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D2CF-581A-410E-B8D7-9AB8B239D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E45A6-FC20-4EB3-B5E8-5FCD32C4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Chicago Taxi Trips</a:t>
            </a:r>
          </a:p>
        </p:txBody>
      </p:sp>
    </p:spTree>
    <p:extLst>
      <p:ext uri="{BB962C8B-B14F-4D97-AF65-F5344CB8AC3E}">
        <p14:creationId xmlns:p14="http://schemas.microsoft.com/office/powerpoint/2010/main" val="89532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0060-687A-45A4-9A52-3D6786A5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F7B8-B664-4B19-9E74-B27F79E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8420"/>
            <a:ext cx="5370232" cy="4087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Found on Kaggle.com: Chicago Taxi Trips</a:t>
            </a:r>
          </a:p>
          <a:p>
            <a:r>
              <a:rPr lang="en-US" dirty="0"/>
              <a:t>Data accessed through 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Full data from Query was huge (70gb)</a:t>
            </a:r>
          </a:p>
          <a:p>
            <a:r>
              <a:rPr lang="en-US" dirty="0"/>
              <a:t>Took subset of only September 2019 using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Still 1M rows, cleaned with R</a:t>
            </a:r>
          </a:p>
          <a:p>
            <a:r>
              <a:rPr lang="en-US" dirty="0"/>
              <a:t>Removed Unused Features, Missing Values, and small frequency Taxi Companies</a:t>
            </a:r>
          </a:p>
          <a:p>
            <a:r>
              <a:rPr lang="en-US" dirty="0"/>
              <a:t>Features Used: Trip Duration, Trip Distance, Community Area Start/End Points, Fare, Tips, Company</a:t>
            </a:r>
          </a:p>
        </p:txBody>
      </p:sp>
      <p:pic>
        <p:nvPicPr>
          <p:cNvPr id="5" name="Picture 2" descr="Chicago, Illinois, City, Urban, Skyline, Cityscape">
            <a:extLst>
              <a:ext uri="{FF2B5EF4-FFF2-40B4-BE49-F238E27FC236}">
                <a16:creationId xmlns:a16="http://schemas.microsoft.com/office/drawing/2014/main" id="{959C8682-5075-4F7D-850E-8D88BF14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40" y="2263421"/>
            <a:ext cx="5696197" cy="319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45BE-F4B8-4A96-8EF0-367189F7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&amp;</a:t>
            </a:r>
            <a:br>
              <a:rPr lang="en-US" dirty="0"/>
            </a:br>
            <a:r>
              <a:rPr lang="en-US" dirty="0"/>
              <a:t>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8B4F-25A2-40B2-ADAE-B8FC570F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rmAutofit/>
          </a:bodyPr>
          <a:lstStyle/>
          <a:p>
            <a:r>
              <a:rPr lang="en-US" dirty="0"/>
              <a:t>For a resident of Chicago that frequents Taxi Cabs, knowing the data might help them save some money.</a:t>
            </a:r>
          </a:p>
          <a:p>
            <a:r>
              <a:rPr lang="en-US" dirty="0"/>
              <a:t>From point A to point B, which is the most popular Taxicab company?</a:t>
            </a:r>
          </a:p>
          <a:p>
            <a:r>
              <a:rPr lang="en-US" dirty="0"/>
              <a:t>Which company has the lowest fares between these points?</a:t>
            </a:r>
          </a:p>
          <a:p>
            <a:r>
              <a:rPr lang="en-US" dirty="0"/>
              <a:t>How long should I expect the taxi ride to be </a:t>
            </a:r>
            <a:br>
              <a:rPr lang="en-US" dirty="0"/>
            </a:br>
            <a:r>
              <a:rPr lang="en-US" dirty="0"/>
              <a:t>between these points?</a:t>
            </a:r>
          </a:p>
          <a:p>
            <a:r>
              <a:rPr lang="en-US" dirty="0"/>
              <a:t>How much should I tip?</a:t>
            </a:r>
          </a:p>
          <a:p>
            <a:endParaRPr lang="en-US" dirty="0"/>
          </a:p>
        </p:txBody>
      </p:sp>
      <p:pic>
        <p:nvPicPr>
          <p:cNvPr id="3074" name="Picture 2" descr="shallow focus photography of Taxi signage">
            <a:extLst>
              <a:ext uri="{FF2B5EF4-FFF2-40B4-BE49-F238E27FC236}">
                <a16:creationId xmlns:a16="http://schemas.microsoft.com/office/drawing/2014/main" id="{A8C781F2-596E-4210-BCCB-CF77E50D6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8"/>
          <a:stretch/>
        </p:blipFill>
        <p:spPr bwMode="auto">
          <a:xfrm>
            <a:off x="7152408" y="3936670"/>
            <a:ext cx="4762500" cy="263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6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219D-8269-4875-A2D1-CAB3D2F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94" y="122058"/>
            <a:ext cx="10353761" cy="1326321"/>
          </a:xfrm>
        </p:spPr>
        <p:txBody>
          <a:bodyPr/>
          <a:lstStyle/>
          <a:p>
            <a:r>
              <a:rPr lang="en-US" dirty="0"/>
              <a:t>The Shiny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81537E-15E3-4645-9EEC-E00B13F9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4" y="1122276"/>
            <a:ext cx="10819002" cy="54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B105-0B58-4FE7-9EF8-0806F50A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8EDE-E9E6-4F2D-9F27-FF5EA5EF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0439"/>
            <a:ext cx="9398559" cy="3695136"/>
          </a:xfrm>
        </p:spPr>
        <p:txBody>
          <a:bodyPr>
            <a:normAutofit/>
          </a:bodyPr>
          <a:lstStyle/>
          <a:p>
            <a:r>
              <a:rPr lang="en-US" dirty="0"/>
              <a:t>Would really like to query and use the whole data set, there are some instances of only a few trips between two community points (subset was only 1 month, yet full dataset is over 6 years)</a:t>
            </a:r>
          </a:p>
          <a:p>
            <a:r>
              <a:rPr lang="en-US" dirty="0"/>
              <a:t>Incorporate more features through additional tabs, such as day of the week trip frequencies.</a:t>
            </a:r>
          </a:p>
          <a:p>
            <a:r>
              <a:rPr lang="en-US" dirty="0"/>
              <a:t>Analyze changes of features over time, </a:t>
            </a:r>
            <a:br>
              <a:rPr lang="en-US" dirty="0"/>
            </a:br>
            <a:r>
              <a:rPr lang="en-US" dirty="0"/>
              <a:t>across years of data.</a:t>
            </a:r>
          </a:p>
          <a:p>
            <a:endParaRPr lang="en-US" dirty="0"/>
          </a:p>
        </p:txBody>
      </p:sp>
      <p:pic>
        <p:nvPicPr>
          <p:cNvPr id="2050" name="Picture 2" descr="Tianjin, Twilight, City, Scenery, Sunset, Tower, Sun">
            <a:extLst>
              <a:ext uri="{FF2B5EF4-FFF2-40B4-BE49-F238E27FC236}">
                <a16:creationId xmlns:a16="http://schemas.microsoft.com/office/drawing/2014/main" id="{A52E941F-210C-44CC-AA3A-7D92DCCD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61" y="4106646"/>
            <a:ext cx="4259283" cy="240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F5CD-40FC-4342-902A-1AC97EF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375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114</TotalTime>
  <Words>207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Shiny Project</vt:lpstr>
      <vt:lpstr>The Data</vt:lpstr>
      <vt:lpstr>Why do We care &amp; Questions of Interest</vt:lpstr>
      <vt:lpstr>The Shiny App</vt:lpstr>
      <vt:lpstr>Future Work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</dc:title>
  <dc:creator>Sathya</dc:creator>
  <cp:lastModifiedBy>Sathya</cp:lastModifiedBy>
  <cp:revision>14</cp:revision>
  <dcterms:created xsi:type="dcterms:W3CDTF">2019-10-15T02:13:47Z</dcterms:created>
  <dcterms:modified xsi:type="dcterms:W3CDTF">2019-10-28T03:47:21Z</dcterms:modified>
</cp:coreProperties>
</file>