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8361-2261-4A61-BBB1-5F6596A3E9B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DB4D-001B-42BE-8F65-B26509A2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 Controller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Time Varying System </a:t>
            </a:r>
          </a:p>
          <a:p>
            <a:r>
              <a:rPr lang="en-US" dirty="0" smtClean="0"/>
              <a:t>How to pick U?</a:t>
            </a:r>
          </a:p>
          <a:p>
            <a:pPr lvl="1"/>
            <a:r>
              <a:rPr lang="en-US" dirty="0" smtClean="0"/>
              <a:t>Hand tuning </a:t>
            </a:r>
          </a:p>
          <a:p>
            <a:pPr lvl="2"/>
            <a:r>
              <a:rPr lang="en-US" dirty="0" smtClean="0"/>
              <a:t>Pick gains</a:t>
            </a:r>
          </a:p>
          <a:p>
            <a:pPr lvl="2"/>
            <a:r>
              <a:rPr lang="en-US" dirty="0" smtClean="0"/>
              <a:t>Mapping from gains to behavior requires experience</a:t>
            </a:r>
          </a:p>
          <a:p>
            <a:pPr lvl="1"/>
            <a:r>
              <a:rPr lang="en-US" dirty="0" smtClean="0"/>
              <a:t>Pole placement</a:t>
            </a:r>
          </a:p>
          <a:p>
            <a:pPr lvl="2"/>
            <a:r>
              <a:rPr lang="en-US" dirty="0" smtClean="0"/>
              <a:t>Pick behavior of system</a:t>
            </a:r>
          </a:p>
          <a:p>
            <a:pPr lvl="2"/>
            <a:r>
              <a:rPr lang="en-US" dirty="0" smtClean="0"/>
              <a:t>Can’t do LTV</a:t>
            </a:r>
          </a:p>
          <a:p>
            <a:pPr lvl="2"/>
            <a:r>
              <a:rPr lang="en-US" dirty="0" smtClean="0"/>
              <a:t>No direct control of input behavior</a:t>
            </a:r>
          </a:p>
        </p:txBody>
      </p:sp>
    </p:spTree>
    <p:extLst>
      <p:ext uri="{BB962C8B-B14F-4D97-AF65-F5344CB8AC3E}">
        <p14:creationId xmlns:p14="http://schemas.microsoft.com/office/powerpoint/2010/main" val="158943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behavior of system and inputs</a:t>
            </a:r>
          </a:p>
          <a:p>
            <a:r>
              <a:rPr lang="en-US" dirty="0" smtClean="0"/>
              <a:t>Find control input that minimizes: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6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LQR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to go / Bellman principle</a:t>
            </a:r>
          </a:p>
          <a:p>
            <a:r>
              <a:rPr lang="en-US" dirty="0" smtClean="0"/>
              <a:t>Continuous time cost to go</a:t>
            </a:r>
          </a:p>
          <a:p>
            <a:r>
              <a:rPr lang="en-US" dirty="0" smtClean="0"/>
              <a:t>Why does this minimization have unique solution?</a:t>
            </a:r>
          </a:p>
          <a:p>
            <a:r>
              <a:rPr lang="en-US" dirty="0" smtClean="0"/>
              <a:t>Control input</a:t>
            </a:r>
          </a:p>
          <a:p>
            <a:r>
              <a:rPr lang="en-US" dirty="0" smtClean="0"/>
              <a:t>Why is this controller time varying?</a:t>
            </a:r>
          </a:p>
        </p:txBody>
      </p:sp>
    </p:spTree>
    <p:extLst>
      <p:ext uri="{BB962C8B-B14F-4D97-AF65-F5344CB8AC3E}">
        <p14:creationId xmlns:p14="http://schemas.microsoft.com/office/powerpoint/2010/main" val="366987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Horizon LQR (LTI Systems)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Example: Lane Keeping (Infinite Horizon)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Dubin’s</a:t>
            </a:r>
            <a:r>
              <a:rPr lang="en-US" dirty="0" smtClean="0"/>
              <a:t> car dynamics (y and theta)</a:t>
            </a:r>
          </a:p>
          <a:p>
            <a:r>
              <a:rPr lang="en-US" dirty="0" smtClean="0"/>
              <a:t>Linearization</a:t>
            </a:r>
          </a:p>
          <a:p>
            <a:r>
              <a:rPr lang="en-US" dirty="0" smtClean="0"/>
              <a:t>Choose costs</a:t>
            </a:r>
          </a:p>
          <a:p>
            <a:r>
              <a:rPr lang="en-US" dirty="0" smtClean="0"/>
              <a:t>Find cost to go</a:t>
            </a:r>
          </a:p>
          <a:p>
            <a:r>
              <a:rPr lang="en-US" dirty="0" smtClean="0"/>
              <a:t>Find controller</a:t>
            </a:r>
          </a:p>
          <a:p>
            <a:r>
              <a:rPr lang="en-US" dirty="0" smtClean="0"/>
              <a:t>Plot resulting trajectories</a:t>
            </a:r>
          </a:p>
          <a:p>
            <a:r>
              <a:rPr lang="en-US" dirty="0" smtClean="0"/>
              <a:t>Vary Q and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6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Trajectory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if we want to do something more complicated? (Animate trajectory)</a:t>
            </a:r>
          </a:p>
          <a:p>
            <a:r>
              <a:rPr lang="en-US" dirty="0" err="1" smtClean="0"/>
              <a:t>Dubin’s</a:t>
            </a:r>
            <a:r>
              <a:rPr lang="en-US" dirty="0" smtClean="0"/>
              <a:t> car dynamics (x, y and theta)</a:t>
            </a:r>
          </a:p>
          <a:p>
            <a:r>
              <a:rPr lang="en-US" dirty="0" smtClean="0"/>
              <a:t>Linearization about trajectory</a:t>
            </a:r>
          </a:p>
          <a:p>
            <a:r>
              <a:rPr lang="en-US" dirty="0" smtClean="0"/>
              <a:t>Choose costs</a:t>
            </a:r>
          </a:p>
          <a:p>
            <a:r>
              <a:rPr lang="en-US" dirty="0" smtClean="0"/>
              <a:t>Find cost to go</a:t>
            </a:r>
          </a:p>
          <a:p>
            <a:r>
              <a:rPr lang="en-US" dirty="0" smtClean="0"/>
              <a:t>Find controller</a:t>
            </a:r>
          </a:p>
          <a:p>
            <a:r>
              <a:rPr lang="en-US" dirty="0" smtClean="0"/>
              <a:t>Plot resulting trajectories</a:t>
            </a:r>
          </a:p>
          <a:p>
            <a:r>
              <a:rPr lang="en-US" dirty="0" smtClean="0"/>
              <a:t>Vary Q and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85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168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Linear System Controller Design</vt:lpstr>
      <vt:lpstr>LQR Statement</vt:lpstr>
      <vt:lpstr>Solving LQR</vt:lpstr>
      <vt:lpstr>Infinite Horizon LQR (LTI Systems)</vt:lpstr>
      <vt:lpstr>Example: Lane Keeping (Infinite Horizon)</vt:lpstr>
      <vt:lpstr>Example: Trajectory Following</vt:lpstr>
    </vt:vector>
  </TitlesOfParts>
  <Company>The 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 Controller Design</dc:title>
  <dc:creator>ME-IT</dc:creator>
  <cp:lastModifiedBy>ME-IT</cp:lastModifiedBy>
  <cp:revision>7</cp:revision>
  <dcterms:created xsi:type="dcterms:W3CDTF">2016-09-19T17:43:51Z</dcterms:created>
  <dcterms:modified xsi:type="dcterms:W3CDTF">2016-09-20T02:48:10Z</dcterms:modified>
</cp:coreProperties>
</file>