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F5BC4-4B70-4DA0-887E-6688BFD0C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10AE50-63C8-4B81-917D-638EEBF74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6B0702-D740-4832-B2FA-60B38883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F427-73AC-4E1C-B145-1BB7D3FBF73B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4528B1-76ED-4349-B78F-97A95963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09C057-A14E-4872-9CEC-367ECAFF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6FCC-3E30-44F5-A870-6E11898619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29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D20ED-B2FB-4B27-A1FD-64444BD2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C1CC03-90B9-4BA0-A537-CA56CA6CD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E6B786-173F-4140-8539-B68B56DE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F427-73AC-4E1C-B145-1BB7D3FBF73B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FD0F11-843F-4E36-AF8A-6A18A5525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F7AE1B-7EA9-467C-A53F-5CE23A0F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6FCC-3E30-44F5-A870-6E11898619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77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12C484-B175-414D-8FD9-ED7450ABD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40970B-AE00-4E27-AD41-9B83ECAEC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4082F6-6059-404C-9A4D-AE71B990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F427-73AC-4E1C-B145-1BB7D3FBF73B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42F0DD-E871-409F-B921-E4343193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7C76C5-7BB9-4B32-B9C9-1E7E2195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6FCC-3E30-44F5-A870-6E11898619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8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9B8B2-8CD2-41A0-BA88-CFB13B17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F6FC0F-5C16-4A1F-A340-FEF304FD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065891-C143-48E7-B85F-F44B7384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F427-73AC-4E1C-B145-1BB7D3FBF73B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B6529E-3548-492F-8C3D-79689C70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7F9AA0-340D-43D3-8A33-2BDB311B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6FCC-3E30-44F5-A870-6E11898619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24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32CED-E0C0-487F-9D89-CEB9DC71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A638B2-FAA4-4CD4-A828-1CB924406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3674E0-8971-430C-A613-F0E5A4FE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F427-73AC-4E1C-B145-1BB7D3FBF73B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C35CAB-0C3B-458E-BEC7-382C0EF5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4EC666-D2EE-4A29-86D9-10A5C529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6FCC-3E30-44F5-A870-6E11898619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48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04A1F-DA49-4102-A4A4-FEACE3A5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641BE0-8AFA-4F75-BE84-8C9FC319A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34C5E2-5588-4DCC-B343-5009D6E65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02C12F-D751-45E9-87D5-949E8EF3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F427-73AC-4E1C-B145-1BB7D3FBF73B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9BE384-4C7B-4C69-A89C-99DC5110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2E132E-B25F-465C-91B5-C2EF4158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6FCC-3E30-44F5-A870-6E11898619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86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0E4D6-B61E-4A88-9D9D-4B3AFF3A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9E518C-4C53-474D-9C6B-3D4B47327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4C44F5-3484-4196-BDEE-53AD8E856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1A998C-3FDC-4B1E-8E70-0062D8CF9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C16E52-517E-448B-A2D7-43D8C4304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350166-6768-4400-87BB-25A77D1D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F427-73AC-4E1C-B145-1BB7D3FBF73B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371306-C91A-442F-AA55-D800F074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106204-D866-4153-81AA-25194E36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6FCC-3E30-44F5-A870-6E11898619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757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3FBE5-5636-44AE-AEB4-7FF39D810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EC0193D-30EF-4EDF-80D2-DF63C590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F427-73AC-4E1C-B145-1BB7D3FBF73B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76D0C6-4FE1-4981-BFEE-99DD8B5E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7F1BCC-4404-4364-AA3C-52504DA7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6FCC-3E30-44F5-A870-6E11898619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325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4A429B-E4CF-4EDC-AAA8-B48A440D7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F427-73AC-4E1C-B145-1BB7D3FBF73B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0471C3-A208-4790-B5FC-09C950C0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A97F11-434E-4C93-9CEC-CC303B82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6FCC-3E30-44F5-A870-6E11898619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74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3678D-CB2E-4E6C-BF0C-F677E917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BF2BAC-DA12-45EA-BCC1-37637C571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2E267C-7DA1-4861-A52B-7F17D15D1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EE5763-6D38-4B0E-978D-8C5B5293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F427-73AC-4E1C-B145-1BB7D3FBF73B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F98ECA-BE04-4C1B-AAD2-6D9A3DB0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81F638-8A6A-4BE7-8D1B-578613E7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6FCC-3E30-44F5-A870-6E11898619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558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49DD7-ECE5-4A5E-9090-7F8AEA7E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1426233-CDB3-4D4D-9D14-279A35FBA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E33CB6-F2E5-422C-8E05-7A3E4CF38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6AE42D-7AE3-4385-BADF-FE38E843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F427-73AC-4E1C-B145-1BB7D3FBF73B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2F66D0-5D27-4BE8-A2F2-5A1FBF0C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E07359-83B1-4E97-A6A3-4F2BB3E2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6FCC-3E30-44F5-A870-6E11898619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91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671A7F-D8E7-4247-8219-D1E26A8FA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5D0709-F36E-4E93-942E-267E54D48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B66AC0-4D6D-4FA6-9501-1B5030985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4F427-73AC-4E1C-B145-1BB7D3FBF73B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0EFC04-3CDB-499C-9B11-CF0E2D051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F1B4F5-BA98-4C2D-B9D9-AC6B60C2F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6FCC-3E30-44F5-A870-6E11898619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42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eda trasera izquierda">
            <a:extLst>
              <a:ext uri="{FF2B5EF4-FFF2-40B4-BE49-F238E27FC236}">
                <a16:creationId xmlns:a16="http://schemas.microsoft.com/office/drawing/2014/main" id="{4A988B6F-0875-4385-9EAD-813C7BD84056}"/>
              </a:ext>
            </a:extLst>
          </p:cNvPr>
          <p:cNvSpPr/>
          <p:nvPr/>
        </p:nvSpPr>
        <p:spPr>
          <a:xfrm>
            <a:off x="1065402" y="788566"/>
            <a:ext cx="2281805" cy="1132513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ueda trasera derecha">
            <a:extLst>
              <a:ext uri="{FF2B5EF4-FFF2-40B4-BE49-F238E27FC236}">
                <a16:creationId xmlns:a16="http://schemas.microsoft.com/office/drawing/2014/main" id="{4D1177E9-6E24-417D-89BB-2A9235117B49}"/>
              </a:ext>
            </a:extLst>
          </p:cNvPr>
          <p:cNvSpPr/>
          <p:nvPr/>
        </p:nvSpPr>
        <p:spPr>
          <a:xfrm>
            <a:off x="1065401" y="5143851"/>
            <a:ext cx="2281805" cy="1132513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ueda delantera izquierda">
            <a:extLst>
              <a:ext uri="{FF2B5EF4-FFF2-40B4-BE49-F238E27FC236}">
                <a16:creationId xmlns:a16="http://schemas.microsoft.com/office/drawing/2014/main" id="{0524BB61-756D-4444-A807-191A46308495}"/>
              </a:ext>
            </a:extLst>
          </p:cNvPr>
          <p:cNvSpPr/>
          <p:nvPr/>
        </p:nvSpPr>
        <p:spPr>
          <a:xfrm rot="1813405">
            <a:off x="7912029" y="833301"/>
            <a:ext cx="2281805" cy="71727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ueda delantera derecha">
            <a:extLst>
              <a:ext uri="{FF2B5EF4-FFF2-40B4-BE49-F238E27FC236}">
                <a16:creationId xmlns:a16="http://schemas.microsoft.com/office/drawing/2014/main" id="{D265F525-F81D-4BF0-8370-AA625FAA1E77}"/>
              </a:ext>
            </a:extLst>
          </p:cNvPr>
          <p:cNvSpPr/>
          <p:nvPr/>
        </p:nvSpPr>
        <p:spPr>
          <a:xfrm rot="1813405">
            <a:off x="7904373" y="5519058"/>
            <a:ext cx="2281805" cy="747698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oche">
            <a:extLst>
              <a:ext uri="{FF2B5EF4-FFF2-40B4-BE49-F238E27FC236}">
                <a16:creationId xmlns:a16="http://schemas.microsoft.com/office/drawing/2014/main" id="{82100C9B-5AD8-41EA-8E62-2BF9D04BCD3A}"/>
              </a:ext>
            </a:extLst>
          </p:cNvPr>
          <p:cNvSpPr/>
          <p:nvPr/>
        </p:nvSpPr>
        <p:spPr>
          <a:xfrm>
            <a:off x="841248" y="1088136"/>
            <a:ext cx="9784080" cy="4910328"/>
          </a:xfrm>
          <a:prstGeom prst="roundRect">
            <a:avLst>
              <a:gd name="adj" fmla="val 11825"/>
            </a:avLst>
          </a:prstGeom>
          <a:solidFill>
            <a:schemeClr val="bg1"/>
          </a:solidFill>
          <a:ln w="57150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Láser">
            <a:extLst>
              <a:ext uri="{FF2B5EF4-FFF2-40B4-BE49-F238E27FC236}">
                <a16:creationId xmlns:a16="http://schemas.microsoft.com/office/drawing/2014/main" id="{836F3D06-80FD-410A-8AA0-D937C1DCDDC0}"/>
              </a:ext>
            </a:extLst>
          </p:cNvPr>
          <p:cNvSpPr/>
          <p:nvPr/>
        </p:nvSpPr>
        <p:spPr>
          <a:xfrm>
            <a:off x="10506456" y="3209544"/>
            <a:ext cx="621792" cy="6858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Láser</a:t>
            </a:r>
          </a:p>
        </p:txBody>
      </p:sp>
      <p:sp>
        <p:nvSpPr>
          <p:cNvPr id="19" name="A1=Honeywell">
            <a:extLst>
              <a:ext uri="{FF2B5EF4-FFF2-40B4-BE49-F238E27FC236}">
                <a16:creationId xmlns:a16="http://schemas.microsoft.com/office/drawing/2014/main" id="{E8833395-B8DC-4321-B1FB-87349868ECC0}"/>
              </a:ext>
            </a:extLst>
          </p:cNvPr>
          <p:cNvSpPr/>
          <p:nvPr/>
        </p:nvSpPr>
        <p:spPr>
          <a:xfrm>
            <a:off x="4768558" y="3826764"/>
            <a:ext cx="387907" cy="27432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A1</a:t>
            </a:r>
          </a:p>
        </p:txBody>
      </p:sp>
      <p:sp>
        <p:nvSpPr>
          <p:cNvPr id="22" name="A2=LEM">
            <a:extLst>
              <a:ext uri="{FF2B5EF4-FFF2-40B4-BE49-F238E27FC236}">
                <a16:creationId xmlns:a16="http://schemas.microsoft.com/office/drawing/2014/main" id="{98D28F17-0FB1-4DC3-832F-BDE4481BC742}"/>
              </a:ext>
            </a:extLst>
          </p:cNvPr>
          <p:cNvSpPr/>
          <p:nvPr/>
        </p:nvSpPr>
        <p:spPr>
          <a:xfrm>
            <a:off x="4764950" y="4435239"/>
            <a:ext cx="387907" cy="27432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A2</a:t>
            </a:r>
          </a:p>
        </p:txBody>
      </p:sp>
      <p:sp>
        <p:nvSpPr>
          <p:cNvPr id="23" name="A3=LEM">
            <a:extLst>
              <a:ext uri="{FF2B5EF4-FFF2-40B4-BE49-F238E27FC236}">
                <a16:creationId xmlns:a16="http://schemas.microsoft.com/office/drawing/2014/main" id="{4C44FA52-0BDF-4FBE-8ED3-7CE22825D109}"/>
              </a:ext>
            </a:extLst>
          </p:cNvPr>
          <p:cNvSpPr/>
          <p:nvPr/>
        </p:nvSpPr>
        <p:spPr>
          <a:xfrm>
            <a:off x="8407670" y="4094952"/>
            <a:ext cx="389059" cy="34028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A3</a:t>
            </a:r>
          </a:p>
        </p:txBody>
      </p:sp>
      <p:sp>
        <p:nvSpPr>
          <p:cNvPr id="24" name="A4=LEM">
            <a:extLst>
              <a:ext uri="{FF2B5EF4-FFF2-40B4-BE49-F238E27FC236}">
                <a16:creationId xmlns:a16="http://schemas.microsoft.com/office/drawing/2014/main" id="{F2A9AF87-4DC4-43AA-A9A4-F17F85587AFE}"/>
              </a:ext>
            </a:extLst>
          </p:cNvPr>
          <p:cNvSpPr/>
          <p:nvPr/>
        </p:nvSpPr>
        <p:spPr>
          <a:xfrm>
            <a:off x="8409907" y="4655289"/>
            <a:ext cx="389059" cy="3402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A4</a:t>
            </a:r>
          </a:p>
        </p:txBody>
      </p:sp>
      <p:sp>
        <p:nvSpPr>
          <p:cNvPr id="26" name="PC1=Grande">
            <a:extLst>
              <a:ext uri="{FF2B5EF4-FFF2-40B4-BE49-F238E27FC236}">
                <a16:creationId xmlns:a16="http://schemas.microsoft.com/office/drawing/2014/main" id="{C428CDD0-A9F5-4E5A-9506-6EDAD3E5FB4A}"/>
              </a:ext>
            </a:extLst>
          </p:cNvPr>
          <p:cNvSpPr/>
          <p:nvPr/>
        </p:nvSpPr>
        <p:spPr>
          <a:xfrm>
            <a:off x="1566672" y="4169664"/>
            <a:ext cx="1777956" cy="90525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</a:p>
        </p:txBody>
      </p:sp>
      <p:sp>
        <p:nvSpPr>
          <p:cNvPr id="27" name="DAQ">
            <a:extLst>
              <a:ext uri="{FF2B5EF4-FFF2-40B4-BE49-F238E27FC236}">
                <a16:creationId xmlns:a16="http://schemas.microsoft.com/office/drawing/2014/main" id="{108A7C04-4A25-4445-8960-E2E9D2BCAA2B}"/>
              </a:ext>
            </a:extLst>
          </p:cNvPr>
          <p:cNvSpPr/>
          <p:nvPr/>
        </p:nvSpPr>
        <p:spPr>
          <a:xfrm>
            <a:off x="1310640" y="1517904"/>
            <a:ext cx="839057" cy="32004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DAQ</a:t>
            </a:r>
          </a:p>
        </p:txBody>
      </p:sp>
      <p:sp>
        <p:nvSpPr>
          <p:cNvPr id="28" name="Motor direccion">
            <a:extLst>
              <a:ext uri="{FF2B5EF4-FFF2-40B4-BE49-F238E27FC236}">
                <a16:creationId xmlns:a16="http://schemas.microsoft.com/office/drawing/2014/main" id="{4D111122-E077-4278-9CB6-D403BF0AAA5F}"/>
              </a:ext>
            </a:extLst>
          </p:cNvPr>
          <p:cNvSpPr/>
          <p:nvPr/>
        </p:nvSpPr>
        <p:spPr>
          <a:xfrm>
            <a:off x="7633364" y="2255139"/>
            <a:ext cx="1110576" cy="43375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Motor Maxon</a:t>
            </a:r>
          </a:p>
        </p:txBody>
      </p:sp>
      <p:sp>
        <p:nvSpPr>
          <p:cNvPr id="29" name="Encoder Absoluto">
            <a:extLst>
              <a:ext uri="{FF2B5EF4-FFF2-40B4-BE49-F238E27FC236}">
                <a16:creationId xmlns:a16="http://schemas.microsoft.com/office/drawing/2014/main" id="{8E6E92C9-ADA7-4130-B8EF-B50F81207186}"/>
              </a:ext>
            </a:extLst>
          </p:cNvPr>
          <p:cNvSpPr/>
          <p:nvPr/>
        </p:nvSpPr>
        <p:spPr>
          <a:xfrm rot="16200000">
            <a:off x="8602199" y="2782215"/>
            <a:ext cx="573053" cy="25345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ENC1</a:t>
            </a:r>
          </a:p>
        </p:txBody>
      </p:sp>
      <p:sp>
        <p:nvSpPr>
          <p:cNvPr id="30" name="Encoder Incremental">
            <a:extLst>
              <a:ext uri="{FF2B5EF4-FFF2-40B4-BE49-F238E27FC236}">
                <a16:creationId xmlns:a16="http://schemas.microsoft.com/office/drawing/2014/main" id="{187DBD28-BA04-4D49-AFB9-DE06F1819C96}"/>
              </a:ext>
            </a:extLst>
          </p:cNvPr>
          <p:cNvSpPr/>
          <p:nvPr/>
        </p:nvSpPr>
        <p:spPr>
          <a:xfrm>
            <a:off x="7060311" y="2345287"/>
            <a:ext cx="573053" cy="25345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ENC2</a:t>
            </a:r>
          </a:p>
        </p:txBody>
      </p:sp>
      <p:sp>
        <p:nvSpPr>
          <p:cNvPr id="31" name="Motor principal">
            <a:extLst>
              <a:ext uri="{FF2B5EF4-FFF2-40B4-BE49-F238E27FC236}">
                <a16:creationId xmlns:a16="http://schemas.microsoft.com/office/drawing/2014/main" id="{7B7C9E6F-ADA2-4AE1-9BB7-44B5428DB37B}"/>
              </a:ext>
            </a:extLst>
          </p:cNvPr>
          <p:cNvSpPr/>
          <p:nvPr/>
        </p:nvSpPr>
        <p:spPr>
          <a:xfrm rot="16200000">
            <a:off x="9096305" y="3249100"/>
            <a:ext cx="1110576" cy="43375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Motor Principal</a:t>
            </a:r>
          </a:p>
        </p:txBody>
      </p:sp>
      <p:sp>
        <p:nvSpPr>
          <p:cNvPr id="32" name="Encoder motor">
            <a:extLst>
              <a:ext uri="{FF2B5EF4-FFF2-40B4-BE49-F238E27FC236}">
                <a16:creationId xmlns:a16="http://schemas.microsoft.com/office/drawing/2014/main" id="{822DA3FA-567F-4362-BA33-25E44E8EB914}"/>
              </a:ext>
            </a:extLst>
          </p:cNvPr>
          <p:cNvSpPr/>
          <p:nvPr/>
        </p:nvSpPr>
        <p:spPr>
          <a:xfrm>
            <a:off x="9365066" y="4033486"/>
            <a:ext cx="573053" cy="25345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ENC3</a:t>
            </a:r>
          </a:p>
        </p:txBody>
      </p:sp>
      <p:sp>
        <p:nvSpPr>
          <p:cNvPr id="33" name="RaspberryPI">
            <a:extLst>
              <a:ext uri="{FF2B5EF4-FFF2-40B4-BE49-F238E27FC236}">
                <a16:creationId xmlns:a16="http://schemas.microsoft.com/office/drawing/2014/main" id="{E9759837-0821-471C-BE9D-1050B7164051}"/>
              </a:ext>
            </a:extLst>
          </p:cNvPr>
          <p:cNvSpPr/>
          <p:nvPr/>
        </p:nvSpPr>
        <p:spPr>
          <a:xfrm>
            <a:off x="7790688" y="3044952"/>
            <a:ext cx="468388" cy="35257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PC3</a:t>
            </a:r>
          </a:p>
        </p:txBody>
      </p:sp>
      <p:sp>
        <p:nvSpPr>
          <p:cNvPr id="34" name="V2">
            <a:extLst>
              <a:ext uri="{FF2B5EF4-FFF2-40B4-BE49-F238E27FC236}">
                <a16:creationId xmlns:a16="http://schemas.microsoft.com/office/drawing/2014/main" id="{38E27ADD-57A5-4B4A-9117-EE647B957C99}"/>
              </a:ext>
            </a:extLst>
          </p:cNvPr>
          <p:cNvSpPr/>
          <p:nvPr/>
        </p:nvSpPr>
        <p:spPr>
          <a:xfrm>
            <a:off x="9045275" y="3483864"/>
            <a:ext cx="113814" cy="7471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V1">
            <a:extLst>
              <a:ext uri="{FF2B5EF4-FFF2-40B4-BE49-F238E27FC236}">
                <a16:creationId xmlns:a16="http://schemas.microsoft.com/office/drawing/2014/main" id="{E4CF23F4-9364-4BFA-97D5-29CFCCC3DD37}"/>
              </a:ext>
            </a:extLst>
          </p:cNvPr>
          <p:cNvSpPr/>
          <p:nvPr/>
        </p:nvSpPr>
        <p:spPr>
          <a:xfrm>
            <a:off x="9034781" y="3797694"/>
            <a:ext cx="113814" cy="7471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V3">
            <a:extLst>
              <a:ext uri="{FF2B5EF4-FFF2-40B4-BE49-F238E27FC236}">
                <a16:creationId xmlns:a16="http://schemas.microsoft.com/office/drawing/2014/main" id="{E52C05C0-B035-4964-AC7B-A30957AEA7CB}"/>
              </a:ext>
            </a:extLst>
          </p:cNvPr>
          <p:cNvSpPr/>
          <p:nvPr/>
        </p:nvSpPr>
        <p:spPr>
          <a:xfrm>
            <a:off x="4093318" y="4692264"/>
            <a:ext cx="113814" cy="7471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Texto V3">
            <a:extLst>
              <a:ext uri="{FF2B5EF4-FFF2-40B4-BE49-F238E27FC236}">
                <a16:creationId xmlns:a16="http://schemas.microsoft.com/office/drawing/2014/main" id="{1D559E3F-6880-497A-A0E8-B2D518234D93}"/>
              </a:ext>
            </a:extLst>
          </p:cNvPr>
          <p:cNvSpPr txBox="1"/>
          <p:nvPr/>
        </p:nvSpPr>
        <p:spPr>
          <a:xfrm>
            <a:off x="4143419" y="455903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V3</a:t>
            </a:r>
          </a:p>
        </p:txBody>
      </p:sp>
      <p:sp>
        <p:nvSpPr>
          <p:cNvPr id="38" name="Texto V1">
            <a:extLst>
              <a:ext uri="{FF2B5EF4-FFF2-40B4-BE49-F238E27FC236}">
                <a16:creationId xmlns:a16="http://schemas.microsoft.com/office/drawing/2014/main" id="{4B16F5C7-A13D-403E-8E6F-4637AE92B511}"/>
              </a:ext>
            </a:extLst>
          </p:cNvPr>
          <p:cNvSpPr txBox="1"/>
          <p:nvPr/>
        </p:nvSpPr>
        <p:spPr>
          <a:xfrm>
            <a:off x="9094738" y="332997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V2</a:t>
            </a:r>
          </a:p>
        </p:txBody>
      </p:sp>
      <p:sp>
        <p:nvSpPr>
          <p:cNvPr id="39" name="Texto V2">
            <a:extLst>
              <a:ext uri="{FF2B5EF4-FFF2-40B4-BE49-F238E27FC236}">
                <a16:creationId xmlns:a16="http://schemas.microsoft.com/office/drawing/2014/main" id="{79BA7E0A-8DE0-40CD-9CAD-1011E73EA925}"/>
              </a:ext>
            </a:extLst>
          </p:cNvPr>
          <p:cNvSpPr txBox="1"/>
          <p:nvPr/>
        </p:nvSpPr>
        <p:spPr>
          <a:xfrm>
            <a:off x="9075412" y="3649972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V1</a:t>
            </a:r>
          </a:p>
        </p:txBody>
      </p: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BE771C33-9596-4C6C-B828-A2B7BE619B10}"/>
              </a:ext>
            </a:extLst>
          </p:cNvPr>
          <p:cNvCxnSpPr>
            <a:cxnSpLocks/>
          </p:cNvCxnSpPr>
          <p:nvPr/>
        </p:nvCxnSpPr>
        <p:spPr>
          <a:xfrm>
            <a:off x="3480765" y="1626244"/>
            <a:ext cx="647717" cy="3080719"/>
          </a:xfrm>
          <a:prstGeom prst="bentConnector3">
            <a:avLst>
              <a:gd name="adj1" fmla="val 103646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12403F5F-1C36-4795-9E83-B7DC826BC721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149697" y="1666471"/>
            <a:ext cx="1147002" cy="1145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9A294583-AB6B-4FBA-8909-B86FB6B6772A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150225" y="3521220"/>
            <a:ext cx="4895050" cy="12700"/>
          </a:xfrm>
          <a:prstGeom prst="bentConnector3">
            <a:avLst>
              <a:gd name="adj1" fmla="val 89841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1CE63F63-70B6-4C37-B622-DEDF4D52E321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058521" y="3521220"/>
            <a:ext cx="976260" cy="313830"/>
          </a:xfrm>
          <a:prstGeom prst="bentConnector3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: angular 64">
            <a:extLst>
              <a:ext uri="{FF2B5EF4-FFF2-40B4-BE49-F238E27FC236}">
                <a16:creationId xmlns:a16="http://schemas.microsoft.com/office/drawing/2014/main" id="{E197EE8B-E41D-4DC0-9AE2-486F32089438}"/>
              </a:ext>
            </a:extLst>
          </p:cNvPr>
          <p:cNvCxnSpPr>
            <a:cxnSpLocks/>
          </p:cNvCxnSpPr>
          <p:nvPr/>
        </p:nvCxnSpPr>
        <p:spPr>
          <a:xfrm>
            <a:off x="1763211" y="1993624"/>
            <a:ext cx="2790728" cy="2582388"/>
          </a:xfrm>
          <a:prstGeom prst="bentConnector3">
            <a:avLst>
              <a:gd name="adj1" fmla="val 99529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37E7BAF8-535C-4DE8-A33F-A115B1C6579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546760" y="3963924"/>
            <a:ext cx="22179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66F21A3F-E820-4AD4-98BA-7BF2F4887C0B}"/>
              </a:ext>
            </a:extLst>
          </p:cNvPr>
          <p:cNvCxnSpPr>
            <a:cxnSpLocks/>
          </p:cNvCxnSpPr>
          <p:nvPr/>
        </p:nvCxnSpPr>
        <p:spPr>
          <a:xfrm flipH="1" flipV="1">
            <a:off x="4553939" y="4572398"/>
            <a:ext cx="211011" cy="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Voltímetros">
            <a:extLst>
              <a:ext uri="{FF2B5EF4-FFF2-40B4-BE49-F238E27FC236}">
                <a16:creationId xmlns:a16="http://schemas.microsoft.com/office/drawing/2014/main" id="{1EDB22AF-3B7A-4E3A-94C9-477560C65FB9}"/>
              </a:ext>
            </a:extLst>
          </p:cNvPr>
          <p:cNvSpPr/>
          <p:nvPr/>
        </p:nvSpPr>
        <p:spPr>
          <a:xfrm>
            <a:off x="2350008" y="1426464"/>
            <a:ext cx="1145694" cy="4114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Voltímetros</a:t>
            </a:r>
          </a:p>
        </p:txBody>
      </p:sp>
      <p:cxnSp>
        <p:nvCxnSpPr>
          <p:cNvPr id="95" name="Conector: angular 94">
            <a:extLst>
              <a:ext uri="{FF2B5EF4-FFF2-40B4-BE49-F238E27FC236}">
                <a16:creationId xmlns:a16="http://schemas.microsoft.com/office/drawing/2014/main" id="{5746EC3C-8A13-472F-A028-775E432089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79094" y="1913977"/>
            <a:ext cx="159296" cy="1"/>
          </a:xfrm>
          <a:prstGeom prst="bentConnector3">
            <a:avLst>
              <a:gd name="adj1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: angular 103">
            <a:extLst>
              <a:ext uri="{FF2B5EF4-FFF2-40B4-BE49-F238E27FC236}">
                <a16:creationId xmlns:a16="http://schemas.microsoft.com/office/drawing/2014/main" id="{A13FA29A-88E0-4274-8DEB-F1101A8D33F7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3344628" y="3221239"/>
            <a:ext cx="4446060" cy="1645572"/>
          </a:xfrm>
          <a:prstGeom prst="bentConnector3">
            <a:avLst>
              <a:gd name="adj1" fmla="val 81707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: angular 107">
            <a:extLst>
              <a:ext uri="{FF2B5EF4-FFF2-40B4-BE49-F238E27FC236}">
                <a16:creationId xmlns:a16="http://schemas.microsoft.com/office/drawing/2014/main" id="{E70D53B9-C581-4321-933C-C943ABACF1ED}"/>
              </a:ext>
            </a:extLst>
          </p:cNvPr>
          <p:cNvCxnSpPr>
            <a:cxnSpLocks/>
          </p:cNvCxnSpPr>
          <p:nvPr/>
        </p:nvCxnSpPr>
        <p:spPr>
          <a:xfrm rot="10800000">
            <a:off x="8259076" y="3236655"/>
            <a:ext cx="1083102" cy="892430"/>
          </a:xfrm>
          <a:prstGeom prst="bentConnector3">
            <a:avLst>
              <a:gd name="adj1" fmla="val 40326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: angular 111">
            <a:extLst>
              <a:ext uri="{FF2B5EF4-FFF2-40B4-BE49-F238E27FC236}">
                <a16:creationId xmlns:a16="http://schemas.microsoft.com/office/drawing/2014/main" id="{264F1561-E54E-4332-B860-E71A0EB5F87D}"/>
              </a:ext>
            </a:extLst>
          </p:cNvPr>
          <p:cNvCxnSpPr>
            <a:cxnSpLocks/>
            <a:stCxn id="29" idx="1"/>
            <a:endCxn id="33" idx="3"/>
          </p:cNvCxnSpPr>
          <p:nvPr/>
        </p:nvCxnSpPr>
        <p:spPr>
          <a:xfrm rot="5400000">
            <a:off x="8561017" y="2893530"/>
            <a:ext cx="25768" cy="629650"/>
          </a:xfrm>
          <a:prstGeom prst="bentConnector2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: angular 114">
            <a:extLst>
              <a:ext uri="{FF2B5EF4-FFF2-40B4-BE49-F238E27FC236}">
                <a16:creationId xmlns:a16="http://schemas.microsoft.com/office/drawing/2014/main" id="{48E759C7-37B7-458F-ACFB-D0554AEDCD7D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rot="16200000" flipH="1">
            <a:off x="7462757" y="2482827"/>
            <a:ext cx="446206" cy="678044"/>
          </a:xfrm>
          <a:prstGeom prst="bentConnector3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0435827B-EE03-4692-B875-15650F3B3715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8888726" y="3552444"/>
            <a:ext cx="1617730" cy="801442"/>
          </a:xfrm>
          <a:prstGeom prst="bentConnector3">
            <a:avLst>
              <a:gd name="adj1" fmla="val 21997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B616949D-DD1F-4ED8-942F-499B5AD98A50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259076" y="3221239"/>
            <a:ext cx="629650" cy="1132647"/>
          </a:xfrm>
          <a:prstGeom prst="bentConnector2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563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19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Lab110PC3</dc:creator>
  <cp:lastModifiedBy>Lab110PC3</cp:lastModifiedBy>
  <cp:revision>10</cp:revision>
  <dcterms:created xsi:type="dcterms:W3CDTF">2018-01-09T11:44:50Z</dcterms:created>
  <dcterms:modified xsi:type="dcterms:W3CDTF">2018-01-09T13:17:12Z</dcterms:modified>
</cp:coreProperties>
</file>