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161FC-7F55-4563-AF6D-8E2FB055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044DF-6E72-4026-91D2-91543477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E3AC1-04D8-4003-A8D7-BC663B8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2177F-5A4A-4B84-B82B-62E0F26C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70D9D-1DA3-430A-84CD-E65B2290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1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9186-29A6-43F9-9920-A69EA03D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A9CB6C-F0B3-4BFB-B015-FA820E64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15D07-8093-4D6D-80D7-7B702EB8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19597-F728-4412-8FCB-A07EB64E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F3656-A858-4D0D-B761-13CEAC4A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5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024AB3-D696-40E1-8728-0F9907E19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B17F6D-28D8-4A43-B509-DEB4C101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EC78D-8D6C-4B06-BF16-4C2F3ED4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1966B-6D91-4992-A911-E20FE95C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F5286-B17B-442D-83F8-98B8C7B1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1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3E5A1-5FF7-4A06-8A83-7C4B7C53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2C254-67DE-4A25-9609-E07893AB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0017F-00CF-4027-B7A5-EB7DB345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C2E9E-43B2-4CF1-B971-83FA3DDC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273A1-E811-411B-8913-F02E68F4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30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10206-889F-4F83-93E8-528BDA27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F491B5-24CE-4B92-B78F-A35C7250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F55B7-6AD2-499B-8D2A-810B6930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7A10D-442C-4693-AEFF-F4BB1FD3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590A1-AE36-4F01-8E2D-FC123BE8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8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BC66D-AB8D-44DF-A444-AD3BAF5E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43D3-197D-47D7-B206-A381A546F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6113DB-9F3E-4552-82CD-04356BEE8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CC1FD7-7CE6-4D9B-85F9-2BB757DA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25EDDF-0B99-4554-8866-0714D5D8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AD6C3-93A2-4059-B7D9-626FD9C7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0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71ED9-725C-4ADC-AE88-78A2FE24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51FF0-FD7D-4924-8A53-BD0A9E21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8BF471-C0FA-497F-A21D-BE10F526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C69A7-7C00-4935-893E-847F9CDA2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060A2A-ECA9-4595-A89E-83917946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12B8A7-B3BA-4000-8EFB-E73E89BF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AF9E6F-232E-4DA8-B2BB-14629519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615830-3C59-4AC2-B3EA-9D75B319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4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71FCB-E7CF-47C5-8CFA-D60329EB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14FD60-8FEC-4803-A082-387894B0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4726EE-8DBD-47A0-B26A-0E7F7BD7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21B17A-F2B6-4124-A94A-60A54AA2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9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1F3431-495A-4062-A9A2-8E044E85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3B3B18-7D6F-4036-B78B-34346000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429115-AD6D-46F4-B873-14C3E5D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4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5E75B-F946-498C-BF32-29FF9DEF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03826-9C46-40F6-A917-CD54D181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533CA-E305-4AA0-8764-CFB4B5FFE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F51CE-6176-45DB-B8C9-EB7411FE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3C338-C507-4B95-AF90-CB25B804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F5C824-C13E-4917-9C3C-3905219D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20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256A2-9646-41DE-A8BF-A1BC1E0B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1CCD2A-8845-4FA7-9DF6-1F80CBBC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07FF30-CA28-4161-A930-3EB0AC9B3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D57C5-F2D1-44EE-AB44-55058E7F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347F6B-969A-48D8-8925-E5AF0943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14F62-6F7E-43BF-8F01-3D9C17D4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28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6C2FF2-D481-4DE1-AF57-2A9DD578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34424-E568-43A4-AEE6-0BFBCEB4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3D55B-A067-460F-87A4-61E3FCCA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7371-B8CB-4FC2-8B21-723AFD33DA13}" type="datetimeFigureOut">
              <a:rPr lang="es-ES" smtClean="0"/>
              <a:t>12/01/2018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BFE-8EEC-45E7-BA07-6BA284129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3CFD8-3250-48DB-9E0B-779680AE0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00AD-0DBC-4FC2-B80F-168145B3E0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6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7832C9-A5F3-46C1-892B-C2B13888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94" y="125835"/>
            <a:ext cx="6740030" cy="673216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40DE2D1-2FD4-4612-805A-327A8B7979EA}"/>
              </a:ext>
            </a:extLst>
          </p:cNvPr>
          <p:cNvSpPr/>
          <p:nvPr/>
        </p:nvSpPr>
        <p:spPr>
          <a:xfrm>
            <a:off x="4840448" y="92278"/>
            <a:ext cx="86400" cy="8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A0627A2-BCC9-47E2-85C2-28C1CC76C8D5}"/>
              </a:ext>
            </a:extLst>
          </p:cNvPr>
          <p:cNvSpPr/>
          <p:nvPr/>
        </p:nvSpPr>
        <p:spPr>
          <a:xfrm>
            <a:off x="2702576" y="1595306"/>
            <a:ext cx="86400" cy="8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E27275-BA75-4A72-AD31-7CE3F3418E53}"/>
              </a:ext>
            </a:extLst>
          </p:cNvPr>
          <p:cNvSpPr/>
          <p:nvPr/>
        </p:nvSpPr>
        <p:spPr>
          <a:xfrm>
            <a:off x="6771314" y="1595306"/>
            <a:ext cx="86400" cy="8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0FB3D16-46AB-4E3A-953F-87F7B6FD2EA0}"/>
              </a:ext>
            </a:extLst>
          </p:cNvPr>
          <p:cNvSpPr/>
          <p:nvPr/>
        </p:nvSpPr>
        <p:spPr>
          <a:xfrm>
            <a:off x="2702576" y="4984458"/>
            <a:ext cx="86400" cy="8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98814AE-FAD7-4636-B874-39B66C8BE94A}"/>
              </a:ext>
            </a:extLst>
          </p:cNvPr>
          <p:cNvSpPr/>
          <p:nvPr/>
        </p:nvSpPr>
        <p:spPr>
          <a:xfrm>
            <a:off x="6771314" y="4984458"/>
            <a:ext cx="86400" cy="8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A54160C-EBD2-4AAB-90C7-FC8C23EE2381}"/>
              </a:ext>
            </a:extLst>
          </p:cNvPr>
          <p:cNvSpPr/>
          <p:nvPr/>
        </p:nvSpPr>
        <p:spPr>
          <a:xfrm>
            <a:off x="9316624" y="5605243"/>
            <a:ext cx="86400" cy="8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4DF309B-6C24-4764-B97E-2A819DE7CFDC}"/>
              </a:ext>
            </a:extLst>
          </p:cNvPr>
          <p:cNvSpPr/>
          <p:nvPr/>
        </p:nvSpPr>
        <p:spPr>
          <a:xfrm>
            <a:off x="9316624" y="6460920"/>
            <a:ext cx="86400" cy="8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30FA822-235D-4BA7-BF64-520198F30CCE}"/>
              </a:ext>
            </a:extLst>
          </p:cNvPr>
          <p:cNvSpPr/>
          <p:nvPr/>
        </p:nvSpPr>
        <p:spPr>
          <a:xfrm>
            <a:off x="8803825" y="2810312"/>
            <a:ext cx="619200" cy="618688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E80F72A-630D-4CF6-B671-B185FE8B2146}"/>
                  </a:ext>
                </a:extLst>
              </p:cNvPr>
              <p:cNvSpPr txBox="1"/>
              <p:nvPr/>
            </p:nvSpPr>
            <p:spPr>
              <a:xfrm>
                <a:off x="6771314" y="1873542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E80F72A-630D-4CF6-B671-B185FE8B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14" y="1873542"/>
                <a:ext cx="4830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DDDE4AC-24FD-4E7E-822A-FDC3F312FBCF}"/>
                  </a:ext>
                </a:extLst>
              </p:cNvPr>
              <p:cNvSpPr txBox="1"/>
              <p:nvPr/>
            </p:nvSpPr>
            <p:spPr>
              <a:xfrm>
                <a:off x="7413786" y="5420577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Filtro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DDDE4AC-24FD-4E7E-822A-FDC3F312F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786" y="5420577"/>
                <a:ext cx="7841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395840F-7EDE-4C51-8E0E-8964EEA8B4A4}"/>
                  </a:ext>
                </a:extLst>
              </p:cNvPr>
              <p:cNvSpPr txBox="1"/>
              <p:nvPr/>
            </p:nvSpPr>
            <p:spPr>
              <a:xfrm>
                <a:off x="4381707" y="583310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395840F-7EDE-4C51-8E0E-8964EEA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07" y="5833109"/>
                <a:ext cx="4884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0E7CC5-DBEA-41D9-96EA-41189AB7E7F8}"/>
                  </a:ext>
                </a:extLst>
              </p:cNvPr>
              <p:cNvSpPr txBox="1"/>
              <p:nvPr/>
            </p:nvSpPr>
            <p:spPr>
              <a:xfrm>
                <a:off x="7956434" y="1873542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0E7CC5-DBEA-41D9-96EA-41189AB7E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434" y="1873542"/>
                <a:ext cx="3657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F72D90B-751F-4D24-A6C1-03F54BE8D696}"/>
                  </a:ext>
                </a:extLst>
              </p:cNvPr>
              <p:cNvSpPr txBox="1"/>
              <p:nvPr/>
            </p:nvSpPr>
            <p:spPr>
              <a:xfrm>
                <a:off x="2662994" y="1225974"/>
                <a:ext cx="407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F72D90B-751F-4D24-A6C1-03F54BE8D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94" y="1225974"/>
                <a:ext cx="407484" cy="276999"/>
              </a:xfrm>
              <a:prstGeom prst="rect">
                <a:avLst/>
              </a:prstGeom>
              <a:blipFill>
                <a:blip r:embed="rId7"/>
                <a:stretch>
                  <a:fillRect l="-17910" r="-4478" b="-2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03CF99-1E17-4DB4-A372-58EADB7F6365}"/>
                  </a:ext>
                </a:extLst>
              </p:cNvPr>
              <p:cNvSpPr txBox="1"/>
              <p:nvPr/>
            </p:nvSpPr>
            <p:spPr>
              <a:xfrm>
                <a:off x="6567572" y="4615126"/>
                <a:ext cx="400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03CF99-1E17-4DB4-A372-58EADB7F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572" y="4615126"/>
                <a:ext cx="400879" cy="276999"/>
              </a:xfrm>
              <a:prstGeom prst="rect">
                <a:avLst/>
              </a:prstGeom>
              <a:blipFill>
                <a:blip r:embed="rId8"/>
                <a:stretch>
                  <a:fillRect l="-18182" r="-7576" b="-2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6C5016-0EDE-4D6A-9E58-E506F102106D}"/>
                  </a:ext>
                </a:extLst>
              </p:cNvPr>
              <p:cNvSpPr txBox="1"/>
              <p:nvPr/>
            </p:nvSpPr>
            <p:spPr>
              <a:xfrm>
                <a:off x="6538882" y="1225975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6C5016-0EDE-4D6A-9E58-E506F1021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82" y="1225975"/>
                <a:ext cx="406201" cy="276999"/>
              </a:xfrm>
              <a:prstGeom prst="rect">
                <a:avLst/>
              </a:prstGeom>
              <a:blipFill>
                <a:blip r:embed="rId9"/>
                <a:stretch>
                  <a:fillRect l="-18182" r="-6061" b="-2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FC0BE0E-43A2-4600-8356-B8901DE6982B}"/>
                  </a:ext>
                </a:extLst>
              </p:cNvPr>
              <p:cNvSpPr txBox="1"/>
              <p:nvPr/>
            </p:nvSpPr>
            <p:spPr>
              <a:xfrm>
                <a:off x="2662994" y="4615127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FC0BE0E-43A2-4600-8356-B8901DE69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94" y="4615127"/>
                <a:ext cx="406201" cy="276999"/>
              </a:xfrm>
              <a:prstGeom prst="rect">
                <a:avLst/>
              </a:prstGeom>
              <a:blipFill>
                <a:blip r:embed="rId10"/>
                <a:stretch>
                  <a:fillRect l="-18182" r="-6061" b="-2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9FD725A-05B7-416A-BD23-F0C69478BAC9}"/>
                  </a:ext>
                </a:extLst>
              </p:cNvPr>
              <p:cNvSpPr txBox="1"/>
              <p:nvPr/>
            </p:nvSpPr>
            <p:spPr>
              <a:xfrm>
                <a:off x="9529006" y="2981156"/>
                <a:ext cx="983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9FD725A-05B7-416A-BD23-F0C69478B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06" y="2981156"/>
                <a:ext cx="983603" cy="276999"/>
              </a:xfrm>
              <a:prstGeom prst="rect">
                <a:avLst/>
              </a:prstGeom>
              <a:blipFill>
                <a:blip r:embed="rId11"/>
                <a:stretch>
                  <a:fillRect l="-3086" t="-2222" r="-8025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52FD18-D341-4504-9EC8-4B65EDC3FCC2}"/>
              </a:ext>
            </a:extLst>
          </p:cNvPr>
          <p:cNvCxnSpPr>
            <a:cxnSpLocks/>
          </p:cNvCxnSpPr>
          <p:nvPr/>
        </p:nvCxnSpPr>
        <p:spPr>
          <a:xfrm flipH="1" flipV="1">
            <a:off x="9499225" y="2810312"/>
            <a:ext cx="9780" cy="5234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F4ED0C3-37FA-4656-A589-5EFEFC5408EB}"/>
                  </a:ext>
                </a:extLst>
              </p:cNvPr>
              <p:cNvSpPr txBox="1"/>
              <p:nvPr/>
            </p:nvSpPr>
            <p:spPr>
              <a:xfrm>
                <a:off x="4936560" y="-12665"/>
                <a:ext cx="327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F4ED0C3-37FA-4656-A589-5EFEFC540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60" y="-12665"/>
                <a:ext cx="327847" cy="276999"/>
              </a:xfrm>
              <a:prstGeom prst="rect">
                <a:avLst/>
              </a:prstGeom>
              <a:blipFill>
                <a:blip r:embed="rId12"/>
                <a:stretch>
                  <a:fillRect l="-18519"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739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Lab110PC3</dc:creator>
  <cp:lastModifiedBy>Lab110PC3</cp:lastModifiedBy>
  <cp:revision>6</cp:revision>
  <dcterms:created xsi:type="dcterms:W3CDTF">2018-01-11T11:03:08Z</dcterms:created>
  <dcterms:modified xsi:type="dcterms:W3CDTF">2018-01-12T07:18:48Z</dcterms:modified>
</cp:coreProperties>
</file>