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96" y="-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F427-73AC-4E1C-B145-1BB7D3FBF73B}" type="datetimeFigureOut">
              <a:rPr lang="es-ES" smtClean="0"/>
              <a:t>11/01/2018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6FCC-3E30-44F5-A870-6E11898619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93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F427-73AC-4E1C-B145-1BB7D3FBF73B}" type="datetimeFigureOut">
              <a:rPr lang="es-ES" smtClean="0"/>
              <a:t>11/01/2018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6FCC-3E30-44F5-A870-6E11898619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31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F427-73AC-4E1C-B145-1BB7D3FBF73B}" type="datetimeFigureOut">
              <a:rPr lang="es-ES" smtClean="0"/>
              <a:t>11/01/2018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6FCC-3E30-44F5-A870-6E11898619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164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F427-73AC-4E1C-B145-1BB7D3FBF73B}" type="datetimeFigureOut">
              <a:rPr lang="es-ES" smtClean="0"/>
              <a:t>11/01/2018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6FCC-3E30-44F5-A870-6E11898619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99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F427-73AC-4E1C-B145-1BB7D3FBF73B}" type="datetimeFigureOut">
              <a:rPr lang="es-ES" smtClean="0"/>
              <a:t>11/01/2018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6FCC-3E30-44F5-A870-6E11898619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02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F427-73AC-4E1C-B145-1BB7D3FBF73B}" type="datetimeFigureOut">
              <a:rPr lang="es-ES" smtClean="0"/>
              <a:t>11/01/2018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6FCC-3E30-44F5-A870-6E11898619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16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F427-73AC-4E1C-B145-1BB7D3FBF73B}" type="datetimeFigureOut">
              <a:rPr lang="es-ES" smtClean="0"/>
              <a:t>11/01/2018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6FCC-3E30-44F5-A870-6E11898619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93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F427-73AC-4E1C-B145-1BB7D3FBF73B}" type="datetimeFigureOut">
              <a:rPr lang="es-ES" smtClean="0"/>
              <a:t>11/01/2018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6FCC-3E30-44F5-A870-6E11898619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75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F427-73AC-4E1C-B145-1BB7D3FBF73B}" type="datetimeFigureOut">
              <a:rPr lang="es-ES" smtClean="0"/>
              <a:t>11/01/2018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6FCC-3E30-44F5-A870-6E11898619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29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F427-73AC-4E1C-B145-1BB7D3FBF73B}" type="datetimeFigureOut">
              <a:rPr lang="es-ES" smtClean="0"/>
              <a:t>11/01/2018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6FCC-3E30-44F5-A870-6E11898619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35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F427-73AC-4E1C-B145-1BB7D3FBF73B}" type="datetimeFigureOut">
              <a:rPr lang="es-ES" smtClean="0"/>
              <a:t>11/01/2018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6FCC-3E30-44F5-A870-6E11898619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16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4F427-73AC-4E1C-B145-1BB7D3FBF73B}" type="datetimeFigureOut">
              <a:rPr lang="es-ES" smtClean="0"/>
              <a:t>11/01/2018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6FCC-3E30-44F5-A870-6E11898619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81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eda trasera izquierda">
            <a:extLst>
              <a:ext uri="{FF2B5EF4-FFF2-40B4-BE49-F238E27FC236}">
                <a16:creationId xmlns:a16="http://schemas.microsoft.com/office/drawing/2014/main" id="{4A988B6F-0875-4385-9EAD-813C7BD84056}"/>
              </a:ext>
            </a:extLst>
          </p:cNvPr>
          <p:cNvSpPr/>
          <p:nvPr/>
        </p:nvSpPr>
        <p:spPr>
          <a:xfrm>
            <a:off x="1487104" y="1625588"/>
            <a:ext cx="1853967" cy="920167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63"/>
          </a:p>
        </p:txBody>
      </p:sp>
      <p:sp>
        <p:nvSpPr>
          <p:cNvPr id="8" name="Rueda trasera derecha">
            <a:extLst>
              <a:ext uri="{FF2B5EF4-FFF2-40B4-BE49-F238E27FC236}">
                <a16:creationId xmlns:a16="http://schemas.microsoft.com/office/drawing/2014/main" id="{4D1177E9-6E24-417D-89BB-2A9235117B49}"/>
              </a:ext>
            </a:extLst>
          </p:cNvPr>
          <p:cNvSpPr/>
          <p:nvPr/>
        </p:nvSpPr>
        <p:spPr>
          <a:xfrm>
            <a:off x="1486302" y="4760442"/>
            <a:ext cx="1853967" cy="920167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63"/>
          </a:p>
        </p:txBody>
      </p:sp>
      <p:sp>
        <p:nvSpPr>
          <p:cNvPr id="9" name="Rueda delantera izquierda">
            <a:extLst>
              <a:ext uri="{FF2B5EF4-FFF2-40B4-BE49-F238E27FC236}">
                <a16:creationId xmlns:a16="http://schemas.microsoft.com/office/drawing/2014/main" id="{0524BB61-756D-4444-A807-191A46308495}"/>
              </a:ext>
            </a:extLst>
          </p:cNvPr>
          <p:cNvSpPr/>
          <p:nvPr/>
        </p:nvSpPr>
        <p:spPr>
          <a:xfrm rot="800363">
            <a:off x="6419740" y="1695773"/>
            <a:ext cx="1853967" cy="58278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63"/>
          </a:p>
        </p:txBody>
      </p:sp>
      <p:sp>
        <p:nvSpPr>
          <p:cNvPr id="10" name="Rueda delantera derecha">
            <a:extLst>
              <a:ext uri="{FF2B5EF4-FFF2-40B4-BE49-F238E27FC236}">
                <a16:creationId xmlns:a16="http://schemas.microsoft.com/office/drawing/2014/main" id="{D265F525-F81D-4BF0-8370-AA625FAA1E77}"/>
              </a:ext>
            </a:extLst>
          </p:cNvPr>
          <p:cNvSpPr/>
          <p:nvPr/>
        </p:nvSpPr>
        <p:spPr>
          <a:xfrm rot="2480146">
            <a:off x="6397841" y="4886201"/>
            <a:ext cx="1853967" cy="607505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63"/>
          </a:p>
        </p:txBody>
      </p:sp>
      <p:sp>
        <p:nvSpPr>
          <p:cNvPr id="11" name="Coche">
            <a:extLst>
              <a:ext uri="{FF2B5EF4-FFF2-40B4-BE49-F238E27FC236}">
                <a16:creationId xmlns:a16="http://schemas.microsoft.com/office/drawing/2014/main" id="{82100C9B-5AD8-41EA-8E62-2BF9D04BCD3A}"/>
              </a:ext>
            </a:extLst>
          </p:cNvPr>
          <p:cNvSpPr/>
          <p:nvPr/>
        </p:nvSpPr>
        <p:spPr>
          <a:xfrm>
            <a:off x="1105994" y="1999399"/>
            <a:ext cx="7430503" cy="3248647"/>
          </a:xfrm>
          <a:prstGeom prst="roundRect">
            <a:avLst>
              <a:gd name="adj" fmla="val 11825"/>
            </a:avLst>
          </a:prstGeom>
          <a:solidFill>
            <a:schemeClr val="bg1"/>
          </a:solidFill>
          <a:ln w="57150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63" dirty="0"/>
          </a:p>
        </p:txBody>
      </p:sp>
      <p:sp>
        <p:nvSpPr>
          <p:cNvPr id="18" name="Láser">
            <a:extLst>
              <a:ext uri="{FF2B5EF4-FFF2-40B4-BE49-F238E27FC236}">
                <a16:creationId xmlns:a16="http://schemas.microsoft.com/office/drawing/2014/main" id="{836F3D06-80FD-410A-8AA0-D937C1DCDDC0}"/>
              </a:ext>
            </a:extLst>
          </p:cNvPr>
          <p:cNvSpPr/>
          <p:nvPr/>
        </p:nvSpPr>
        <p:spPr>
          <a:xfrm>
            <a:off x="8536495" y="3250692"/>
            <a:ext cx="550061" cy="5572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dirty="0"/>
              <a:t>Láser</a:t>
            </a:r>
          </a:p>
        </p:txBody>
      </p:sp>
      <p:sp>
        <p:nvSpPr>
          <p:cNvPr id="19" name="A1=Honeywell">
            <a:extLst>
              <a:ext uri="{FF2B5EF4-FFF2-40B4-BE49-F238E27FC236}">
                <a16:creationId xmlns:a16="http://schemas.microsoft.com/office/drawing/2014/main" id="{E8833395-B8DC-4321-B1FB-87349868ECC0}"/>
              </a:ext>
            </a:extLst>
          </p:cNvPr>
          <p:cNvSpPr/>
          <p:nvPr/>
        </p:nvSpPr>
        <p:spPr>
          <a:xfrm>
            <a:off x="3874456" y="3752183"/>
            <a:ext cx="315174" cy="22288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A1</a:t>
            </a:r>
          </a:p>
        </p:txBody>
      </p:sp>
      <p:sp>
        <p:nvSpPr>
          <p:cNvPr id="22" name="A2=LEM">
            <a:extLst>
              <a:ext uri="{FF2B5EF4-FFF2-40B4-BE49-F238E27FC236}">
                <a16:creationId xmlns:a16="http://schemas.microsoft.com/office/drawing/2014/main" id="{98D28F17-0FB1-4DC3-832F-BDE4481BC742}"/>
              </a:ext>
            </a:extLst>
          </p:cNvPr>
          <p:cNvSpPr/>
          <p:nvPr/>
        </p:nvSpPr>
        <p:spPr>
          <a:xfrm>
            <a:off x="3871524" y="4246569"/>
            <a:ext cx="315174" cy="22288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A2</a:t>
            </a:r>
          </a:p>
        </p:txBody>
      </p:sp>
      <p:sp>
        <p:nvSpPr>
          <p:cNvPr id="23" name="A3=LEM">
            <a:extLst>
              <a:ext uri="{FF2B5EF4-FFF2-40B4-BE49-F238E27FC236}">
                <a16:creationId xmlns:a16="http://schemas.microsoft.com/office/drawing/2014/main" id="{4C44FA52-0BDF-4FBE-8ED3-7CE22825D109}"/>
              </a:ext>
            </a:extLst>
          </p:cNvPr>
          <p:cNvSpPr/>
          <p:nvPr/>
        </p:nvSpPr>
        <p:spPr>
          <a:xfrm>
            <a:off x="6831234" y="3970088"/>
            <a:ext cx="316110" cy="27648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A3</a:t>
            </a:r>
          </a:p>
        </p:txBody>
      </p:sp>
      <p:sp>
        <p:nvSpPr>
          <p:cNvPr id="24" name="A4=LEM">
            <a:extLst>
              <a:ext uri="{FF2B5EF4-FFF2-40B4-BE49-F238E27FC236}">
                <a16:creationId xmlns:a16="http://schemas.microsoft.com/office/drawing/2014/main" id="{F2A9AF87-4DC4-43AA-A9A4-F17F85587AFE}"/>
              </a:ext>
            </a:extLst>
          </p:cNvPr>
          <p:cNvSpPr/>
          <p:nvPr/>
        </p:nvSpPr>
        <p:spPr>
          <a:xfrm>
            <a:off x="6833052" y="4425360"/>
            <a:ext cx="316110" cy="27648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A4</a:t>
            </a:r>
          </a:p>
        </p:txBody>
      </p:sp>
      <p:sp>
        <p:nvSpPr>
          <p:cNvPr id="26" name="PC1=Grande">
            <a:extLst>
              <a:ext uri="{FF2B5EF4-FFF2-40B4-BE49-F238E27FC236}">
                <a16:creationId xmlns:a16="http://schemas.microsoft.com/office/drawing/2014/main" id="{C428CDD0-A9F5-4E5A-9506-6EDAD3E5FB4A}"/>
              </a:ext>
            </a:extLst>
          </p:cNvPr>
          <p:cNvSpPr/>
          <p:nvPr/>
        </p:nvSpPr>
        <p:spPr>
          <a:xfrm>
            <a:off x="1272921" y="4030789"/>
            <a:ext cx="1444589" cy="73552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63" dirty="0"/>
              <a:t>PC1</a:t>
            </a:r>
          </a:p>
        </p:txBody>
      </p:sp>
      <p:sp>
        <p:nvSpPr>
          <p:cNvPr id="27" name="DAQ">
            <a:extLst>
              <a:ext uri="{FF2B5EF4-FFF2-40B4-BE49-F238E27FC236}">
                <a16:creationId xmlns:a16="http://schemas.microsoft.com/office/drawing/2014/main" id="{108A7C04-4A25-4445-8960-E2E9D2BCAA2B}"/>
              </a:ext>
            </a:extLst>
          </p:cNvPr>
          <p:cNvSpPr/>
          <p:nvPr/>
        </p:nvSpPr>
        <p:spPr>
          <a:xfrm>
            <a:off x="1461165" y="2341839"/>
            <a:ext cx="681734" cy="2600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63" dirty="0"/>
              <a:t>DAQ</a:t>
            </a:r>
          </a:p>
        </p:txBody>
      </p:sp>
      <p:sp>
        <p:nvSpPr>
          <p:cNvPr id="28" name="Motor direccion">
            <a:extLst>
              <a:ext uri="{FF2B5EF4-FFF2-40B4-BE49-F238E27FC236}">
                <a16:creationId xmlns:a16="http://schemas.microsoft.com/office/drawing/2014/main" id="{4D111122-E077-4278-9CB6-D403BF0AAA5F}"/>
              </a:ext>
            </a:extLst>
          </p:cNvPr>
          <p:cNvSpPr/>
          <p:nvPr/>
        </p:nvSpPr>
        <p:spPr>
          <a:xfrm>
            <a:off x="6202108" y="2475238"/>
            <a:ext cx="902343" cy="35242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38" dirty="0"/>
              <a:t>Motor Maxon</a:t>
            </a:r>
          </a:p>
        </p:txBody>
      </p:sp>
      <p:sp>
        <p:nvSpPr>
          <p:cNvPr id="29" name="Encoder Absoluto">
            <a:extLst>
              <a:ext uri="{FF2B5EF4-FFF2-40B4-BE49-F238E27FC236}">
                <a16:creationId xmlns:a16="http://schemas.microsoft.com/office/drawing/2014/main" id="{8E6E92C9-ADA7-4130-B8EF-B50F81207186}"/>
              </a:ext>
            </a:extLst>
          </p:cNvPr>
          <p:cNvSpPr/>
          <p:nvPr/>
        </p:nvSpPr>
        <p:spPr>
          <a:xfrm rot="16200000">
            <a:off x="7075667" y="2961585"/>
            <a:ext cx="411593" cy="11874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/>
              <a:t>ENC1</a:t>
            </a:r>
          </a:p>
        </p:txBody>
      </p:sp>
      <p:sp>
        <p:nvSpPr>
          <p:cNvPr id="30" name="Encoder Incremental">
            <a:extLst>
              <a:ext uri="{FF2B5EF4-FFF2-40B4-BE49-F238E27FC236}">
                <a16:creationId xmlns:a16="http://schemas.microsoft.com/office/drawing/2014/main" id="{187DBD28-BA04-4D49-AFB9-DE06F1819C96}"/>
              </a:ext>
            </a:extLst>
          </p:cNvPr>
          <p:cNvSpPr/>
          <p:nvPr/>
        </p:nvSpPr>
        <p:spPr>
          <a:xfrm>
            <a:off x="5696903" y="2548485"/>
            <a:ext cx="505207" cy="20593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ENC2</a:t>
            </a:r>
            <a:endParaRPr lang="es-ES" sz="1138" dirty="0"/>
          </a:p>
        </p:txBody>
      </p:sp>
      <p:sp>
        <p:nvSpPr>
          <p:cNvPr id="31" name="Motor principal">
            <a:extLst>
              <a:ext uri="{FF2B5EF4-FFF2-40B4-BE49-F238E27FC236}">
                <a16:creationId xmlns:a16="http://schemas.microsoft.com/office/drawing/2014/main" id="{7B7C9E6F-ADA2-4AE1-9BB7-44B5428DB37B}"/>
              </a:ext>
            </a:extLst>
          </p:cNvPr>
          <p:cNvSpPr/>
          <p:nvPr/>
        </p:nvSpPr>
        <p:spPr>
          <a:xfrm rot="16200000">
            <a:off x="7390748" y="3282831"/>
            <a:ext cx="902343" cy="35242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38" dirty="0"/>
              <a:t>Motor Principal</a:t>
            </a:r>
          </a:p>
        </p:txBody>
      </p:sp>
      <p:sp>
        <p:nvSpPr>
          <p:cNvPr id="32" name="Encoder motor">
            <a:extLst>
              <a:ext uri="{FF2B5EF4-FFF2-40B4-BE49-F238E27FC236}">
                <a16:creationId xmlns:a16="http://schemas.microsoft.com/office/drawing/2014/main" id="{822DA3FA-567F-4362-BA33-25E44E8EB914}"/>
              </a:ext>
            </a:extLst>
          </p:cNvPr>
          <p:cNvSpPr/>
          <p:nvPr/>
        </p:nvSpPr>
        <p:spPr>
          <a:xfrm>
            <a:off x="7609118" y="3920147"/>
            <a:ext cx="465606" cy="20593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ENC3</a:t>
            </a:r>
          </a:p>
        </p:txBody>
      </p:sp>
      <p:sp>
        <p:nvSpPr>
          <p:cNvPr id="33" name="RaspberryPI">
            <a:extLst>
              <a:ext uri="{FF2B5EF4-FFF2-40B4-BE49-F238E27FC236}">
                <a16:creationId xmlns:a16="http://schemas.microsoft.com/office/drawing/2014/main" id="{E9759837-0821-471C-BE9D-1050B7164051}"/>
              </a:ext>
            </a:extLst>
          </p:cNvPr>
          <p:cNvSpPr/>
          <p:nvPr/>
        </p:nvSpPr>
        <p:spPr>
          <a:xfrm>
            <a:off x="5752617" y="3123527"/>
            <a:ext cx="395916" cy="28646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PC2</a:t>
            </a:r>
          </a:p>
        </p:txBody>
      </p:sp>
      <p:sp>
        <p:nvSpPr>
          <p:cNvPr id="34" name="V2">
            <a:extLst>
              <a:ext uri="{FF2B5EF4-FFF2-40B4-BE49-F238E27FC236}">
                <a16:creationId xmlns:a16="http://schemas.microsoft.com/office/drawing/2014/main" id="{38E27ADD-57A5-4B4A-9117-EE647B957C99}"/>
              </a:ext>
            </a:extLst>
          </p:cNvPr>
          <p:cNvSpPr/>
          <p:nvPr/>
        </p:nvSpPr>
        <p:spPr>
          <a:xfrm>
            <a:off x="7349286" y="3473577"/>
            <a:ext cx="92474" cy="6070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63"/>
          </a:p>
        </p:txBody>
      </p:sp>
      <p:sp>
        <p:nvSpPr>
          <p:cNvPr id="35" name="V1">
            <a:extLst>
              <a:ext uri="{FF2B5EF4-FFF2-40B4-BE49-F238E27FC236}">
                <a16:creationId xmlns:a16="http://schemas.microsoft.com/office/drawing/2014/main" id="{E4CF23F4-9364-4BFA-97D5-29CFCCC3DD37}"/>
              </a:ext>
            </a:extLst>
          </p:cNvPr>
          <p:cNvSpPr/>
          <p:nvPr/>
        </p:nvSpPr>
        <p:spPr>
          <a:xfrm>
            <a:off x="7340760" y="3728564"/>
            <a:ext cx="92474" cy="6070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63"/>
          </a:p>
        </p:txBody>
      </p:sp>
      <p:sp>
        <p:nvSpPr>
          <p:cNvPr id="36" name="V3">
            <a:extLst>
              <a:ext uri="{FF2B5EF4-FFF2-40B4-BE49-F238E27FC236}">
                <a16:creationId xmlns:a16="http://schemas.microsoft.com/office/drawing/2014/main" id="{E52C05C0-B035-4964-AC7B-A30957AEA7CB}"/>
              </a:ext>
            </a:extLst>
          </p:cNvPr>
          <p:cNvSpPr/>
          <p:nvPr/>
        </p:nvSpPr>
        <p:spPr>
          <a:xfrm>
            <a:off x="3325821" y="4455402"/>
            <a:ext cx="92474" cy="6070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63"/>
          </a:p>
        </p:txBody>
      </p:sp>
      <p:sp>
        <p:nvSpPr>
          <p:cNvPr id="37" name="Texto V3">
            <a:extLst>
              <a:ext uri="{FF2B5EF4-FFF2-40B4-BE49-F238E27FC236}">
                <a16:creationId xmlns:a16="http://schemas.microsoft.com/office/drawing/2014/main" id="{1D559E3F-6880-497A-A0E8-B2D518234D93}"/>
              </a:ext>
            </a:extLst>
          </p:cNvPr>
          <p:cNvSpPr txBox="1"/>
          <p:nvPr/>
        </p:nvSpPr>
        <p:spPr>
          <a:xfrm>
            <a:off x="3366528" y="4347154"/>
            <a:ext cx="341760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38" dirty="0"/>
              <a:t>V3</a:t>
            </a:r>
          </a:p>
        </p:txBody>
      </p:sp>
      <p:sp>
        <p:nvSpPr>
          <p:cNvPr id="38" name="Texto V1">
            <a:extLst>
              <a:ext uri="{FF2B5EF4-FFF2-40B4-BE49-F238E27FC236}">
                <a16:creationId xmlns:a16="http://schemas.microsoft.com/office/drawing/2014/main" id="{4B16F5C7-A13D-403E-8E6F-4637AE92B511}"/>
              </a:ext>
            </a:extLst>
          </p:cNvPr>
          <p:cNvSpPr txBox="1"/>
          <p:nvPr/>
        </p:nvSpPr>
        <p:spPr>
          <a:xfrm>
            <a:off x="7389475" y="3348544"/>
            <a:ext cx="341760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38" dirty="0"/>
              <a:t>V2</a:t>
            </a:r>
          </a:p>
        </p:txBody>
      </p:sp>
      <p:sp>
        <p:nvSpPr>
          <p:cNvPr id="39" name="Texto V2">
            <a:extLst>
              <a:ext uri="{FF2B5EF4-FFF2-40B4-BE49-F238E27FC236}">
                <a16:creationId xmlns:a16="http://schemas.microsoft.com/office/drawing/2014/main" id="{79BA7E0A-8DE0-40CD-9CAD-1011E73EA925}"/>
              </a:ext>
            </a:extLst>
          </p:cNvPr>
          <p:cNvSpPr txBox="1"/>
          <p:nvPr/>
        </p:nvSpPr>
        <p:spPr>
          <a:xfrm>
            <a:off x="7373772" y="3608541"/>
            <a:ext cx="341760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38" dirty="0"/>
              <a:t>V1</a:t>
            </a:r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BE771C33-9596-4C6C-B828-A2B7BE619B10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240706" y="2465273"/>
            <a:ext cx="113688" cy="2002072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12403F5F-1C36-4795-9E83-B7DC826BC72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142897" y="2462552"/>
            <a:ext cx="931939" cy="930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9A294583-AB6B-4FBA-8909-B86FB6B6772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372058" y="3503929"/>
            <a:ext cx="3977228" cy="10319"/>
          </a:xfrm>
          <a:prstGeom prst="bentConnector3">
            <a:avLst>
              <a:gd name="adj1" fmla="val 89841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1CE63F63-70B6-4C37-B622-DEDF4D52E321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547548" y="3503929"/>
            <a:ext cx="793211" cy="254987"/>
          </a:xfrm>
          <a:prstGeom prst="bentConnector3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E197EE8B-E41D-4DC0-9AE2-486F320894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28439" y="2797212"/>
            <a:ext cx="1606529" cy="1528844"/>
          </a:xfrm>
          <a:prstGeom prst="bentConnector3">
            <a:avLst>
              <a:gd name="adj1" fmla="val -99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37E7BAF8-535C-4DE8-A33F-A115B1C6579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694242" y="3863626"/>
            <a:ext cx="18021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6F21A3F-E820-4AD4-98BA-7BF2F4887C0B}"/>
              </a:ext>
            </a:extLst>
          </p:cNvPr>
          <p:cNvCxnSpPr>
            <a:cxnSpLocks/>
          </p:cNvCxnSpPr>
          <p:nvPr/>
        </p:nvCxnSpPr>
        <p:spPr>
          <a:xfrm flipH="1" flipV="1">
            <a:off x="3698091" y="4359010"/>
            <a:ext cx="171446" cy="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Voltímetros">
            <a:extLst>
              <a:ext uri="{FF2B5EF4-FFF2-40B4-BE49-F238E27FC236}">
                <a16:creationId xmlns:a16="http://schemas.microsoft.com/office/drawing/2014/main" id="{1EDB22AF-3B7A-4E3A-94C9-477560C65FB9}"/>
              </a:ext>
            </a:extLst>
          </p:cNvPr>
          <p:cNvSpPr/>
          <p:nvPr/>
        </p:nvSpPr>
        <p:spPr>
          <a:xfrm>
            <a:off x="2264106" y="2298109"/>
            <a:ext cx="976600" cy="33432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dirty="0"/>
              <a:t>Voltímetros</a:t>
            </a:r>
          </a:p>
        </p:txBody>
      </p: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5746EC3C-8A13-472F-A028-775E432089BC}"/>
              </a:ext>
            </a:extLst>
          </p:cNvPr>
          <p:cNvCxnSpPr>
            <a:cxnSpLocks/>
          </p:cNvCxnSpPr>
          <p:nvPr/>
        </p:nvCxnSpPr>
        <p:spPr>
          <a:xfrm>
            <a:off x="1692862" y="2599312"/>
            <a:ext cx="516404" cy="157040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: angular 103">
            <a:extLst>
              <a:ext uri="{FF2B5EF4-FFF2-40B4-BE49-F238E27FC236}">
                <a16:creationId xmlns:a16="http://schemas.microsoft.com/office/drawing/2014/main" id="{A13FA29A-88E0-4274-8DEB-F1101A8D33F7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705605" y="3266760"/>
            <a:ext cx="3047012" cy="1392684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: angular 107">
            <a:extLst>
              <a:ext uri="{FF2B5EF4-FFF2-40B4-BE49-F238E27FC236}">
                <a16:creationId xmlns:a16="http://schemas.microsoft.com/office/drawing/2014/main" id="{E70D53B9-C581-4321-933C-C943ABACF1ED}"/>
              </a:ext>
            </a:extLst>
          </p:cNvPr>
          <p:cNvCxnSpPr>
            <a:cxnSpLocks/>
          </p:cNvCxnSpPr>
          <p:nvPr/>
        </p:nvCxnSpPr>
        <p:spPr>
          <a:xfrm rot="10800000">
            <a:off x="6710499" y="3269736"/>
            <a:ext cx="880020" cy="725099"/>
          </a:xfrm>
          <a:prstGeom prst="bentConnector3">
            <a:avLst>
              <a:gd name="adj1" fmla="val 40326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: angular 111">
            <a:extLst>
              <a:ext uri="{FF2B5EF4-FFF2-40B4-BE49-F238E27FC236}">
                <a16:creationId xmlns:a16="http://schemas.microsoft.com/office/drawing/2014/main" id="{264F1561-E54E-4332-B860-E71A0EB5F87D}"/>
              </a:ext>
            </a:extLst>
          </p:cNvPr>
          <p:cNvCxnSpPr>
            <a:cxnSpLocks/>
            <a:stCxn id="29" idx="1"/>
            <a:endCxn id="33" idx="3"/>
          </p:cNvCxnSpPr>
          <p:nvPr/>
        </p:nvCxnSpPr>
        <p:spPr>
          <a:xfrm rot="5400000">
            <a:off x="6694997" y="2680292"/>
            <a:ext cx="40005" cy="1132931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48E759C7-37B7-458F-ACFB-D0554AEDCD7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rot="16200000" flipH="1">
            <a:off x="5765488" y="2938439"/>
            <a:ext cx="369107" cy="1068"/>
          </a:xfrm>
          <a:prstGeom prst="bentConnector3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0435827B-EE03-4692-B875-15650F3B3715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7209111" y="3529298"/>
            <a:ext cx="1327384" cy="817855"/>
          </a:xfrm>
          <a:prstGeom prst="bentConnector3">
            <a:avLst>
              <a:gd name="adj1" fmla="val 26179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B616949D-DD1F-4ED8-942F-499B5AD98A50}"/>
              </a:ext>
            </a:extLst>
          </p:cNvPr>
          <p:cNvCxnSpPr>
            <a:cxnSpLocks/>
          </p:cNvCxnSpPr>
          <p:nvPr/>
        </p:nvCxnSpPr>
        <p:spPr>
          <a:xfrm>
            <a:off x="6160437" y="3269742"/>
            <a:ext cx="1081127" cy="1077411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DE13532-B6A9-4BE9-B5E0-110CAE5CB163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692763" y="4102011"/>
            <a:ext cx="3138471" cy="6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4DABF12-C37B-4644-9AB3-D46FA11382B2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698091" y="4563601"/>
            <a:ext cx="3134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F322534-D398-488B-A732-24C5FDB9A800}"/>
              </a:ext>
            </a:extLst>
          </p:cNvPr>
          <p:cNvCxnSpPr>
            <a:cxnSpLocks/>
          </p:cNvCxnSpPr>
          <p:nvPr/>
        </p:nvCxnSpPr>
        <p:spPr>
          <a:xfrm flipH="1">
            <a:off x="3696930" y="4357099"/>
            <a:ext cx="453" cy="20650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Encoder Incremental">
            <a:extLst>
              <a:ext uri="{FF2B5EF4-FFF2-40B4-BE49-F238E27FC236}">
                <a16:creationId xmlns:a16="http://schemas.microsoft.com/office/drawing/2014/main" id="{4C78F707-1805-45E3-89A6-20D05F36A43A}"/>
              </a:ext>
            </a:extLst>
          </p:cNvPr>
          <p:cNvSpPr/>
          <p:nvPr/>
        </p:nvSpPr>
        <p:spPr>
          <a:xfrm>
            <a:off x="6377519" y="3022135"/>
            <a:ext cx="556054" cy="20593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38" dirty="0"/>
              <a:t>Polulu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E5D94CE6-7CAD-49DB-B984-BD609E8AF7FB}"/>
              </a:ext>
            </a:extLst>
          </p:cNvPr>
          <p:cNvCxnSpPr>
            <a:cxnSpLocks/>
          </p:cNvCxnSpPr>
          <p:nvPr/>
        </p:nvCxnSpPr>
        <p:spPr>
          <a:xfrm>
            <a:off x="7434669" y="1999396"/>
            <a:ext cx="7939" cy="32486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C1D31C2A-7BFD-4945-9F1E-06F649E7B2B0}"/>
              </a:ext>
            </a:extLst>
          </p:cNvPr>
          <p:cNvCxnSpPr>
            <a:cxnSpLocks/>
          </p:cNvCxnSpPr>
          <p:nvPr/>
        </p:nvCxnSpPr>
        <p:spPr>
          <a:xfrm>
            <a:off x="2413285" y="963338"/>
            <a:ext cx="5029977" cy="1036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6810A644-A73B-42B1-958D-4F1EC686B43C}"/>
              </a:ext>
            </a:extLst>
          </p:cNvPr>
          <p:cNvCxnSpPr>
            <a:cxnSpLocks/>
          </p:cNvCxnSpPr>
          <p:nvPr/>
        </p:nvCxnSpPr>
        <p:spPr>
          <a:xfrm>
            <a:off x="2410639" y="963338"/>
            <a:ext cx="5031258" cy="4284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EA95CD0F-E7B5-464E-A59F-11D7616BEF95}"/>
              </a:ext>
            </a:extLst>
          </p:cNvPr>
          <p:cNvSpPr/>
          <p:nvPr/>
        </p:nvSpPr>
        <p:spPr>
          <a:xfrm>
            <a:off x="7104451" y="2601872"/>
            <a:ext cx="340527" cy="56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63"/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859D60EB-241F-4536-B91B-33B6E560BEF2}"/>
              </a:ext>
            </a:extLst>
          </p:cNvPr>
          <p:cNvCxnSpPr>
            <a:cxnSpLocks/>
          </p:cNvCxnSpPr>
          <p:nvPr/>
        </p:nvCxnSpPr>
        <p:spPr>
          <a:xfrm flipH="1">
            <a:off x="7274482" y="2656036"/>
            <a:ext cx="235" cy="15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C00B1E00-EF1E-40D9-AC88-B9C65F12A228}"/>
              </a:ext>
            </a:extLst>
          </p:cNvPr>
          <p:cNvCxnSpPr>
            <a:cxnSpLocks/>
            <a:stCxn id="61" idx="1"/>
            <a:endCxn id="33" idx="0"/>
          </p:cNvCxnSpPr>
          <p:nvPr/>
        </p:nvCxnSpPr>
        <p:spPr>
          <a:xfrm flipH="1" flipV="1">
            <a:off x="5950575" y="3123527"/>
            <a:ext cx="426944" cy="157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064D69E2-4E0E-4FB1-8F3F-968EBF8553EA}"/>
              </a:ext>
            </a:extLst>
          </p:cNvPr>
          <p:cNvCxnSpPr>
            <a:cxnSpLocks/>
            <a:stCxn id="61" idx="0"/>
            <a:endCxn id="28" idx="2"/>
          </p:cNvCxnSpPr>
          <p:nvPr/>
        </p:nvCxnSpPr>
        <p:spPr>
          <a:xfrm flipH="1" flipV="1">
            <a:off x="6653282" y="2827667"/>
            <a:ext cx="2266" cy="19446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: curvado 93">
            <a:extLst>
              <a:ext uri="{FF2B5EF4-FFF2-40B4-BE49-F238E27FC236}">
                <a16:creationId xmlns:a16="http://schemas.microsoft.com/office/drawing/2014/main" id="{B9E3569D-3B2B-405A-B113-413B94AA1A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90035" y="2715388"/>
            <a:ext cx="147964" cy="138435"/>
          </a:xfrm>
          <a:prstGeom prst="curvedConnector3">
            <a:avLst>
              <a:gd name="adj1" fmla="val -1905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74420492-8403-42C8-A4C6-D108EC39CD3C}"/>
              </a:ext>
            </a:extLst>
          </p:cNvPr>
          <p:cNvSpPr/>
          <p:nvPr/>
        </p:nvSpPr>
        <p:spPr>
          <a:xfrm>
            <a:off x="7108476" y="2598475"/>
            <a:ext cx="204761" cy="55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6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7591F9C1-8E4C-4AD7-AFDB-AFF98FC8635B}"/>
                  </a:ext>
                </a:extLst>
              </p:cNvPr>
              <p:cNvSpPr txBox="1"/>
              <p:nvPr/>
            </p:nvSpPr>
            <p:spPr>
              <a:xfrm>
                <a:off x="7159291" y="2365089"/>
                <a:ext cx="152991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ES" sz="1463" dirty="0"/>
              </a:p>
            </p:txBody>
          </p:sp>
        </mc:Choice>
        <mc:Fallback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7591F9C1-8E4C-4AD7-AFDB-AFF98FC86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291" y="2365089"/>
                <a:ext cx="152991" cy="225126"/>
              </a:xfrm>
              <a:prstGeom prst="rect">
                <a:avLst/>
              </a:prstGeom>
              <a:blipFill>
                <a:blip r:embed="rId2"/>
                <a:stretch>
                  <a:fillRect l="-30769" r="-19231" b="-81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Arco 151">
            <a:extLst>
              <a:ext uri="{FF2B5EF4-FFF2-40B4-BE49-F238E27FC236}">
                <a16:creationId xmlns:a16="http://schemas.microsoft.com/office/drawing/2014/main" id="{236113D5-767F-4946-B437-737969366D2E}"/>
              </a:ext>
            </a:extLst>
          </p:cNvPr>
          <p:cNvSpPr/>
          <p:nvPr/>
        </p:nvSpPr>
        <p:spPr>
          <a:xfrm rot="3386703">
            <a:off x="2305687" y="826641"/>
            <a:ext cx="424477" cy="304054"/>
          </a:xfrm>
          <a:prstGeom prst="arc">
            <a:avLst>
              <a:gd name="adj1" fmla="val 1903487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CuadroTexto 152">
                <a:extLst>
                  <a:ext uri="{FF2B5EF4-FFF2-40B4-BE49-F238E27FC236}">
                    <a16:creationId xmlns:a16="http://schemas.microsoft.com/office/drawing/2014/main" id="{48694F3B-3E06-4B55-A156-FDE4A0477028}"/>
                  </a:ext>
                </a:extLst>
              </p:cNvPr>
              <p:cNvSpPr txBox="1"/>
              <p:nvPr/>
            </p:nvSpPr>
            <p:spPr>
              <a:xfrm>
                <a:off x="2660599" y="1019306"/>
                <a:ext cx="1432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53" name="CuadroTexto 152">
                <a:extLst>
                  <a:ext uri="{FF2B5EF4-FFF2-40B4-BE49-F238E27FC236}">
                    <a16:creationId xmlns:a16="http://schemas.microsoft.com/office/drawing/2014/main" id="{48694F3B-3E06-4B55-A156-FDE4A0477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599" y="1019306"/>
                <a:ext cx="143244" cy="215444"/>
              </a:xfrm>
              <a:prstGeom prst="rect">
                <a:avLst/>
              </a:prstGeom>
              <a:blipFill>
                <a:blip r:embed="rId3"/>
                <a:stretch>
                  <a:fillRect l="-29167" r="-25000" b="-5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DEE60170-3E60-4480-980B-49D933DD8791}"/>
              </a:ext>
            </a:extLst>
          </p:cNvPr>
          <p:cNvCxnSpPr>
            <a:cxnSpLocks/>
            <a:stCxn id="8" idx="2"/>
          </p:cNvCxnSpPr>
          <p:nvPr/>
        </p:nvCxnSpPr>
        <p:spPr>
          <a:xfrm flipV="1">
            <a:off x="2413286" y="963338"/>
            <a:ext cx="0" cy="471727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63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22</Words>
  <Application>Microsoft Office PowerPoint</Application>
  <PresentationFormat>A4 (210 x 297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Lab110PC3</dc:creator>
  <cp:lastModifiedBy>Lab110PC3</cp:lastModifiedBy>
  <cp:revision>16</cp:revision>
  <dcterms:created xsi:type="dcterms:W3CDTF">2018-01-09T11:44:50Z</dcterms:created>
  <dcterms:modified xsi:type="dcterms:W3CDTF">2018-01-11T07:50:00Z</dcterms:modified>
</cp:coreProperties>
</file>