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780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006E-179D-450A-B008-6B3B8035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9BA529-2838-4C3D-8C1B-35BB911E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379F3-F552-4852-93AD-7C206F70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0D87D-B4DA-4E66-80E7-4E545F69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544BE-F579-4735-AB19-13C2BEF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76DD8-1F14-46E7-BB87-26F393D6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1B715B-B11F-47A0-967F-A3FA8424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BF0C8-9991-4FF9-99B3-3EC605DB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3DC765-B053-471D-A56C-2AAEA86C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1B078-AF9D-457F-B8C2-E9C64740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76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8265F7-8B47-4D48-95F4-74B0E77E7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DE13CF-DF07-4399-B09A-13D304513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1C563-A445-476E-B584-40F8E43F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BEF6F-1918-42DB-BE0F-33C7CB7D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E3AC8-173A-4608-B929-7AE2A9BB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5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AEBF-D691-48E9-9718-2DFBA454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560FE-318F-4020-906D-E4B86BD3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844AB-DF54-4083-874F-C0EC4482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CEDEC-9548-4909-8B49-B5CC6D5E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B9070-9EBD-4EDB-8A08-871A7C06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79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71030-8737-497F-8C2D-C0B9E986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ABB6E6-E15C-49BB-9928-F124F7A7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732CF-D857-412D-8FFC-A5DDB8F2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3EF11-CEA7-4B35-979D-7E9A522F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91306-8E69-4B37-803F-5ADD4A19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62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A14BD-668F-4B14-910C-537BDB99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4DDFC-1EA4-4C5D-9467-6895DAA8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19F6D-3C38-433A-A143-FEB321E5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8B482-F0AF-4207-A1F8-F0D192E6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A9716-08E2-4D1E-8BDA-96C34E79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18CFB5-D66F-4E0C-A899-0ACC28AF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30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DC19E-06E8-4A39-8FE7-FAF63F66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0221B-B332-409C-964C-44D70590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2A20A-5437-440D-BA82-E7A89B9E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A94DAF-3C0A-45D3-A0B9-CB755DD88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09D6AC-07C5-45BE-8BD9-CBB267415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9CCDF1-D3E6-4C1D-90ED-C60645E8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6DD945-EA4F-405E-96B4-B181E545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33942F-C99F-4699-AF00-2F3FFAB6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8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42DC0-F924-4C23-B477-65747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1084EF-B0EF-436B-9DDE-6D4535F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450A26-975A-4411-B660-969A151F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7B582F-962A-4741-8ABC-23B54A7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80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8882CE-45F4-4D36-A96E-69ED2446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F39200-4AD5-49E8-AEBC-949678CD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BADD2B-4026-4DAE-9234-B71F4437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5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30AAA-48B7-4A69-B9D2-C1DE49E4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0A2E5-B22E-4CC5-9F22-9A667336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E3C55F-3853-41E9-91D8-BD7C285D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B3EF24-AD4D-47FD-A687-27B81998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0D8B5B-EA49-4237-A72C-0BF1DECA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BED60-4EF8-439E-B0D2-23E606BA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41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68E6-3472-4133-88F6-A2BBEB4D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93BB8C-56DE-4315-AFDA-6E04C309A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2EC273-47C6-4248-8440-7C765562C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125491-B595-4809-BEC3-38893E89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551760-04E3-4826-B705-2F48373D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193DC-AB5A-48A7-BBC2-4E63D0C2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1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2A6FDB-86F6-4719-B08B-F772B575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164C5-1EA9-4AAF-AB91-C3954F9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84D8E-E4D5-42A3-AAC7-771786A3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0932-A723-4040-B278-B39A835DA03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D564D-4275-435D-8361-906B28B97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36B3A-B81E-484D-8C4D-BE328D64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A081-1985-4372-935D-73FBB79F4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2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92C3E-CE5D-4FA2-90C5-7BCB935E21F2}"/>
              </a:ext>
            </a:extLst>
          </p:cNvPr>
          <p:cNvSpPr/>
          <p:nvPr/>
        </p:nvSpPr>
        <p:spPr>
          <a:xfrm>
            <a:off x="1887523" y="1661020"/>
            <a:ext cx="2013357" cy="931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Pololu High-Power Motor Driver 36v20 CS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278AD87-3AF8-4628-94A1-A837D439CAD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73791" y="2126609"/>
            <a:ext cx="813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C2E45E-E155-4AB0-8298-79684A6B443A}"/>
              </a:ext>
            </a:extLst>
          </p:cNvPr>
          <p:cNvSpPr/>
          <p:nvPr/>
        </p:nvSpPr>
        <p:spPr>
          <a:xfrm>
            <a:off x="4823668" y="1661020"/>
            <a:ext cx="1904301" cy="931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498795B-15B5-4430-AE78-29005E676C5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00880" y="2126609"/>
            <a:ext cx="9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5C3CA11-22FD-4FDF-91B4-571CC48D00DE}"/>
              </a:ext>
            </a:extLst>
          </p:cNvPr>
          <p:cNvCxnSpPr>
            <a:cxnSpLocks/>
          </p:cNvCxnSpPr>
          <p:nvPr/>
        </p:nvCxnSpPr>
        <p:spPr>
          <a:xfrm>
            <a:off x="6727969" y="2126609"/>
            <a:ext cx="486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CFAB443-A11D-4D1A-8B05-B1D14E18FF4B}"/>
                  </a:ext>
                </a:extLst>
              </p:cNvPr>
              <p:cNvSpPr txBox="1"/>
              <p:nvPr/>
            </p:nvSpPr>
            <p:spPr>
              <a:xfrm>
                <a:off x="6905150" y="175531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CFAB443-A11D-4D1A-8B05-B1D14E18F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50" y="1755315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E72F30CF-D900-430C-AB63-4EEF0B7B45A6}"/>
              </a:ext>
            </a:extLst>
          </p:cNvPr>
          <p:cNvSpPr txBox="1"/>
          <p:nvPr/>
        </p:nvSpPr>
        <p:spPr>
          <a:xfrm>
            <a:off x="1127836" y="176784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PWM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1380BF-BF15-4502-BEA2-8BE3063C1EDC}"/>
              </a:ext>
            </a:extLst>
          </p:cNvPr>
          <p:cNvSpPr txBox="1"/>
          <p:nvPr/>
        </p:nvSpPr>
        <p:spPr>
          <a:xfrm>
            <a:off x="4154896" y="177410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A00CBA8-4351-477F-8D50-46FB63614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35" y="1689775"/>
            <a:ext cx="1272332" cy="873668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F582EBD-1575-4249-904F-7A2820C05123}"/>
              </a:ext>
            </a:extLst>
          </p:cNvPr>
          <p:cNvSpPr/>
          <p:nvPr/>
        </p:nvSpPr>
        <p:spPr>
          <a:xfrm>
            <a:off x="1942050" y="2737151"/>
            <a:ext cx="1904301" cy="931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C67750F-FC17-44C1-BB3B-68FA87E8A358}"/>
              </a:ext>
            </a:extLst>
          </p:cNvPr>
          <p:cNvCxnSpPr>
            <a:cxnSpLocks/>
            <a:stCxn id="9" idx="2"/>
            <a:endCxn id="19" idx="3"/>
          </p:cNvCxnSpPr>
          <p:nvPr/>
        </p:nvCxnSpPr>
        <p:spPr>
          <a:xfrm rot="5400000">
            <a:off x="4505814" y="1932735"/>
            <a:ext cx="610542" cy="1929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675F0FD8-FA0F-4D4F-A197-49ADB3730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8" r="11135"/>
          <a:stretch/>
        </p:blipFill>
        <p:spPr>
          <a:xfrm>
            <a:off x="2367131" y="2777498"/>
            <a:ext cx="999612" cy="850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6EFB3F1-2C6B-4487-A4DE-3B261923A7FF}"/>
                  </a:ext>
                </a:extLst>
              </p:cNvPr>
              <p:cNvSpPr txBox="1"/>
              <p:nvPr/>
            </p:nvSpPr>
            <p:spPr>
              <a:xfrm>
                <a:off x="1503299" y="292574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6EFB3F1-2C6B-4487-A4DE-3B261923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99" y="2925741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D92663E-A510-4DBD-A935-B6D807720DDF}"/>
              </a:ext>
            </a:extLst>
          </p:cNvPr>
          <p:cNvCxnSpPr>
            <a:cxnSpLocks/>
          </p:cNvCxnSpPr>
          <p:nvPr/>
        </p:nvCxnSpPr>
        <p:spPr>
          <a:xfrm flipH="1">
            <a:off x="1254022" y="3202740"/>
            <a:ext cx="688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3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10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Lab110PC3</dc:creator>
  <cp:lastModifiedBy>Lab110PC3</cp:lastModifiedBy>
  <cp:revision>6</cp:revision>
  <dcterms:created xsi:type="dcterms:W3CDTF">2018-01-10T06:38:33Z</dcterms:created>
  <dcterms:modified xsi:type="dcterms:W3CDTF">2018-01-10T12:50:48Z</dcterms:modified>
</cp:coreProperties>
</file>