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60" r:id="rId3"/>
    <p:sldId id="263" r:id="rId4"/>
    <p:sldId id="262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it_(computer_programm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C# 8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5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Read Only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60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1515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Default Interface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83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9E72-5CC1-4538-A17A-865E31A4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Why do we need this?</a:t>
            </a:r>
          </a:p>
          <a:p>
            <a:pPr marL="0" indent="0">
              <a:buNone/>
            </a:pPr>
            <a:r>
              <a:rPr lang="en-GB" dirty="0"/>
              <a:t>Virtual extension methods enable an API author to add methods to an interface in future versions without breaking source or binary compatibility with existing implementations of that interface.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When can we use this?</a:t>
            </a:r>
          </a:p>
          <a:p>
            <a:pPr marL="0" indent="0">
              <a:buNone/>
            </a:pPr>
            <a:r>
              <a:rPr lang="en-GB" dirty="0"/>
              <a:t>If an author decides to use powerful object-oriented language functionality called traits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https://en.wikipedia.org/wiki/Trait_(computer_programming)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7266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Using Declaration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44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6DAA-4285-498E-80EC-7C831B5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089454"/>
          </a:xfrm>
        </p:spPr>
        <p:txBody>
          <a:bodyPr>
            <a:normAutofit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            Thanks </a:t>
            </a:r>
            <a:r>
              <a:rPr lang="en-GB"/>
              <a:t>for Watching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09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E993E"/>
      </a:accent1>
      <a:accent2>
        <a:srgbClr val="E07558"/>
      </a:accent2>
      <a:accent3>
        <a:srgbClr val="E6778D"/>
      </a:accent3>
      <a:accent4>
        <a:srgbClr val="E058AC"/>
      </a:accent4>
      <a:accent5>
        <a:srgbClr val="E277E6"/>
      </a:accent5>
      <a:accent6>
        <a:srgbClr val="A358E0"/>
      </a:accent6>
      <a:hlink>
        <a:srgbClr val="6983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C# 8 Features</vt:lpstr>
      <vt:lpstr>Read Only Member</vt:lpstr>
      <vt:lpstr>Default Interface Methods</vt:lpstr>
      <vt:lpstr>PowerPoint Presentation</vt:lpstr>
      <vt:lpstr>Using Declaration</vt:lpstr>
      <vt:lpstr>                   Thanks for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 Features</dc:title>
  <dc:creator>Vishnu Kumar</dc:creator>
  <cp:lastModifiedBy>Vishnu Kumar</cp:lastModifiedBy>
  <cp:revision>13</cp:revision>
  <dcterms:created xsi:type="dcterms:W3CDTF">2019-12-07T22:56:58Z</dcterms:created>
  <dcterms:modified xsi:type="dcterms:W3CDTF">2020-04-19T11:15:11Z</dcterms:modified>
</cp:coreProperties>
</file>