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C# 8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5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>
                <a:solidFill>
                  <a:schemeClr val="accent3">
                    <a:lumMod val="75000"/>
                  </a:schemeClr>
                </a:solidFill>
              </a:rPr>
              <a:t>3 </a:t>
            </a:r>
            <a:r>
              <a:rPr lang="en-GB" sz="4400" b="1" dirty="0" err="1">
                <a:solidFill>
                  <a:schemeClr val="accent3">
                    <a:lumMod val="75000"/>
                  </a:schemeClr>
                </a:solidFill>
              </a:rPr>
              <a:t>Ws</a:t>
            </a:r>
            <a:br>
              <a:rPr lang="en-GB" sz="3000" dirty="0">
                <a:solidFill>
                  <a:srgbClr val="FFFFFF"/>
                </a:solidFill>
              </a:rPr>
            </a:br>
            <a:r>
              <a:rPr lang="en-GB" sz="3000" dirty="0">
                <a:solidFill>
                  <a:srgbClr val="FFFFFF"/>
                </a:solidFill>
              </a:rPr>
              <a:t>(a) Why do we need this ?</a:t>
            </a:r>
            <a:br>
              <a:rPr lang="en-GB" sz="3000" dirty="0">
                <a:solidFill>
                  <a:srgbClr val="FFFFFF"/>
                </a:solidFill>
              </a:rPr>
            </a:br>
            <a:r>
              <a:rPr lang="en-GB" sz="3000" dirty="0">
                <a:solidFill>
                  <a:srgbClr val="FFFFFF"/>
                </a:solidFill>
              </a:rPr>
              <a:t>(b) When we can use this?</a:t>
            </a:r>
            <a:br>
              <a:rPr lang="en-GB" sz="3000" dirty="0">
                <a:solidFill>
                  <a:srgbClr val="FFFFFF"/>
                </a:solidFill>
              </a:rPr>
            </a:br>
            <a:r>
              <a:rPr lang="en-GB" sz="3000" dirty="0">
                <a:solidFill>
                  <a:srgbClr val="FFFFFF"/>
                </a:solidFill>
              </a:rPr>
              <a:t>(c</a:t>
            </a:r>
            <a:r>
              <a:rPr lang="en-GB" sz="3000">
                <a:solidFill>
                  <a:srgbClr val="FFFFFF"/>
                </a:solidFill>
              </a:rPr>
              <a:t>) What </a:t>
            </a:r>
            <a:r>
              <a:rPr lang="en-GB" sz="3000" dirty="0">
                <a:solidFill>
                  <a:srgbClr val="FFFFFF"/>
                </a:solidFill>
              </a:rPr>
              <a:t>can be achieved? </a:t>
            </a:r>
            <a:br>
              <a:rPr lang="en-GB" sz="3000" dirty="0">
                <a:solidFill>
                  <a:srgbClr val="FFFFFF"/>
                </a:solidFill>
              </a:rPr>
            </a:br>
            <a:endParaRPr lang="en-GB" sz="3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2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fireworks, road, rain&#10;&#10;Description automatically generated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1" r="1790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Read Only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60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F24"/>
      </a:dk2>
      <a:lt2>
        <a:srgbClr val="E2E4E8"/>
      </a:lt2>
      <a:accent1>
        <a:srgbClr val="CE993E"/>
      </a:accent1>
      <a:accent2>
        <a:srgbClr val="E07558"/>
      </a:accent2>
      <a:accent3>
        <a:srgbClr val="E6778D"/>
      </a:accent3>
      <a:accent4>
        <a:srgbClr val="E058AC"/>
      </a:accent4>
      <a:accent5>
        <a:srgbClr val="E277E6"/>
      </a:accent5>
      <a:accent6>
        <a:srgbClr val="A358E0"/>
      </a:accent6>
      <a:hlink>
        <a:srgbClr val="6983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RetrospectVTI</vt:lpstr>
      <vt:lpstr>C# 8 Features</vt:lpstr>
      <vt:lpstr>3 Ws (a) Why do we need this ? (b) When we can use this? (c) What can be achieved?  </vt:lpstr>
      <vt:lpstr>Read Only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 Features</dc:title>
  <dc:creator>Vishnu Kumar</dc:creator>
  <cp:lastModifiedBy>Vishnu Kumar</cp:lastModifiedBy>
  <cp:revision>5</cp:revision>
  <dcterms:created xsi:type="dcterms:W3CDTF">2019-12-07T22:56:58Z</dcterms:created>
  <dcterms:modified xsi:type="dcterms:W3CDTF">2019-12-07T23:26:29Z</dcterms:modified>
</cp:coreProperties>
</file>