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8" r:id="rId2"/>
    <p:sldId id="260" r:id="rId3"/>
    <p:sldId id="263" r:id="rId4"/>
    <p:sldId id="262" r:id="rId5"/>
    <p:sldId id="265" r:id="rId6"/>
    <p:sldId id="266" r:id="rId7"/>
    <p:sldId id="267" r:id="rId8"/>
    <p:sldId id="268" r:id="rId9"/>
    <p:sldId id="26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>
        <p:scale>
          <a:sx n="83" d="100"/>
          <a:sy n="83" d="100"/>
        </p:scale>
        <p:origin x="45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4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3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4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2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4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5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8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1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6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5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0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36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9" r:id="rId5"/>
    <p:sldLayoutId id="2147483743" r:id="rId6"/>
    <p:sldLayoutId id="2147483744" r:id="rId7"/>
    <p:sldLayoutId id="2147483745" r:id="rId8"/>
    <p:sldLayoutId id="2147483748" r:id="rId9"/>
    <p:sldLayoutId id="2147483746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ait_(computer_programming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CC8F08-B671-4845-B0BD-DD55DFCCC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0962" y="-45719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D9A1C-110F-44DB-9C27-E83394EA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tx1"/>
                </a:solidFill>
              </a:rPr>
              <a:t>C# 8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47A43-CDC2-45AB-822C-0F852F96E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endParaRPr lang="en-GB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0549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6DAA-4285-498E-80EC-7C831B5C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4089454"/>
          </a:xfrm>
        </p:spPr>
        <p:txBody>
          <a:bodyPr>
            <a:normAutofit/>
          </a:bodyPr>
          <a:lstStyle/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               Thanks </a:t>
            </a:r>
            <a:r>
              <a:rPr lang="en-GB"/>
              <a:t>for Watching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60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CC8F08-B671-4845-B0BD-DD55DFCCC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0962" y="-45719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D9A1C-110F-44DB-9C27-E83394EA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tx1"/>
                </a:solidFill>
              </a:rPr>
              <a:t>Read Only Member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47A43-CDC2-45AB-822C-0F852F96E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endParaRPr lang="en-GB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1606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CC8F08-B671-4845-B0BD-DD55DFCCC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0962" y="-911515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D9A1C-110F-44DB-9C27-E83394EA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941718" cy="1229306"/>
          </a:xfrm>
        </p:spPr>
        <p:txBody>
          <a:bodyPr>
            <a:normAutofit fontScale="90000"/>
          </a:bodyPr>
          <a:lstStyle/>
          <a:p>
            <a:r>
              <a:rPr lang="en-GB" sz="5400" dirty="0">
                <a:solidFill>
                  <a:schemeClr val="tx1"/>
                </a:solidFill>
              </a:rPr>
              <a:t>Default Interface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47A43-CDC2-45AB-822C-0F852F96E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endParaRPr lang="en-GB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9836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A9E72-5CC1-4538-A17A-865E31A4A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Why do we need this?</a:t>
            </a:r>
          </a:p>
          <a:p>
            <a:pPr marL="0" indent="0">
              <a:buNone/>
            </a:pPr>
            <a:r>
              <a:rPr lang="en-GB" dirty="0"/>
              <a:t>Virtual extension methods enable an API author to add methods to an interface in future versions without breaking source or binary compatibility with existing implementations of that interface.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When can we use this?</a:t>
            </a:r>
          </a:p>
          <a:p>
            <a:pPr marL="0" indent="0">
              <a:buNone/>
            </a:pPr>
            <a:r>
              <a:rPr lang="en-GB" dirty="0"/>
              <a:t>If an author decides to use powerful object-oriented language functionality called traits 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https://en.wikipedia.org/wiki/Trait_(computer_programming)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91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CC8F08-B671-4845-B0BD-DD55DFCCC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0962" y="-917266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D9A1C-110F-44DB-9C27-E83394EA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941718" cy="1229306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tx1"/>
                </a:solidFill>
              </a:rPr>
              <a:t>Using Declaration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47A43-CDC2-45AB-822C-0F852F96E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endParaRPr lang="en-GB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7445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CC8F08-B671-4845-B0BD-DD55DFCCC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0962" y="-917266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D9A1C-110F-44DB-9C27-E83394EA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941718" cy="1229306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tx1"/>
                </a:solidFill>
              </a:rPr>
              <a:t>Static Local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47A43-CDC2-45AB-822C-0F852F96E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endParaRPr lang="en-GB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5706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8B9E-7AF1-4C9C-AC40-613EEBD9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2A4A2-78C0-441F-B021-B15FECE71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we needs this ?</a:t>
            </a:r>
          </a:p>
          <a:p>
            <a:r>
              <a:rPr lang="en-GB" dirty="0"/>
              <a:t>If we want the local function not to capture any reference of a variable with the enclosing scope </a:t>
            </a:r>
          </a:p>
        </p:txBody>
      </p:sp>
    </p:spTree>
    <p:extLst>
      <p:ext uri="{BB962C8B-B14F-4D97-AF65-F5344CB8AC3E}">
        <p14:creationId xmlns:p14="http://schemas.microsoft.com/office/powerpoint/2010/main" val="713448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CC8F08-B671-4845-B0BD-DD55DFCCC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0962" y="-917266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D9A1C-110F-44DB-9C27-E83394EA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941718" cy="1229306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tx1"/>
                </a:solidFill>
              </a:rPr>
              <a:t>Indices and Ranges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47A43-CDC2-45AB-822C-0F852F96E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endParaRPr lang="en-GB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503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8B9E-7AF1-4C9C-AC40-613EEBD9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6EE29B0-6BC6-4725-A196-5956430E9C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0540" y="2034156"/>
            <a:ext cx="1091536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Indices: The index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from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end operator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</a:rPr>
              <a:t>^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which specifies that an index is relative to the end of the sequence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1717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6E31586-206B-4958-A2F0-C0DACD940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0925" y="2777228"/>
            <a:ext cx="54678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84048" indent="-18288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566928" indent="-18288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749808" indent="-18288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932688" indent="-18288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100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300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1500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1700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Range Operator:  … Which specifies sub range of a range </a:t>
            </a:r>
          </a:p>
        </p:txBody>
      </p:sp>
    </p:spTree>
    <p:extLst>
      <p:ext uri="{BB962C8B-B14F-4D97-AF65-F5344CB8AC3E}">
        <p14:creationId xmlns:p14="http://schemas.microsoft.com/office/powerpoint/2010/main" val="376098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412F24"/>
      </a:dk2>
      <a:lt2>
        <a:srgbClr val="E2E4E8"/>
      </a:lt2>
      <a:accent1>
        <a:srgbClr val="CE993E"/>
      </a:accent1>
      <a:accent2>
        <a:srgbClr val="E07558"/>
      </a:accent2>
      <a:accent3>
        <a:srgbClr val="E6778D"/>
      </a:accent3>
      <a:accent4>
        <a:srgbClr val="E058AC"/>
      </a:accent4>
      <a:accent5>
        <a:srgbClr val="E277E6"/>
      </a:accent5>
      <a:accent6>
        <a:srgbClr val="A358E0"/>
      </a:accent6>
      <a:hlink>
        <a:srgbClr val="6983AE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153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SFMono-Regular</vt:lpstr>
      <vt:lpstr>RetrospectVTI</vt:lpstr>
      <vt:lpstr>C# 8 Features</vt:lpstr>
      <vt:lpstr>Read Only Member</vt:lpstr>
      <vt:lpstr>Default Interface Methods</vt:lpstr>
      <vt:lpstr>PowerPoint Presentation</vt:lpstr>
      <vt:lpstr>Using Declaration</vt:lpstr>
      <vt:lpstr>Static Local Function</vt:lpstr>
      <vt:lpstr>PowerPoint Presentation</vt:lpstr>
      <vt:lpstr>Indices and Ranges</vt:lpstr>
      <vt:lpstr>PowerPoint Presentation</vt:lpstr>
      <vt:lpstr>                   Thanks for Watching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8 Features</dc:title>
  <dc:creator>Vishnu Kumar</dc:creator>
  <cp:lastModifiedBy>Vishnu Kumar</cp:lastModifiedBy>
  <cp:revision>19</cp:revision>
  <dcterms:created xsi:type="dcterms:W3CDTF">2019-12-07T22:56:58Z</dcterms:created>
  <dcterms:modified xsi:type="dcterms:W3CDTF">2020-05-17T00:13:01Z</dcterms:modified>
</cp:coreProperties>
</file>