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81FD1-DB87-4B70-B585-E8807313B02A}" v="82" dt="2020-04-26T06:50:0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Kumar" userId="182e3628c9f94594" providerId="LiveId" clId="{66E81FD1-DB87-4B70-B585-E8807313B02A}"/>
    <pc:docChg chg="undo custSel mod addSld delSld modSld sldOrd">
      <pc:chgData name="Vishnu Kumar" userId="182e3628c9f94594" providerId="LiveId" clId="{66E81FD1-DB87-4B70-B585-E8807313B02A}" dt="2020-04-26T06:50:57.745" v="1168"/>
      <pc:docMkLst>
        <pc:docMk/>
      </pc:docMkLst>
      <pc:sldChg chg="addSp delSp modSp mod setBg setClrOvrMap">
        <pc:chgData name="Vishnu Kumar" userId="182e3628c9f94594" providerId="LiveId" clId="{66E81FD1-DB87-4B70-B585-E8807313B02A}" dt="2020-04-20T20:32:28.058" v="281" actId="14100"/>
        <pc:sldMkLst>
          <pc:docMk/>
          <pc:sldMk cId="3186259292" sldId="256"/>
        </pc:sldMkLst>
        <pc:spChg chg="mod ord">
          <ac:chgData name="Vishnu Kumar" userId="182e3628c9f94594" providerId="LiveId" clId="{66E81FD1-DB87-4B70-B585-E8807313B02A}" dt="2020-04-20T20:31:51.057" v="278" actId="26606"/>
          <ac:spMkLst>
            <pc:docMk/>
            <pc:sldMk cId="3186259292" sldId="256"/>
            <ac:spMk id="2" creationId="{9047CA4A-77B6-41B4-B8DF-0399A150A8DC}"/>
          </ac:spMkLst>
        </pc:spChg>
        <pc:spChg chg="mod ord">
          <ac:chgData name="Vishnu Kumar" userId="182e3628c9f94594" providerId="LiveId" clId="{66E81FD1-DB87-4B70-B585-E8807313B02A}" dt="2020-04-20T20:31:51.057" v="278" actId="26606"/>
          <ac:spMkLst>
            <pc:docMk/>
            <pc:sldMk cId="3186259292" sldId="256"/>
            <ac:spMk id="3" creationId="{631A7F1F-F379-4543-81ED-A271C0F81695}"/>
          </ac:spMkLst>
        </pc:spChg>
        <pc:spChg chg="add del">
          <ac:chgData name="Vishnu Kumar" userId="182e3628c9f94594" providerId="LiveId" clId="{66E81FD1-DB87-4B70-B585-E8807313B02A}" dt="2020-04-20T20:28:30.902" v="260" actId="26606"/>
          <ac:spMkLst>
            <pc:docMk/>
            <pc:sldMk cId="3186259292" sldId="256"/>
            <ac:spMk id="8" creationId="{B5F9E98A-4FF4-43D6-9C48-6DF0E7F2D272}"/>
          </ac:spMkLst>
        </pc:spChg>
        <pc:spChg chg="add del">
          <ac:chgData name="Vishnu Kumar" userId="182e3628c9f94594" providerId="LiveId" clId="{66E81FD1-DB87-4B70-B585-E8807313B02A}" dt="2020-04-20T20:28:30.902" v="260" actId="26606"/>
          <ac:spMkLst>
            <pc:docMk/>
            <pc:sldMk cId="3186259292" sldId="256"/>
            <ac:spMk id="10" creationId="{D207A636-DC99-4588-80C4-9E069B97C3FD}"/>
          </ac:spMkLst>
        </pc:spChg>
        <pc:spChg chg="add del">
          <ac:chgData name="Vishnu Kumar" userId="182e3628c9f94594" providerId="LiveId" clId="{66E81FD1-DB87-4B70-B585-E8807313B02A}" dt="2020-04-20T20:28:30.887" v="259" actId="26606"/>
          <ac:spMkLst>
            <pc:docMk/>
            <pc:sldMk cId="3186259292" sldId="256"/>
            <ac:spMk id="21" creationId="{F0AB17F6-592B-45CB-96F6-705C9825AFBC}"/>
          </ac:spMkLst>
        </pc:spChg>
        <pc:spChg chg="add del">
          <ac:chgData name="Vishnu Kumar" userId="182e3628c9f94594" providerId="LiveId" clId="{66E81FD1-DB87-4B70-B585-E8807313B02A}" dt="2020-04-20T20:31:51.057" v="278" actId="26606"/>
          <ac:spMkLst>
            <pc:docMk/>
            <pc:sldMk cId="3186259292" sldId="256"/>
            <ac:spMk id="25" creationId="{352BB3D1-FC10-43EE-8114-34C0EBA6F825}"/>
          </ac:spMkLst>
        </pc:spChg>
        <pc:spChg chg="add del">
          <ac:chgData name="Vishnu Kumar" userId="182e3628c9f94594" providerId="LiveId" clId="{66E81FD1-DB87-4B70-B585-E8807313B02A}" dt="2020-04-20T20:31:37.841" v="271" actId="26606"/>
          <ac:spMkLst>
            <pc:docMk/>
            <pc:sldMk cId="3186259292" sldId="256"/>
            <ac:spMk id="73" creationId="{BD89ECFB-8421-4BB8-A23D-8B8D151F8959}"/>
          </ac:spMkLst>
        </pc:spChg>
        <pc:spChg chg="add del">
          <ac:chgData name="Vishnu Kumar" userId="182e3628c9f94594" providerId="LiveId" clId="{66E81FD1-DB87-4B70-B585-E8807313B02A}" dt="2020-04-20T20:31:37.841" v="271" actId="26606"/>
          <ac:spMkLst>
            <pc:docMk/>
            <pc:sldMk cId="3186259292" sldId="256"/>
            <ac:spMk id="75" creationId="{44911EB7-93CE-44FF-973F-B25ECF5DF58C}"/>
          </ac:spMkLst>
        </pc:spChg>
        <pc:spChg chg="add del">
          <ac:chgData name="Vishnu Kumar" userId="182e3628c9f94594" providerId="LiveId" clId="{66E81FD1-DB87-4B70-B585-E8807313B02A}" dt="2020-04-20T20:31:37.841" v="271" actId="26606"/>
          <ac:spMkLst>
            <pc:docMk/>
            <pc:sldMk cId="3186259292" sldId="256"/>
            <ac:spMk id="83" creationId="{4E4C1088-922B-4744-BB37-5D47AEA43D4D}"/>
          </ac:spMkLst>
        </pc:spChg>
        <pc:spChg chg="add del">
          <ac:chgData name="Vishnu Kumar" userId="182e3628c9f94594" providerId="LiveId" clId="{66E81FD1-DB87-4B70-B585-E8807313B02A}" dt="2020-04-20T20:31:39.845" v="273" actId="26606"/>
          <ac:spMkLst>
            <pc:docMk/>
            <pc:sldMk cId="3186259292" sldId="256"/>
            <ac:spMk id="1030" creationId="{DDCFE43D-D67B-409E-8B4A-797EB60E6B7D}"/>
          </ac:spMkLst>
        </pc:spChg>
        <pc:spChg chg="add del">
          <ac:chgData name="Vishnu Kumar" userId="182e3628c9f94594" providerId="LiveId" clId="{66E81FD1-DB87-4B70-B585-E8807313B02A}" dt="2020-04-20T20:31:41.047" v="275" actId="26606"/>
          <ac:spMkLst>
            <pc:docMk/>
            <pc:sldMk cId="3186259292" sldId="256"/>
            <ac:spMk id="1033" creationId="{BD89ECFB-8421-4BB8-A23D-8B8D151F8959}"/>
          </ac:spMkLst>
        </pc:spChg>
        <pc:spChg chg="add del">
          <ac:chgData name="Vishnu Kumar" userId="182e3628c9f94594" providerId="LiveId" clId="{66E81FD1-DB87-4B70-B585-E8807313B02A}" dt="2020-04-20T20:31:41.047" v="275" actId="26606"/>
          <ac:spMkLst>
            <pc:docMk/>
            <pc:sldMk cId="3186259292" sldId="256"/>
            <ac:spMk id="1034" creationId="{44911EB7-93CE-44FF-973F-B25ECF5DF58C}"/>
          </ac:spMkLst>
        </pc:spChg>
        <pc:spChg chg="add del">
          <ac:chgData name="Vishnu Kumar" userId="182e3628c9f94594" providerId="LiveId" clId="{66E81FD1-DB87-4B70-B585-E8807313B02A}" dt="2020-04-20T20:31:41.047" v="275" actId="26606"/>
          <ac:spMkLst>
            <pc:docMk/>
            <pc:sldMk cId="3186259292" sldId="256"/>
            <ac:spMk id="1037" creationId="{4E4C1088-922B-4744-BB37-5D47AEA43D4D}"/>
          </ac:spMkLst>
        </pc:spChg>
        <pc:spChg chg="add del">
          <ac:chgData name="Vishnu Kumar" userId="182e3628c9f94594" providerId="LiveId" clId="{66E81FD1-DB87-4B70-B585-E8807313B02A}" dt="2020-04-20T20:31:51.026" v="277" actId="26606"/>
          <ac:spMkLst>
            <pc:docMk/>
            <pc:sldMk cId="3186259292" sldId="256"/>
            <ac:spMk id="1041" creationId="{60B71149-EF12-409B-9E8F-12D4AD678E6D}"/>
          </ac:spMkLst>
        </pc:spChg>
        <pc:spChg chg="add del">
          <ac:chgData name="Vishnu Kumar" userId="182e3628c9f94594" providerId="LiveId" clId="{66E81FD1-DB87-4B70-B585-E8807313B02A}" dt="2020-04-20T20:31:51.026" v="277" actId="26606"/>
          <ac:spMkLst>
            <pc:docMk/>
            <pc:sldMk cId="3186259292" sldId="256"/>
            <ac:spMk id="1042" creationId="{66C566F3-C07E-4D3A-BBEB-E92FCDC70860}"/>
          </ac:spMkLst>
        </pc:spChg>
        <pc:spChg chg="add">
          <ac:chgData name="Vishnu Kumar" userId="182e3628c9f94594" providerId="LiveId" clId="{66E81FD1-DB87-4B70-B585-E8807313B02A}" dt="2020-04-20T20:31:51.057" v="278" actId="26606"/>
          <ac:spMkLst>
            <pc:docMk/>
            <pc:sldMk cId="3186259292" sldId="256"/>
            <ac:spMk id="1047" creationId="{BD89ECFB-8421-4BB8-A23D-8B8D151F8959}"/>
          </ac:spMkLst>
        </pc:spChg>
        <pc:spChg chg="add">
          <ac:chgData name="Vishnu Kumar" userId="182e3628c9f94594" providerId="LiveId" clId="{66E81FD1-DB87-4B70-B585-E8807313B02A}" dt="2020-04-20T20:31:51.057" v="278" actId="26606"/>
          <ac:spMkLst>
            <pc:docMk/>
            <pc:sldMk cId="3186259292" sldId="256"/>
            <ac:spMk id="1048" creationId="{44911EB7-93CE-44FF-973F-B25ECF5DF58C}"/>
          </ac:spMkLst>
        </pc:spChg>
        <pc:spChg chg="add">
          <ac:chgData name="Vishnu Kumar" userId="182e3628c9f94594" providerId="LiveId" clId="{66E81FD1-DB87-4B70-B585-E8807313B02A}" dt="2020-04-20T20:31:51.057" v="278" actId="26606"/>
          <ac:spMkLst>
            <pc:docMk/>
            <pc:sldMk cId="3186259292" sldId="256"/>
            <ac:spMk id="1051" creationId="{4E4C1088-922B-4744-BB37-5D47AEA43D4D}"/>
          </ac:spMkLst>
        </pc:spChg>
        <pc:grpChg chg="add del">
          <ac:chgData name="Vishnu Kumar" userId="182e3628c9f94594" providerId="LiveId" clId="{66E81FD1-DB87-4B70-B585-E8807313B02A}" dt="2020-04-20T20:31:37.841" v="271" actId="26606"/>
          <ac:grpSpMkLst>
            <pc:docMk/>
            <pc:sldMk cId="3186259292" sldId="256"/>
            <ac:grpSpMk id="79" creationId="{34B79B4F-74AA-4B58-BBD2-2C3804928DFD}"/>
          </ac:grpSpMkLst>
        </pc:grpChg>
        <pc:grpChg chg="add del">
          <ac:chgData name="Vishnu Kumar" userId="182e3628c9f94594" providerId="LiveId" clId="{66E81FD1-DB87-4B70-B585-E8807313B02A}" dt="2020-04-20T20:31:41.047" v="275" actId="26606"/>
          <ac:grpSpMkLst>
            <pc:docMk/>
            <pc:sldMk cId="3186259292" sldId="256"/>
            <ac:grpSpMk id="1036" creationId="{34B79B4F-74AA-4B58-BBD2-2C3804928DFD}"/>
          </ac:grpSpMkLst>
        </pc:grpChg>
        <pc:grpChg chg="add">
          <ac:chgData name="Vishnu Kumar" userId="182e3628c9f94594" providerId="LiveId" clId="{66E81FD1-DB87-4B70-B585-E8807313B02A}" dt="2020-04-20T20:31:51.057" v="278" actId="26606"/>
          <ac:grpSpMkLst>
            <pc:docMk/>
            <pc:sldMk cId="3186259292" sldId="256"/>
            <ac:grpSpMk id="1050" creationId="{34B79B4F-74AA-4B58-BBD2-2C3804928DFD}"/>
          </ac:grpSpMkLst>
        </pc:grpChg>
        <pc:picChg chg="add del">
          <ac:chgData name="Vishnu Kumar" userId="182e3628c9f94594" providerId="LiveId" clId="{66E81FD1-DB87-4B70-B585-E8807313B02A}" dt="2020-04-20T20:28:30.902" v="260" actId="26606"/>
          <ac:picMkLst>
            <pc:docMk/>
            <pc:sldMk cId="3186259292" sldId="256"/>
            <ac:picMk id="14" creationId="{D4ED6A5F-3B06-48C5-850F-8045C4DF69AE}"/>
          </ac:picMkLst>
        </pc:picChg>
        <pc:picChg chg="add del">
          <ac:chgData name="Vishnu Kumar" userId="182e3628c9f94594" providerId="LiveId" clId="{66E81FD1-DB87-4B70-B585-E8807313B02A}" dt="2020-04-20T20:31:37.841" v="271" actId="26606"/>
          <ac:picMkLst>
            <pc:docMk/>
            <pc:sldMk cId="3186259292" sldId="256"/>
            <ac:picMk id="85" creationId="{15621CD7-6951-4B76-949B-6D851A2BE4D4}"/>
          </ac:picMkLst>
        </pc:picChg>
        <pc:picChg chg="add mod ord">
          <ac:chgData name="Vishnu Kumar" userId="182e3628c9f94594" providerId="LiveId" clId="{66E81FD1-DB87-4B70-B585-E8807313B02A}" dt="2020-04-20T20:32:20.271" v="279" actId="1076"/>
          <ac:picMkLst>
            <pc:docMk/>
            <pc:sldMk cId="3186259292" sldId="256"/>
            <ac:picMk id="1026" creationId="{F6FE5BC1-B166-437E-9162-349262B9C493}"/>
          </ac:picMkLst>
        </pc:picChg>
        <pc:picChg chg="add mod">
          <ac:chgData name="Vishnu Kumar" userId="182e3628c9f94594" providerId="LiveId" clId="{66E81FD1-DB87-4B70-B585-E8807313B02A}" dt="2020-04-20T20:32:28.058" v="281" actId="14100"/>
          <ac:picMkLst>
            <pc:docMk/>
            <pc:sldMk cId="3186259292" sldId="256"/>
            <ac:picMk id="1028" creationId="{0A57247B-309B-4F44-BBEE-B6665400D3BA}"/>
          </ac:picMkLst>
        </pc:picChg>
        <pc:picChg chg="add del">
          <ac:chgData name="Vishnu Kumar" userId="182e3628c9f94594" providerId="LiveId" clId="{66E81FD1-DB87-4B70-B585-E8807313B02A}" dt="2020-04-20T20:31:41.047" v="275" actId="26606"/>
          <ac:picMkLst>
            <pc:docMk/>
            <pc:sldMk cId="3186259292" sldId="256"/>
            <ac:picMk id="1038" creationId="{15621CD7-6951-4B76-949B-6D851A2BE4D4}"/>
          </ac:picMkLst>
        </pc:picChg>
        <pc:picChg chg="add del">
          <ac:chgData name="Vishnu Kumar" userId="182e3628c9f94594" providerId="LiveId" clId="{66E81FD1-DB87-4B70-B585-E8807313B02A}" dt="2020-04-20T20:31:51.026" v="277" actId="26606"/>
          <ac:picMkLst>
            <pc:docMk/>
            <pc:sldMk cId="3186259292" sldId="256"/>
            <ac:picMk id="1044" creationId="{219E7FDC-6797-4817-820D-2594ED9389B2}"/>
          </ac:picMkLst>
        </pc:picChg>
        <pc:picChg chg="add">
          <ac:chgData name="Vishnu Kumar" userId="182e3628c9f94594" providerId="LiveId" clId="{66E81FD1-DB87-4B70-B585-E8807313B02A}" dt="2020-04-20T20:31:51.057" v="278" actId="26606"/>
          <ac:picMkLst>
            <pc:docMk/>
            <pc:sldMk cId="3186259292" sldId="256"/>
            <ac:picMk id="1052" creationId="{15621CD7-6951-4B76-949B-6D851A2BE4D4}"/>
          </ac:picMkLst>
        </pc:picChg>
        <pc:cxnChg chg="add del">
          <ac:chgData name="Vishnu Kumar" userId="182e3628c9f94594" providerId="LiveId" clId="{66E81FD1-DB87-4B70-B585-E8807313B02A}" dt="2020-04-20T20:28:30.902" v="260" actId="26606"/>
          <ac:cxnSpMkLst>
            <pc:docMk/>
            <pc:sldMk cId="3186259292" sldId="256"/>
            <ac:cxnSpMk id="12" creationId="{0F2BAA51-3181-4303-929A-FCD9C33F8900}"/>
          </ac:cxnSpMkLst>
        </pc:cxnChg>
        <pc:cxnChg chg="add del">
          <ac:chgData name="Vishnu Kumar" userId="182e3628c9f94594" providerId="LiveId" clId="{66E81FD1-DB87-4B70-B585-E8807313B02A}" dt="2020-04-20T20:28:30.902" v="260" actId="26606"/>
          <ac:cxnSpMkLst>
            <pc:docMk/>
            <pc:sldMk cId="3186259292" sldId="256"/>
            <ac:cxnSpMk id="16" creationId="{C9A60B9D-8DAC-4DA9-88DE-9911621A2B96}"/>
          </ac:cxnSpMkLst>
        </pc:cxnChg>
        <pc:cxnChg chg="add del">
          <ac:chgData name="Vishnu Kumar" userId="182e3628c9f94594" providerId="LiveId" clId="{66E81FD1-DB87-4B70-B585-E8807313B02A}" dt="2020-04-20T20:28:30.887" v="259" actId="26606"/>
          <ac:cxnSpMkLst>
            <pc:docMk/>
            <pc:sldMk cId="3186259292" sldId="256"/>
            <ac:cxnSpMk id="23" creationId="{5A9284E7-0823-472D-9963-18D89DFEB8B4}"/>
          </ac:cxnSpMkLst>
        </pc:cxnChg>
        <pc:cxnChg chg="add del">
          <ac:chgData name="Vishnu Kumar" userId="182e3628c9f94594" providerId="LiveId" clId="{66E81FD1-DB87-4B70-B585-E8807313B02A}" dt="2020-04-20T20:31:51.057" v="278" actId="26606"/>
          <ac:cxnSpMkLst>
            <pc:docMk/>
            <pc:sldMk cId="3186259292" sldId="256"/>
            <ac:cxnSpMk id="26" creationId="{7766695C-9F91-4225-8954-E3288BC513F1}"/>
          </ac:cxnSpMkLst>
        </pc:cxnChg>
        <pc:cxnChg chg="add del">
          <ac:chgData name="Vishnu Kumar" userId="182e3628c9f94594" providerId="LiveId" clId="{66E81FD1-DB87-4B70-B585-E8807313B02A}" dt="2020-04-20T20:31:37.841" v="271" actId="26606"/>
          <ac:cxnSpMkLst>
            <pc:docMk/>
            <pc:sldMk cId="3186259292" sldId="256"/>
            <ac:cxnSpMk id="77" creationId="{72870A17-34CA-4FF4-8777-CE7D7B986B76}"/>
          </ac:cxnSpMkLst>
        </pc:cxnChg>
        <pc:cxnChg chg="add del">
          <ac:chgData name="Vishnu Kumar" userId="182e3628c9f94594" providerId="LiveId" clId="{66E81FD1-DB87-4B70-B585-E8807313B02A}" dt="2020-04-20T20:31:37.841" v="271" actId="26606"/>
          <ac:cxnSpMkLst>
            <pc:docMk/>
            <pc:sldMk cId="3186259292" sldId="256"/>
            <ac:cxnSpMk id="87" creationId="{7AD09E24-F963-4867-8AA6-3D2F8D3C8AAF}"/>
          </ac:cxnSpMkLst>
        </pc:cxnChg>
        <pc:cxnChg chg="add del">
          <ac:chgData name="Vishnu Kumar" userId="182e3628c9f94594" providerId="LiveId" clId="{66E81FD1-DB87-4B70-B585-E8807313B02A}" dt="2020-04-20T20:31:39.845" v="273" actId="26606"/>
          <ac:cxnSpMkLst>
            <pc:docMk/>
            <pc:sldMk cId="3186259292" sldId="256"/>
            <ac:cxnSpMk id="1031" creationId="{245DA1AA-7B0E-4497-9FC1-9357D36B3C65}"/>
          </ac:cxnSpMkLst>
        </pc:cxnChg>
        <pc:cxnChg chg="add del">
          <ac:chgData name="Vishnu Kumar" userId="182e3628c9f94594" providerId="LiveId" clId="{66E81FD1-DB87-4B70-B585-E8807313B02A}" dt="2020-04-20T20:31:41.047" v="275" actId="26606"/>
          <ac:cxnSpMkLst>
            <pc:docMk/>
            <pc:sldMk cId="3186259292" sldId="256"/>
            <ac:cxnSpMk id="1035" creationId="{72870A17-34CA-4FF4-8777-CE7D7B986B76}"/>
          </ac:cxnSpMkLst>
        </pc:cxnChg>
        <pc:cxnChg chg="add del">
          <ac:chgData name="Vishnu Kumar" userId="182e3628c9f94594" providerId="LiveId" clId="{66E81FD1-DB87-4B70-B585-E8807313B02A}" dt="2020-04-20T20:31:41.047" v="275" actId="26606"/>
          <ac:cxnSpMkLst>
            <pc:docMk/>
            <pc:sldMk cId="3186259292" sldId="256"/>
            <ac:cxnSpMk id="1039" creationId="{7AD09E24-F963-4867-8AA6-3D2F8D3C8AAF}"/>
          </ac:cxnSpMkLst>
        </pc:cxnChg>
        <pc:cxnChg chg="add del">
          <ac:chgData name="Vishnu Kumar" userId="182e3628c9f94594" providerId="LiveId" clId="{66E81FD1-DB87-4B70-B585-E8807313B02A}" dt="2020-04-20T20:31:51.026" v="277" actId="26606"/>
          <ac:cxnSpMkLst>
            <pc:docMk/>
            <pc:sldMk cId="3186259292" sldId="256"/>
            <ac:cxnSpMk id="1043" creationId="{D4628083-088A-4340-9F78-79BB3B772BF8}"/>
          </ac:cxnSpMkLst>
        </pc:cxnChg>
        <pc:cxnChg chg="add del">
          <ac:chgData name="Vishnu Kumar" userId="182e3628c9f94594" providerId="LiveId" clId="{66E81FD1-DB87-4B70-B585-E8807313B02A}" dt="2020-04-20T20:31:51.026" v="277" actId="26606"/>
          <ac:cxnSpMkLst>
            <pc:docMk/>
            <pc:sldMk cId="3186259292" sldId="256"/>
            <ac:cxnSpMk id="1045" creationId="{C9DF5848-4888-4C68-B050-02B3D1032A30}"/>
          </ac:cxnSpMkLst>
        </pc:cxnChg>
        <pc:cxnChg chg="add">
          <ac:chgData name="Vishnu Kumar" userId="182e3628c9f94594" providerId="LiveId" clId="{66E81FD1-DB87-4B70-B585-E8807313B02A}" dt="2020-04-20T20:31:51.057" v="278" actId="26606"/>
          <ac:cxnSpMkLst>
            <pc:docMk/>
            <pc:sldMk cId="3186259292" sldId="256"/>
            <ac:cxnSpMk id="1049" creationId="{72870A17-34CA-4FF4-8777-CE7D7B986B76}"/>
          </ac:cxnSpMkLst>
        </pc:cxnChg>
        <pc:cxnChg chg="add">
          <ac:chgData name="Vishnu Kumar" userId="182e3628c9f94594" providerId="LiveId" clId="{66E81FD1-DB87-4B70-B585-E8807313B02A}" dt="2020-04-20T20:31:51.057" v="278" actId="26606"/>
          <ac:cxnSpMkLst>
            <pc:docMk/>
            <pc:sldMk cId="3186259292" sldId="256"/>
            <ac:cxnSpMk id="1053" creationId="{7AD09E24-F963-4867-8AA6-3D2F8D3C8AAF}"/>
          </ac:cxnSpMkLst>
        </pc:cxnChg>
      </pc:sldChg>
      <pc:sldChg chg="addSp delSp modSp mod modTransition setBg modAnim setClrOvrMap">
        <pc:chgData name="Vishnu Kumar" userId="182e3628c9f94594" providerId="LiveId" clId="{66E81FD1-DB87-4B70-B585-E8807313B02A}" dt="2020-04-23T06:21:11.964" v="410"/>
        <pc:sldMkLst>
          <pc:docMk/>
          <pc:sldMk cId="2777209243" sldId="257"/>
        </pc:sldMkLst>
        <pc:spChg chg="mod">
          <ac:chgData name="Vishnu Kumar" userId="182e3628c9f94594" providerId="LiveId" clId="{66E81FD1-DB87-4B70-B585-E8807313B02A}" dt="2020-04-20T20:22:48.479" v="253" actId="26606"/>
          <ac:spMkLst>
            <pc:docMk/>
            <pc:sldMk cId="2777209243" sldId="257"/>
            <ac:spMk id="2" creationId="{E43AE1AD-E928-4CFB-A1B4-77FDC0D026D9}"/>
          </ac:spMkLst>
        </pc:spChg>
        <pc:spChg chg="add del mod">
          <ac:chgData name="Vishnu Kumar" userId="182e3628c9f94594" providerId="LiveId" clId="{66E81FD1-DB87-4B70-B585-E8807313B02A}" dt="2020-04-20T20:22:48.479" v="253" actId="26606"/>
          <ac:spMkLst>
            <pc:docMk/>
            <pc:sldMk cId="2777209243" sldId="257"/>
            <ac:spMk id="3" creationId="{AC568E31-2087-4FA5-829F-7F538D129384}"/>
          </ac:spMkLst>
        </pc:spChg>
        <pc:spChg chg="add del">
          <ac:chgData name="Vishnu Kumar" userId="182e3628c9f94594" providerId="LiveId" clId="{66E81FD1-DB87-4B70-B585-E8807313B02A}" dt="2020-04-20T20:22:48.479" v="253" actId="26606"/>
          <ac:spMkLst>
            <pc:docMk/>
            <pc:sldMk cId="2777209243" sldId="257"/>
            <ac:spMk id="8" creationId="{54F891EB-ED45-44C3-95D6-FFB2EC07FA10}"/>
          </ac:spMkLst>
        </pc:spChg>
        <pc:spChg chg="add del">
          <ac:chgData name="Vishnu Kumar" userId="182e3628c9f94594" providerId="LiveId" clId="{66E81FD1-DB87-4B70-B585-E8807313B02A}" dt="2020-04-20T20:22:48.479" v="253" actId="26606"/>
          <ac:spMkLst>
            <pc:docMk/>
            <pc:sldMk cId="2777209243" sldId="257"/>
            <ac:spMk id="10" creationId="{2EA385B8-7C85-4CE0-AE3A-00EB627B3443}"/>
          </ac:spMkLst>
        </pc:spChg>
        <pc:spChg chg="add del">
          <ac:chgData name="Vishnu Kumar" userId="182e3628c9f94594" providerId="LiveId" clId="{66E81FD1-DB87-4B70-B585-E8807313B02A}" dt="2020-04-20T20:14:04.130" v="250" actId="26606"/>
          <ac:spMkLst>
            <pc:docMk/>
            <pc:sldMk cId="2777209243" sldId="257"/>
            <ac:spMk id="18" creationId="{AC568E31-2087-4FA5-829F-7F538D129384}"/>
          </ac:spMkLst>
        </pc:spChg>
        <pc:spChg chg="add del">
          <ac:chgData name="Vishnu Kumar" userId="182e3628c9f94594" providerId="LiveId" clId="{66E81FD1-DB87-4B70-B585-E8807313B02A}" dt="2020-04-20T20:14:04.130" v="250" actId="26606"/>
          <ac:spMkLst>
            <pc:docMk/>
            <pc:sldMk cId="2777209243" sldId="257"/>
            <ac:spMk id="19" creationId="{54F891EB-ED45-44C3-95D6-FFB2EC07FA10}"/>
          </ac:spMkLst>
        </pc:spChg>
        <pc:spChg chg="add del">
          <ac:chgData name="Vishnu Kumar" userId="182e3628c9f94594" providerId="LiveId" clId="{66E81FD1-DB87-4B70-B585-E8807313B02A}" dt="2020-04-20T20:14:04.130" v="250" actId="26606"/>
          <ac:spMkLst>
            <pc:docMk/>
            <pc:sldMk cId="2777209243" sldId="257"/>
            <ac:spMk id="21" creationId="{2EA385B8-7C85-4CE0-AE3A-00EB627B3443}"/>
          </ac:spMkLst>
        </pc:spChg>
        <pc:spChg chg="add del">
          <ac:chgData name="Vishnu Kumar" userId="182e3628c9f94594" providerId="LiveId" clId="{66E81FD1-DB87-4B70-B585-E8807313B02A}" dt="2020-04-23T06:19:17.574" v="406" actId="26606"/>
          <ac:spMkLst>
            <pc:docMk/>
            <pc:sldMk cId="2777209243" sldId="257"/>
            <ac:spMk id="34" creationId="{482E7304-2AC2-4A5C-924D-A6AC3FFC5EAC}"/>
          </ac:spMkLst>
        </pc:spChg>
        <pc:spChg chg="add del">
          <ac:chgData name="Vishnu Kumar" userId="182e3628c9f94594" providerId="LiveId" clId="{66E81FD1-DB87-4B70-B585-E8807313B02A}" dt="2020-04-23T06:19:17.574" v="406" actId="26606"/>
          <ac:spMkLst>
            <pc:docMk/>
            <pc:sldMk cId="2777209243" sldId="257"/>
            <ac:spMk id="38" creationId="{A3C183B1-1D4B-4E3D-A02E-A426E3BFA016}"/>
          </ac:spMkLst>
        </pc:spChg>
        <pc:graphicFrameChg chg="add del">
          <ac:chgData name="Vishnu Kumar" userId="182e3628c9f94594" providerId="LiveId" clId="{66E81FD1-DB87-4B70-B585-E8807313B02A}" dt="2020-04-20T20:13:35.616" v="248" actId="26606"/>
          <ac:graphicFrameMkLst>
            <pc:docMk/>
            <pc:sldMk cId="2777209243" sldId="257"/>
            <ac:graphicFrameMk id="16" creationId="{8E625A34-680D-4300-A8D7-B464A84FEE4F}"/>
          </ac:graphicFrameMkLst>
        </pc:graphicFrameChg>
        <pc:graphicFrameChg chg="add del">
          <ac:chgData name="Vishnu Kumar" userId="182e3628c9f94594" providerId="LiveId" clId="{66E81FD1-DB87-4B70-B585-E8807313B02A}" dt="2020-04-20T20:22:48.440" v="252" actId="26606"/>
          <ac:graphicFrameMkLst>
            <pc:docMk/>
            <pc:sldMk cId="2777209243" sldId="257"/>
            <ac:graphicFrameMk id="27" creationId="{2AA9D006-EC33-4334-A47C-ADD4596D1469}"/>
          </ac:graphicFrameMkLst>
        </pc:graphicFrameChg>
        <pc:graphicFrameChg chg="add mod modGraphic">
          <ac:chgData name="Vishnu Kumar" userId="182e3628c9f94594" providerId="LiveId" clId="{66E81FD1-DB87-4B70-B585-E8807313B02A}" dt="2020-04-23T06:19:17.591" v="407" actId="26606"/>
          <ac:graphicFrameMkLst>
            <pc:docMk/>
            <pc:sldMk cId="2777209243" sldId="257"/>
            <ac:graphicFrameMk id="29" creationId="{8E625A34-680D-4300-A8D7-B464A84FEE4F}"/>
          </ac:graphicFrameMkLst>
        </pc:graphicFrameChg>
        <pc:picChg chg="add del">
          <ac:chgData name="Vishnu Kumar" userId="182e3628c9f94594" providerId="LiveId" clId="{66E81FD1-DB87-4B70-B585-E8807313B02A}" dt="2020-04-20T20:22:48.479" v="253" actId="26606"/>
          <ac:picMkLst>
            <pc:docMk/>
            <pc:sldMk cId="2777209243" sldId="257"/>
            <ac:picMk id="14" creationId="{DCC0100C-A457-45B1-8A8B-8740F43EC158}"/>
          </ac:picMkLst>
        </pc:picChg>
        <pc:picChg chg="add del">
          <ac:chgData name="Vishnu Kumar" userId="182e3628c9f94594" providerId="LiveId" clId="{66E81FD1-DB87-4B70-B585-E8807313B02A}" dt="2020-04-20T20:14:04.130" v="250" actId="26606"/>
          <ac:picMkLst>
            <pc:docMk/>
            <pc:sldMk cId="2777209243" sldId="257"/>
            <ac:picMk id="25" creationId="{DCC0100C-A457-45B1-8A8B-8740F43EC158}"/>
          </ac:picMkLst>
        </pc:picChg>
        <pc:cxnChg chg="add del">
          <ac:chgData name="Vishnu Kumar" userId="182e3628c9f94594" providerId="LiveId" clId="{66E81FD1-DB87-4B70-B585-E8807313B02A}" dt="2020-04-20T20:22:48.479" v="253" actId="26606"/>
          <ac:cxnSpMkLst>
            <pc:docMk/>
            <pc:sldMk cId="2777209243" sldId="257"/>
            <ac:cxnSpMk id="12" creationId="{19AF263B-E208-40DF-A182-5193478DCFA4}"/>
          </ac:cxnSpMkLst>
        </pc:cxnChg>
        <pc:cxnChg chg="add del">
          <ac:chgData name="Vishnu Kumar" userId="182e3628c9f94594" providerId="LiveId" clId="{66E81FD1-DB87-4B70-B585-E8807313B02A}" dt="2020-04-20T20:14:04.130" v="250" actId="26606"/>
          <ac:cxnSpMkLst>
            <pc:docMk/>
            <pc:sldMk cId="2777209243" sldId="257"/>
            <ac:cxnSpMk id="23" creationId="{19AF263B-E208-40DF-A182-5193478DCFA4}"/>
          </ac:cxnSpMkLst>
        </pc:cxnChg>
        <pc:cxnChg chg="add del">
          <ac:chgData name="Vishnu Kumar" userId="182e3628c9f94594" providerId="LiveId" clId="{66E81FD1-DB87-4B70-B585-E8807313B02A}" dt="2020-04-23T06:19:17.574" v="406" actId="26606"/>
          <ac:cxnSpMkLst>
            <pc:docMk/>
            <pc:sldMk cId="2777209243" sldId="257"/>
            <ac:cxnSpMk id="36" creationId="{D259FEF2-F6A5-442F-BA10-4E39EECD0ABE}"/>
          </ac:cxnSpMkLst>
        </pc:cxnChg>
      </pc:sldChg>
      <pc:sldChg chg="addSp delSp modSp add mod setBg">
        <pc:chgData name="Vishnu Kumar" userId="182e3628c9f94594" providerId="LiveId" clId="{66E81FD1-DB87-4B70-B585-E8807313B02A}" dt="2020-04-20T20:37:59.452" v="309" actId="20577"/>
        <pc:sldMkLst>
          <pc:docMk/>
          <pc:sldMk cId="1028176350" sldId="258"/>
        </pc:sldMkLst>
        <pc:spChg chg="mod">
          <ac:chgData name="Vishnu Kumar" userId="182e3628c9f94594" providerId="LiveId" clId="{66E81FD1-DB87-4B70-B585-E8807313B02A}" dt="2020-04-20T20:37:59.452" v="309" actId="20577"/>
          <ac:spMkLst>
            <pc:docMk/>
            <pc:sldMk cId="1028176350" sldId="258"/>
            <ac:spMk id="2" creationId="{16A02C1D-C51A-47E1-94DE-68262EDEBD9D}"/>
          </ac:spMkLst>
        </pc:spChg>
        <pc:spChg chg="add del">
          <ac:chgData name="Vishnu Kumar" userId="182e3628c9f94594" providerId="LiveId" clId="{66E81FD1-DB87-4B70-B585-E8807313B02A}" dt="2020-04-20T20:37:35.077" v="304" actId="26606"/>
          <ac:spMkLst>
            <pc:docMk/>
            <pc:sldMk cId="1028176350" sldId="258"/>
            <ac:spMk id="3" creationId="{1785E64A-EF24-4391-93C2-DA8CD33F9D8D}"/>
          </ac:spMkLst>
        </pc:spChg>
        <pc:spChg chg="add">
          <ac:chgData name="Vishnu Kumar" userId="182e3628c9f94594" providerId="LiveId" clId="{66E81FD1-DB87-4B70-B585-E8807313B02A}" dt="2020-04-20T20:37:35.077" v="304" actId="26606"/>
          <ac:spMkLst>
            <pc:docMk/>
            <pc:sldMk cId="1028176350" sldId="258"/>
            <ac:spMk id="8" creationId="{23522FE7-5A29-4EF6-B1EF-2CA55748A772}"/>
          </ac:spMkLst>
        </pc:spChg>
        <pc:spChg chg="add">
          <ac:chgData name="Vishnu Kumar" userId="182e3628c9f94594" providerId="LiveId" clId="{66E81FD1-DB87-4B70-B585-E8807313B02A}" dt="2020-04-20T20:37:35.077" v="304" actId="26606"/>
          <ac:spMkLst>
            <pc:docMk/>
            <pc:sldMk cId="1028176350" sldId="258"/>
            <ac:spMk id="16" creationId="{F8454B2E-D2DB-42C2-A224-BCEC47B86468}"/>
          </ac:spMkLst>
        </pc:spChg>
        <pc:spChg chg="add">
          <ac:chgData name="Vishnu Kumar" userId="182e3628c9f94594" providerId="LiveId" clId="{66E81FD1-DB87-4B70-B585-E8807313B02A}" dt="2020-04-20T20:37:35.077" v="304" actId="26606"/>
          <ac:spMkLst>
            <pc:docMk/>
            <pc:sldMk cId="1028176350" sldId="258"/>
            <ac:spMk id="18" creationId="{08B61146-1CF0-40E1-B66E-C22BD9207E37}"/>
          </ac:spMkLst>
        </pc:spChg>
        <pc:picChg chg="add">
          <ac:chgData name="Vishnu Kumar" userId="182e3628c9f94594" providerId="LiveId" clId="{66E81FD1-DB87-4B70-B585-E8807313B02A}" dt="2020-04-20T20:37:35.077" v="304" actId="26606"/>
          <ac:picMkLst>
            <pc:docMk/>
            <pc:sldMk cId="1028176350" sldId="258"/>
            <ac:picMk id="10" creationId="{C2192E09-EBC7-416C-B887-DFF915D7F43D}"/>
          </ac:picMkLst>
        </pc:picChg>
        <pc:picChg chg="add">
          <ac:chgData name="Vishnu Kumar" userId="182e3628c9f94594" providerId="LiveId" clId="{66E81FD1-DB87-4B70-B585-E8807313B02A}" dt="2020-04-20T20:37:35.077" v="304" actId="26606"/>
          <ac:picMkLst>
            <pc:docMk/>
            <pc:sldMk cId="1028176350" sldId="258"/>
            <ac:picMk id="22" creationId="{2F948680-1810-4961-805C-D0C28E7E93EE}"/>
          </ac:picMkLst>
        </pc:picChg>
        <pc:picChg chg="add del">
          <ac:chgData name="Vishnu Kumar" userId="182e3628c9f94594" providerId="LiveId" clId="{66E81FD1-DB87-4B70-B585-E8807313B02A}" dt="2020-04-20T20:37:19.885" v="302"/>
          <ac:picMkLst>
            <pc:docMk/>
            <pc:sldMk cId="1028176350" sldId="258"/>
            <ac:picMk id="2050" creationId="{DAAA31DC-5CC4-43EF-8EC7-2AF2DF25E011}"/>
          </ac:picMkLst>
        </pc:picChg>
        <pc:cxnChg chg="add">
          <ac:chgData name="Vishnu Kumar" userId="182e3628c9f94594" providerId="LiveId" clId="{66E81FD1-DB87-4B70-B585-E8807313B02A}" dt="2020-04-20T20:37:35.077" v="304" actId="26606"/>
          <ac:cxnSpMkLst>
            <pc:docMk/>
            <pc:sldMk cId="1028176350" sldId="258"/>
            <ac:cxnSpMk id="12" creationId="{2924498D-E084-44BE-A196-CFCE35564350}"/>
          </ac:cxnSpMkLst>
        </pc:cxnChg>
        <pc:cxnChg chg="add">
          <ac:chgData name="Vishnu Kumar" userId="182e3628c9f94594" providerId="LiveId" clId="{66E81FD1-DB87-4B70-B585-E8807313B02A}" dt="2020-04-20T20:37:35.077" v="304" actId="26606"/>
          <ac:cxnSpMkLst>
            <pc:docMk/>
            <pc:sldMk cId="1028176350" sldId="258"/>
            <ac:cxnSpMk id="14" creationId="{3BBC7667-C352-4842-9AFD-E5C16AD002F4}"/>
          </ac:cxnSpMkLst>
        </pc:cxnChg>
        <pc:cxnChg chg="add">
          <ac:chgData name="Vishnu Kumar" userId="182e3628c9f94594" providerId="LiveId" clId="{66E81FD1-DB87-4B70-B585-E8807313B02A}" dt="2020-04-20T20:37:35.077" v="304" actId="26606"/>
          <ac:cxnSpMkLst>
            <pc:docMk/>
            <pc:sldMk cId="1028176350" sldId="258"/>
            <ac:cxnSpMk id="20" creationId="{7AE5065C-30A9-480A-9E93-74CC1490293D}"/>
          </ac:cxnSpMkLst>
        </pc:cxnChg>
      </pc:sldChg>
      <pc:sldChg chg="addSp add">
        <pc:chgData name="Vishnu Kumar" userId="182e3628c9f94594" providerId="LiveId" clId="{66E81FD1-DB87-4B70-B585-E8807313B02A}" dt="2020-04-20T20:38:39.515" v="311"/>
        <pc:sldMkLst>
          <pc:docMk/>
          <pc:sldMk cId="2163369181" sldId="259"/>
        </pc:sldMkLst>
        <pc:picChg chg="add">
          <ac:chgData name="Vishnu Kumar" userId="182e3628c9f94594" providerId="LiveId" clId="{66E81FD1-DB87-4B70-B585-E8807313B02A}" dt="2020-04-20T20:38:39.515" v="311"/>
          <ac:picMkLst>
            <pc:docMk/>
            <pc:sldMk cId="2163369181" sldId="259"/>
            <ac:picMk id="3074" creationId="{0114263D-F8A1-4BB0-81B8-8743A99D554E}"/>
          </ac:picMkLst>
        </pc:picChg>
      </pc:sldChg>
      <pc:sldChg chg="addSp delSp modSp add del mod setBg">
        <pc:chgData name="Vishnu Kumar" userId="182e3628c9f94594" providerId="LiveId" clId="{66E81FD1-DB87-4B70-B585-E8807313B02A}" dt="2020-04-20T21:11:36.879" v="354" actId="47"/>
        <pc:sldMkLst>
          <pc:docMk/>
          <pc:sldMk cId="1104600344" sldId="260"/>
        </pc:sldMkLst>
        <pc:spChg chg="mod">
          <ac:chgData name="Vishnu Kumar" userId="182e3628c9f94594" providerId="LiveId" clId="{66E81FD1-DB87-4B70-B585-E8807313B02A}" dt="2020-04-20T21:04:45.896" v="347" actId="26606"/>
          <ac:spMkLst>
            <pc:docMk/>
            <pc:sldMk cId="1104600344" sldId="260"/>
            <ac:spMk id="2" creationId="{20E33610-E887-4664-B5FB-1E4EC4903962}"/>
          </ac:spMkLst>
        </pc:spChg>
        <pc:spChg chg="del mod">
          <ac:chgData name="Vishnu Kumar" userId="182e3628c9f94594" providerId="LiveId" clId="{66E81FD1-DB87-4B70-B585-E8807313B02A}" dt="2020-04-20T21:04:45.896" v="347" actId="26606"/>
          <ac:spMkLst>
            <pc:docMk/>
            <pc:sldMk cId="1104600344" sldId="260"/>
            <ac:spMk id="3" creationId="{812160E7-3EB0-45C3-B635-6571B53185B2}"/>
          </ac:spMkLst>
        </pc:spChg>
        <pc:graphicFrameChg chg="add">
          <ac:chgData name="Vishnu Kumar" userId="182e3628c9f94594" providerId="LiveId" clId="{66E81FD1-DB87-4B70-B585-E8807313B02A}" dt="2020-04-20T21:04:45.896" v="347" actId="26606"/>
          <ac:graphicFrameMkLst>
            <pc:docMk/>
            <pc:sldMk cId="1104600344" sldId="260"/>
            <ac:graphicFrameMk id="5" creationId="{665F67CE-2840-407E-B5C0-670660F5F64B}"/>
          </ac:graphicFrameMkLst>
        </pc:graphicFrameChg>
      </pc:sldChg>
      <pc:sldChg chg="addSp delSp modSp add mod ord setBg">
        <pc:chgData name="Vishnu Kumar" userId="182e3628c9f94594" providerId="LiveId" clId="{66E81FD1-DB87-4B70-B585-E8807313B02A}" dt="2020-04-20T21:09:45.342" v="351"/>
        <pc:sldMkLst>
          <pc:docMk/>
          <pc:sldMk cId="822628375" sldId="261"/>
        </pc:sldMkLst>
        <pc:spChg chg="add del">
          <ac:chgData name="Vishnu Kumar" userId="182e3628c9f94594" providerId="LiveId" clId="{66E81FD1-DB87-4B70-B585-E8807313B02A}" dt="2020-04-20T20:49:31.166" v="321" actId="26606"/>
          <ac:spMkLst>
            <pc:docMk/>
            <pc:sldMk cId="822628375" sldId="261"/>
            <ac:spMk id="71" creationId="{B6E6531A-0776-43BA-A852-5FB5C77534D5}"/>
          </ac:spMkLst>
        </pc:spChg>
        <pc:spChg chg="add del">
          <ac:chgData name="Vishnu Kumar" userId="182e3628c9f94594" providerId="LiveId" clId="{66E81FD1-DB87-4B70-B585-E8807313B02A}" dt="2020-04-20T20:49:31.166" v="321" actId="26606"/>
          <ac:spMkLst>
            <pc:docMk/>
            <pc:sldMk cId="822628375" sldId="261"/>
            <ac:spMk id="73" creationId="{F8C5273F-2B84-46BF-A94F-1A20E13B3AA1}"/>
          </ac:spMkLst>
        </pc:spChg>
        <pc:spChg chg="add">
          <ac:chgData name="Vishnu Kumar" userId="182e3628c9f94594" providerId="LiveId" clId="{66E81FD1-DB87-4B70-B585-E8807313B02A}" dt="2020-04-20T20:49:39.055" v="323" actId="26606"/>
          <ac:spMkLst>
            <pc:docMk/>
            <pc:sldMk cId="822628375" sldId="261"/>
            <ac:spMk id="4100" creationId="{F1176DA6-4BBF-42A4-9C94-E6613CCD6B37}"/>
          </ac:spMkLst>
        </pc:spChg>
        <pc:spChg chg="add">
          <ac:chgData name="Vishnu Kumar" userId="182e3628c9f94594" providerId="LiveId" clId="{66E81FD1-DB87-4B70-B585-E8807313B02A}" dt="2020-04-20T20:49:39.055" v="323" actId="26606"/>
          <ac:spMkLst>
            <pc:docMk/>
            <pc:sldMk cId="822628375" sldId="261"/>
            <ac:spMk id="4101" creationId="{99AAB0AE-172B-4FB4-80C2-86CD6B824220}"/>
          </ac:spMkLst>
        </pc:spChg>
        <pc:picChg chg="add mod">
          <ac:chgData name="Vishnu Kumar" userId="182e3628c9f94594" providerId="LiveId" clId="{66E81FD1-DB87-4B70-B585-E8807313B02A}" dt="2020-04-20T20:49:39.055" v="323" actId="26606"/>
          <ac:picMkLst>
            <pc:docMk/>
            <pc:sldMk cId="822628375" sldId="261"/>
            <ac:picMk id="4098" creationId="{E5BA1E03-F7BE-4C66-BD06-F44C0B55AD04}"/>
          </ac:picMkLst>
        </pc:picChg>
      </pc:sldChg>
      <pc:sldChg chg="addSp modSp add mod ord setBg">
        <pc:chgData name="Vishnu Kumar" userId="182e3628c9f94594" providerId="LiveId" clId="{66E81FD1-DB87-4B70-B585-E8807313B02A}" dt="2020-04-20T21:09:57.855" v="353"/>
        <pc:sldMkLst>
          <pc:docMk/>
          <pc:sldMk cId="824823944" sldId="262"/>
        </pc:sldMkLst>
        <pc:spChg chg="add">
          <ac:chgData name="Vishnu Kumar" userId="182e3628c9f94594" providerId="LiveId" clId="{66E81FD1-DB87-4B70-B585-E8807313B02A}" dt="2020-04-20T20:50:50.283" v="326" actId="26606"/>
          <ac:spMkLst>
            <pc:docMk/>
            <pc:sldMk cId="824823944" sldId="262"/>
            <ac:spMk id="71" creationId="{B6E6531A-0776-43BA-A852-5FB5C77534D5}"/>
          </ac:spMkLst>
        </pc:spChg>
        <pc:spChg chg="add">
          <ac:chgData name="Vishnu Kumar" userId="182e3628c9f94594" providerId="LiveId" clId="{66E81FD1-DB87-4B70-B585-E8807313B02A}" dt="2020-04-20T20:50:50.283" v="326" actId="26606"/>
          <ac:spMkLst>
            <pc:docMk/>
            <pc:sldMk cId="824823944" sldId="262"/>
            <ac:spMk id="73" creationId="{F8C5273F-2B84-46BF-A94F-1A20E13B3AA1}"/>
          </ac:spMkLst>
        </pc:spChg>
        <pc:picChg chg="add mod">
          <ac:chgData name="Vishnu Kumar" userId="182e3628c9f94594" providerId="LiveId" clId="{66E81FD1-DB87-4B70-B585-E8807313B02A}" dt="2020-04-20T20:50:50.283" v="326" actId="26606"/>
          <ac:picMkLst>
            <pc:docMk/>
            <pc:sldMk cId="824823944" sldId="262"/>
            <ac:picMk id="5122" creationId="{6A8A6C63-F37E-4ADD-9117-032F60935BFA}"/>
          </ac:picMkLst>
        </pc:picChg>
      </pc:sldChg>
      <pc:sldChg chg="addSp delSp modSp add mod setBg">
        <pc:chgData name="Vishnu Kumar" userId="182e3628c9f94594" providerId="LiveId" clId="{66E81FD1-DB87-4B70-B585-E8807313B02A}" dt="2020-04-20T20:57:26.117" v="334" actId="1076"/>
        <pc:sldMkLst>
          <pc:docMk/>
          <pc:sldMk cId="3712444536" sldId="263"/>
        </pc:sldMkLst>
        <pc:spChg chg="add del">
          <ac:chgData name="Vishnu Kumar" userId="182e3628c9f94594" providerId="LiveId" clId="{66E81FD1-DB87-4B70-B585-E8807313B02A}" dt="2020-04-20T20:57:19.522" v="331" actId="26606"/>
          <ac:spMkLst>
            <pc:docMk/>
            <pc:sldMk cId="3712444536" sldId="263"/>
            <ac:spMk id="71" creationId="{07DE5115-89C8-4B9C-B0E8-78A15C20CC50}"/>
          </ac:spMkLst>
        </pc:spChg>
        <pc:spChg chg="add del">
          <ac:chgData name="Vishnu Kumar" userId="182e3628c9f94594" providerId="LiveId" clId="{66E81FD1-DB87-4B70-B585-E8807313B02A}" dt="2020-04-20T20:57:19.522" v="331" actId="26606"/>
          <ac:spMkLst>
            <pc:docMk/>
            <pc:sldMk cId="3712444536" sldId="263"/>
            <ac:spMk id="73" creationId="{4A6402E2-72CC-4683-9B83-11265402E5CE}"/>
          </ac:spMkLst>
        </pc:spChg>
        <pc:spChg chg="add">
          <ac:chgData name="Vishnu Kumar" userId="182e3628c9f94594" providerId="LiveId" clId="{66E81FD1-DB87-4B70-B585-E8807313B02A}" dt="2020-04-20T20:57:19.522" v="332" actId="26606"/>
          <ac:spMkLst>
            <pc:docMk/>
            <pc:sldMk cId="3712444536" sldId="263"/>
            <ac:spMk id="6148" creationId="{62C9703D-C8F9-44AD-A7C0-C2F3871F8C1B}"/>
          </ac:spMkLst>
        </pc:spChg>
        <pc:picChg chg="add mod">
          <ac:chgData name="Vishnu Kumar" userId="182e3628c9f94594" providerId="LiveId" clId="{66E81FD1-DB87-4B70-B585-E8807313B02A}" dt="2020-04-20T20:57:26.117" v="334" actId="1076"/>
          <ac:picMkLst>
            <pc:docMk/>
            <pc:sldMk cId="3712444536" sldId="263"/>
            <ac:picMk id="6146" creationId="{6CABFA7F-7796-422F-AFCF-BCD13244B390}"/>
          </ac:picMkLst>
        </pc:picChg>
      </pc:sldChg>
      <pc:sldChg chg="addSp delSp modSp add mod setBg">
        <pc:chgData name="Vishnu Kumar" userId="182e3628c9f94594" providerId="LiveId" clId="{66E81FD1-DB87-4B70-B585-E8807313B02A}" dt="2020-04-20T21:21:23.096" v="398" actId="26606"/>
        <pc:sldMkLst>
          <pc:docMk/>
          <pc:sldMk cId="1566257553" sldId="264"/>
        </pc:sldMkLst>
        <pc:spChg chg="add del">
          <ac:chgData name="Vishnu Kumar" userId="182e3628c9f94594" providerId="LiveId" clId="{66E81FD1-DB87-4B70-B585-E8807313B02A}" dt="2020-04-20T21:18:44.251" v="359" actId="26606"/>
          <ac:spMkLst>
            <pc:docMk/>
            <pc:sldMk cId="1566257553" sldId="264"/>
            <ac:spMk id="7" creationId="{F1176DA6-4BBF-42A4-9C94-E6613CCD6B37}"/>
          </ac:spMkLst>
        </pc:spChg>
        <pc:spChg chg="add del">
          <ac:chgData name="Vishnu Kumar" userId="182e3628c9f94594" providerId="LiveId" clId="{66E81FD1-DB87-4B70-B585-E8807313B02A}" dt="2020-04-20T21:18:44.251" v="359" actId="26606"/>
          <ac:spMkLst>
            <pc:docMk/>
            <pc:sldMk cId="1566257553" sldId="264"/>
            <ac:spMk id="9" creationId="{99AAB0AE-172B-4FB4-80C2-86CD6B824220}"/>
          </ac:spMkLst>
        </pc:spChg>
        <pc:spChg chg="add del">
          <ac:chgData name="Vishnu Kumar" userId="182e3628c9f94594" providerId="LiveId" clId="{66E81FD1-DB87-4B70-B585-E8807313B02A}" dt="2020-04-20T21:21:23.096" v="398" actId="26606"/>
          <ac:spMkLst>
            <pc:docMk/>
            <pc:sldMk cId="1566257553" sldId="264"/>
            <ac:spMk id="14" creationId="{2C6F198E-F7A1-4125-910D-641C0C2A76D5}"/>
          </ac:spMkLst>
        </pc:spChg>
        <pc:spChg chg="add del">
          <ac:chgData name="Vishnu Kumar" userId="182e3628c9f94594" providerId="LiveId" clId="{66E81FD1-DB87-4B70-B585-E8807313B02A}" dt="2020-04-20T21:21:23.096" v="398" actId="26606"/>
          <ac:spMkLst>
            <pc:docMk/>
            <pc:sldMk cId="1566257553" sldId="264"/>
            <ac:spMk id="16" creationId="{907C3A25-D9A7-4F2D-B44C-FA8EB24C7AFD}"/>
          </ac:spMkLst>
        </pc:spChg>
        <pc:spChg chg="add del">
          <ac:chgData name="Vishnu Kumar" userId="182e3628c9f94594" providerId="LiveId" clId="{66E81FD1-DB87-4B70-B585-E8807313B02A}" dt="2020-04-20T21:21:23.096" v="398" actId="26606"/>
          <ac:spMkLst>
            <pc:docMk/>
            <pc:sldMk cId="1566257553" sldId="264"/>
            <ac:spMk id="18" creationId="{18E8515E-B8C8-482A-A9B5-CE57BC080AAD}"/>
          </ac:spMkLst>
        </pc:spChg>
        <pc:spChg chg="add del">
          <ac:chgData name="Vishnu Kumar" userId="182e3628c9f94594" providerId="LiveId" clId="{66E81FD1-DB87-4B70-B585-E8807313B02A}" dt="2020-04-20T21:21:23.096" v="397" actId="26606"/>
          <ac:spMkLst>
            <pc:docMk/>
            <pc:sldMk cId="1566257553" sldId="264"/>
            <ac:spMk id="23" creationId="{62C9703D-C8F9-44AD-A7C0-C2F3871F8C1B}"/>
          </ac:spMkLst>
        </pc:spChg>
        <pc:spChg chg="add">
          <ac:chgData name="Vishnu Kumar" userId="182e3628c9f94594" providerId="LiveId" clId="{66E81FD1-DB87-4B70-B585-E8807313B02A}" dt="2020-04-20T21:21:23.096" v="398" actId="26606"/>
          <ac:spMkLst>
            <pc:docMk/>
            <pc:sldMk cId="1566257553" sldId="264"/>
            <ac:spMk id="25" creationId="{A2982B51-6FEC-4000-8197-30B2EE78ADE0}"/>
          </ac:spMkLst>
        </pc:spChg>
        <pc:spChg chg="add">
          <ac:chgData name="Vishnu Kumar" userId="182e3628c9f94594" providerId="LiveId" clId="{66E81FD1-DB87-4B70-B585-E8807313B02A}" dt="2020-04-20T21:21:23.096" v="398" actId="26606"/>
          <ac:spMkLst>
            <pc:docMk/>
            <pc:sldMk cId="1566257553" sldId="264"/>
            <ac:spMk id="26" creationId="{882C17D0-0115-4E43-AF4A-3BA36E80919D}"/>
          </ac:spMkLst>
        </pc:spChg>
        <pc:spChg chg="add">
          <ac:chgData name="Vishnu Kumar" userId="182e3628c9f94594" providerId="LiveId" clId="{66E81FD1-DB87-4B70-B585-E8807313B02A}" dt="2020-04-20T21:21:23.096" v="398" actId="26606"/>
          <ac:spMkLst>
            <pc:docMk/>
            <pc:sldMk cId="1566257553" sldId="264"/>
            <ac:spMk id="27" creationId="{E5DFB8AC-1A2A-4330-B50D-AAE63C682328}"/>
          </ac:spMkLst>
        </pc:spChg>
        <pc:picChg chg="add mod">
          <ac:chgData name="Vishnu Kumar" userId="182e3628c9f94594" providerId="LiveId" clId="{66E81FD1-DB87-4B70-B585-E8807313B02A}" dt="2020-04-20T21:21:23.096" v="398" actId="26606"/>
          <ac:picMkLst>
            <pc:docMk/>
            <pc:sldMk cId="1566257553" sldId="264"/>
            <ac:picMk id="2" creationId="{04A8344C-DC5C-4954-8F74-B68A6FC6EC75}"/>
          </ac:picMkLst>
        </pc:picChg>
      </pc:sldChg>
      <pc:sldChg chg="addSp delSp modSp add mod setBg">
        <pc:chgData name="Vishnu Kumar" userId="182e3628c9f94594" providerId="LiveId" clId="{66E81FD1-DB87-4B70-B585-E8807313B02A}" dt="2020-04-20T21:20:57.430" v="395" actId="26606"/>
        <pc:sldMkLst>
          <pc:docMk/>
          <pc:sldMk cId="366485474" sldId="265"/>
        </pc:sldMkLst>
        <pc:spChg chg="mod">
          <ac:chgData name="Vishnu Kumar" userId="182e3628c9f94594" providerId="LiveId" clId="{66E81FD1-DB87-4B70-B585-E8807313B02A}" dt="2020-04-20T21:20:57.430" v="395" actId="26606"/>
          <ac:spMkLst>
            <pc:docMk/>
            <pc:sldMk cId="366485474" sldId="265"/>
            <ac:spMk id="2" creationId="{D7F3043F-7225-4043-970A-AF155BE3F6F1}"/>
          </ac:spMkLst>
        </pc:spChg>
        <pc:spChg chg="add del">
          <ac:chgData name="Vishnu Kumar" userId="182e3628c9f94594" providerId="LiveId" clId="{66E81FD1-DB87-4B70-B585-E8807313B02A}" dt="2020-04-20T21:20:57.430" v="395" actId="26606"/>
          <ac:spMkLst>
            <pc:docMk/>
            <pc:sldMk cId="366485474" sldId="265"/>
            <ac:spMk id="9" creationId="{0CABCAE3-64FC-4149-819F-2C1812824154}"/>
          </ac:spMkLst>
        </pc:spChg>
        <pc:spChg chg="add del">
          <ac:chgData name="Vishnu Kumar" userId="182e3628c9f94594" providerId="LiveId" clId="{66E81FD1-DB87-4B70-B585-E8807313B02A}" dt="2020-04-20T21:20:57.430" v="395" actId="26606"/>
          <ac:spMkLst>
            <pc:docMk/>
            <pc:sldMk cId="366485474" sldId="265"/>
            <ac:spMk id="17" creationId="{11587617-1CD9-4BB4-8FDB-02547523FBEA}"/>
          </ac:spMkLst>
        </pc:spChg>
        <pc:spChg chg="add del">
          <ac:chgData name="Vishnu Kumar" userId="182e3628c9f94594" providerId="LiveId" clId="{66E81FD1-DB87-4B70-B585-E8807313B02A}" dt="2020-04-20T21:20:57.430" v="395" actId="26606"/>
          <ac:spMkLst>
            <pc:docMk/>
            <pc:sldMk cId="366485474" sldId="265"/>
            <ac:spMk id="19" creationId="{B2359BEA-F467-446B-9ED2-7DE4AE3940C4}"/>
          </ac:spMkLst>
        </pc:spChg>
        <pc:spChg chg="add">
          <ac:chgData name="Vishnu Kumar" userId="182e3628c9f94594" providerId="LiveId" clId="{66E81FD1-DB87-4B70-B585-E8807313B02A}" dt="2020-04-20T21:20:57.430" v="395" actId="26606"/>
          <ac:spMkLst>
            <pc:docMk/>
            <pc:sldMk cId="366485474" sldId="265"/>
            <ac:spMk id="30" creationId="{0CABCAE3-64FC-4149-819F-2C1812824154}"/>
          </ac:spMkLst>
        </pc:spChg>
        <pc:spChg chg="add">
          <ac:chgData name="Vishnu Kumar" userId="182e3628c9f94594" providerId="LiveId" clId="{66E81FD1-DB87-4B70-B585-E8807313B02A}" dt="2020-04-20T21:20:57.430" v="395" actId="26606"/>
          <ac:spMkLst>
            <pc:docMk/>
            <pc:sldMk cId="366485474" sldId="265"/>
            <ac:spMk id="38" creationId="{D0712110-0BC1-4B31-B3BB-63B44222E87F}"/>
          </ac:spMkLst>
        </pc:spChg>
        <pc:spChg chg="add">
          <ac:chgData name="Vishnu Kumar" userId="182e3628c9f94594" providerId="LiveId" clId="{66E81FD1-DB87-4B70-B585-E8807313B02A}" dt="2020-04-20T21:20:57.430" v="395" actId="26606"/>
          <ac:spMkLst>
            <pc:docMk/>
            <pc:sldMk cId="366485474" sldId="265"/>
            <ac:spMk id="40" creationId="{4466B5F3-C053-4580-B04A-1EF949888280}"/>
          </ac:spMkLst>
        </pc:spChg>
        <pc:picChg chg="add mod">
          <ac:chgData name="Vishnu Kumar" userId="182e3628c9f94594" providerId="LiveId" clId="{66E81FD1-DB87-4B70-B585-E8807313B02A}" dt="2020-04-20T21:20:57.430" v="395" actId="26606"/>
          <ac:picMkLst>
            <pc:docMk/>
            <pc:sldMk cId="366485474" sldId="265"/>
            <ac:picMk id="6" creationId="{FB511175-C99D-4B46-B1B1-04EC359D11A5}"/>
          </ac:picMkLst>
        </pc:picChg>
        <pc:picChg chg="add del">
          <ac:chgData name="Vishnu Kumar" userId="182e3628c9f94594" providerId="LiveId" clId="{66E81FD1-DB87-4B70-B585-E8807313B02A}" dt="2020-04-20T21:20:57.430" v="395" actId="26606"/>
          <ac:picMkLst>
            <pc:docMk/>
            <pc:sldMk cId="366485474" sldId="265"/>
            <ac:picMk id="11" creationId="{012FDCFE-9AD2-4D8A-8CBF-B3AA37EBF6DD}"/>
          </ac:picMkLst>
        </pc:picChg>
        <pc:picChg chg="add del">
          <ac:chgData name="Vishnu Kumar" userId="182e3628c9f94594" providerId="LiveId" clId="{66E81FD1-DB87-4B70-B585-E8807313B02A}" dt="2020-04-20T21:20:57.430" v="395" actId="26606"/>
          <ac:picMkLst>
            <pc:docMk/>
            <pc:sldMk cId="366485474" sldId="265"/>
            <ac:picMk id="23" creationId="{CEF18BD6-B169-4CEE-BB3D-71DFD6A8334C}"/>
          </ac:picMkLst>
        </pc:picChg>
        <pc:picChg chg="add">
          <ac:chgData name="Vishnu Kumar" userId="182e3628c9f94594" providerId="LiveId" clId="{66E81FD1-DB87-4B70-B585-E8807313B02A}" dt="2020-04-20T21:20:57.430" v="395" actId="26606"/>
          <ac:picMkLst>
            <pc:docMk/>
            <pc:sldMk cId="366485474" sldId="265"/>
            <ac:picMk id="32" creationId="{012FDCFE-9AD2-4D8A-8CBF-B3AA37EBF6DD}"/>
          </ac:picMkLst>
        </pc:picChg>
        <pc:picChg chg="add">
          <ac:chgData name="Vishnu Kumar" userId="182e3628c9f94594" providerId="LiveId" clId="{66E81FD1-DB87-4B70-B585-E8807313B02A}" dt="2020-04-20T21:20:57.430" v="395" actId="26606"/>
          <ac:picMkLst>
            <pc:docMk/>
            <pc:sldMk cId="366485474" sldId="265"/>
            <ac:picMk id="44" creationId="{25CED634-E2D0-4AB7-96DD-816C9B52C5CF}"/>
          </ac:picMkLst>
        </pc:picChg>
        <pc:cxnChg chg="add del">
          <ac:chgData name="Vishnu Kumar" userId="182e3628c9f94594" providerId="LiveId" clId="{66E81FD1-DB87-4B70-B585-E8807313B02A}" dt="2020-04-20T21:20:57.430" v="395" actId="26606"/>
          <ac:cxnSpMkLst>
            <pc:docMk/>
            <pc:sldMk cId="366485474" sldId="265"/>
            <ac:cxnSpMk id="13" creationId="{FBD463FC-4CA8-4FF4-85A3-AF9F4B98D210}"/>
          </ac:cxnSpMkLst>
        </pc:cxnChg>
        <pc:cxnChg chg="add del">
          <ac:chgData name="Vishnu Kumar" userId="182e3628c9f94594" providerId="LiveId" clId="{66E81FD1-DB87-4B70-B585-E8807313B02A}" dt="2020-04-20T21:20:57.430" v="395" actId="26606"/>
          <ac:cxnSpMkLst>
            <pc:docMk/>
            <pc:sldMk cId="366485474" sldId="265"/>
            <ac:cxnSpMk id="15" creationId="{BECF35C3-8B44-4F4B-BD25-4C01823DB22A}"/>
          </ac:cxnSpMkLst>
        </pc:cxnChg>
        <pc:cxnChg chg="add del">
          <ac:chgData name="Vishnu Kumar" userId="182e3628c9f94594" providerId="LiveId" clId="{66E81FD1-DB87-4B70-B585-E8807313B02A}" dt="2020-04-20T21:20:57.430" v="395" actId="26606"/>
          <ac:cxnSpMkLst>
            <pc:docMk/>
            <pc:sldMk cId="366485474" sldId="265"/>
            <ac:cxnSpMk id="21" creationId="{07C4A58F-EDCB-42E6-BB21-2D410EF078C9}"/>
          </ac:cxnSpMkLst>
        </pc:cxnChg>
        <pc:cxnChg chg="add del">
          <ac:chgData name="Vishnu Kumar" userId="182e3628c9f94594" providerId="LiveId" clId="{66E81FD1-DB87-4B70-B585-E8807313B02A}" dt="2020-04-20T21:20:57.430" v="395" actId="26606"/>
          <ac:cxnSpMkLst>
            <pc:docMk/>
            <pc:sldMk cId="366485474" sldId="265"/>
            <ac:cxnSpMk id="25" creationId="{0C253CD2-F713-407C-B979-22CDBA5319BC}"/>
          </ac:cxnSpMkLst>
        </pc:cxnChg>
        <pc:cxnChg chg="add">
          <ac:chgData name="Vishnu Kumar" userId="182e3628c9f94594" providerId="LiveId" clId="{66E81FD1-DB87-4B70-B585-E8807313B02A}" dt="2020-04-20T21:20:57.430" v="395" actId="26606"/>
          <ac:cxnSpMkLst>
            <pc:docMk/>
            <pc:sldMk cId="366485474" sldId="265"/>
            <ac:cxnSpMk id="34" creationId="{FBD463FC-4CA8-4FF4-85A3-AF9F4B98D210}"/>
          </ac:cxnSpMkLst>
        </pc:cxnChg>
        <pc:cxnChg chg="add">
          <ac:chgData name="Vishnu Kumar" userId="182e3628c9f94594" providerId="LiveId" clId="{66E81FD1-DB87-4B70-B585-E8807313B02A}" dt="2020-04-20T21:20:57.430" v="395" actId="26606"/>
          <ac:cxnSpMkLst>
            <pc:docMk/>
            <pc:sldMk cId="366485474" sldId="265"/>
            <ac:cxnSpMk id="36" creationId="{BECF35C3-8B44-4F4B-BD25-4C01823DB22A}"/>
          </ac:cxnSpMkLst>
        </pc:cxnChg>
        <pc:cxnChg chg="add">
          <ac:chgData name="Vishnu Kumar" userId="182e3628c9f94594" providerId="LiveId" clId="{66E81FD1-DB87-4B70-B585-E8807313B02A}" dt="2020-04-20T21:20:57.430" v="395" actId="26606"/>
          <ac:cxnSpMkLst>
            <pc:docMk/>
            <pc:sldMk cId="366485474" sldId="265"/>
            <ac:cxnSpMk id="42" creationId="{FA6123F2-4B61-414F-A7E5-5B7828EACAE2}"/>
          </ac:cxnSpMkLst>
        </pc:cxnChg>
        <pc:cxnChg chg="add">
          <ac:chgData name="Vishnu Kumar" userId="182e3628c9f94594" providerId="LiveId" clId="{66E81FD1-DB87-4B70-B585-E8807313B02A}" dt="2020-04-20T21:20:57.430" v="395" actId="26606"/>
          <ac:cxnSpMkLst>
            <pc:docMk/>
            <pc:sldMk cId="366485474" sldId="265"/>
            <ac:cxnSpMk id="46" creationId="{FCDDCDFB-696D-4FDF-9B58-24F71B7C37BC}"/>
          </ac:cxnSpMkLst>
        </pc:cxnChg>
      </pc:sldChg>
      <pc:sldChg chg="addSp delSp modSp add mod setBg setClrOvrMap">
        <pc:chgData name="Vishnu Kumar" userId="182e3628c9f94594" providerId="LiveId" clId="{66E81FD1-DB87-4B70-B585-E8807313B02A}" dt="2020-04-25T20:41:51.669" v="560" actId="20577"/>
        <pc:sldMkLst>
          <pc:docMk/>
          <pc:sldMk cId="2542841749" sldId="266"/>
        </pc:sldMkLst>
        <pc:spChg chg="mod">
          <ac:chgData name="Vishnu Kumar" userId="182e3628c9f94594" providerId="LiveId" clId="{66E81FD1-DB87-4B70-B585-E8807313B02A}" dt="2020-04-25T20:32:59.981" v="482" actId="26606"/>
          <ac:spMkLst>
            <pc:docMk/>
            <pc:sldMk cId="2542841749" sldId="266"/>
            <ac:spMk id="2" creationId="{082C2591-BB3E-4542-B53B-E112FC53DFFB}"/>
          </ac:spMkLst>
        </pc:spChg>
        <pc:spChg chg="mod">
          <ac:chgData name="Vishnu Kumar" userId="182e3628c9f94594" providerId="LiveId" clId="{66E81FD1-DB87-4B70-B585-E8807313B02A}" dt="2020-04-25T20:41:51.669" v="560" actId="20577"/>
          <ac:spMkLst>
            <pc:docMk/>
            <pc:sldMk cId="2542841749" sldId="266"/>
            <ac:spMk id="3" creationId="{B7BBD511-E5FB-47C8-BDDD-4BDD95D1D14A}"/>
          </ac:spMkLst>
        </pc:spChg>
        <pc:spChg chg="add del">
          <ac:chgData name="Vishnu Kumar" userId="182e3628c9f94594" providerId="LiveId" clId="{66E81FD1-DB87-4B70-B585-E8807313B02A}" dt="2020-04-25T20:32:17.163" v="471" actId="26606"/>
          <ac:spMkLst>
            <pc:docMk/>
            <pc:sldMk cId="2542841749" sldId="266"/>
            <ac:spMk id="8" creationId="{23522FE7-5A29-4EF6-B1EF-2CA55748A772}"/>
          </ac:spMkLst>
        </pc:spChg>
        <pc:spChg chg="add del">
          <ac:chgData name="Vishnu Kumar" userId="182e3628c9f94594" providerId="LiveId" clId="{66E81FD1-DB87-4B70-B585-E8807313B02A}" dt="2020-04-25T20:30:01.379" v="469" actId="26606"/>
          <ac:spMkLst>
            <pc:docMk/>
            <pc:sldMk cId="2542841749" sldId="266"/>
            <ac:spMk id="10" creationId="{35C3D674-3D59-4E93-80CA-0C0A9095E816}"/>
          </ac:spMkLst>
        </pc:spChg>
        <pc:spChg chg="add del">
          <ac:chgData name="Vishnu Kumar" userId="182e3628c9f94594" providerId="LiveId" clId="{66E81FD1-DB87-4B70-B585-E8807313B02A}" dt="2020-04-25T20:30:01.379" v="469" actId="26606"/>
          <ac:spMkLst>
            <pc:docMk/>
            <pc:sldMk cId="2542841749" sldId="266"/>
            <ac:spMk id="14" creationId="{EF2A81E1-BCBE-426B-8C09-33274E69409D}"/>
          </ac:spMkLst>
        </pc:spChg>
        <pc:spChg chg="add del">
          <ac:chgData name="Vishnu Kumar" userId="182e3628c9f94594" providerId="LiveId" clId="{66E81FD1-DB87-4B70-B585-E8807313B02A}" dt="2020-04-25T20:32:17.163" v="471" actId="26606"/>
          <ac:spMkLst>
            <pc:docMk/>
            <pc:sldMk cId="2542841749" sldId="266"/>
            <ac:spMk id="26" creationId="{1EE485E7-7D6D-4CB0-A3AD-261D97B2EFEA}"/>
          </ac:spMkLst>
        </pc:spChg>
        <pc:spChg chg="add del">
          <ac:chgData name="Vishnu Kumar" userId="182e3628c9f94594" providerId="LiveId" clId="{66E81FD1-DB87-4B70-B585-E8807313B02A}" dt="2020-04-25T20:32:17.163" v="471" actId="26606"/>
          <ac:spMkLst>
            <pc:docMk/>
            <pc:sldMk cId="2542841749" sldId="266"/>
            <ac:spMk id="27" creationId="{A55E3208-F0C4-4962-8946-065C94F89635}"/>
          </ac:spMkLst>
        </pc:spChg>
        <pc:spChg chg="add del">
          <ac:chgData name="Vishnu Kumar" userId="182e3628c9f94594" providerId="LiveId" clId="{66E81FD1-DB87-4B70-B585-E8807313B02A}" dt="2020-04-25T20:32:19.678" v="473" actId="26606"/>
          <ac:spMkLst>
            <pc:docMk/>
            <pc:sldMk cId="2542841749" sldId="266"/>
            <ac:spMk id="29" creationId="{35C3D674-3D59-4E93-80CA-0C0A9095E816}"/>
          </ac:spMkLst>
        </pc:spChg>
        <pc:spChg chg="add del">
          <ac:chgData name="Vishnu Kumar" userId="182e3628c9f94594" providerId="LiveId" clId="{66E81FD1-DB87-4B70-B585-E8807313B02A}" dt="2020-04-25T20:32:19.678" v="473" actId="26606"/>
          <ac:spMkLst>
            <pc:docMk/>
            <pc:sldMk cId="2542841749" sldId="266"/>
            <ac:spMk id="31" creationId="{EF2A81E1-BCBE-426B-8C09-33274E69409D}"/>
          </ac:spMkLst>
        </pc:spChg>
        <pc:spChg chg="add del">
          <ac:chgData name="Vishnu Kumar" userId="182e3628c9f94594" providerId="LiveId" clId="{66E81FD1-DB87-4B70-B585-E8807313B02A}" dt="2020-04-25T20:32:45.082" v="475" actId="26606"/>
          <ac:spMkLst>
            <pc:docMk/>
            <pc:sldMk cId="2542841749" sldId="266"/>
            <ac:spMk id="36" creationId="{23522FE7-5A29-4EF6-B1EF-2CA55748A772}"/>
          </ac:spMkLst>
        </pc:spChg>
        <pc:spChg chg="add del">
          <ac:chgData name="Vishnu Kumar" userId="182e3628c9f94594" providerId="LiveId" clId="{66E81FD1-DB87-4B70-B585-E8807313B02A}" dt="2020-04-25T20:32:45.082" v="475" actId="26606"/>
          <ac:spMkLst>
            <pc:docMk/>
            <pc:sldMk cId="2542841749" sldId="266"/>
            <ac:spMk id="40" creationId="{1C69834E-5EEE-4D61-833E-04928896454C}"/>
          </ac:spMkLst>
        </pc:spChg>
        <pc:spChg chg="add del">
          <ac:chgData name="Vishnu Kumar" userId="182e3628c9f94594" providerId="LiveId" clId="{66E81FD1-DB87-4B70-B585-E8807313B02A}" dt="2020-04-25T20:32:45.082" v="475" actId="26606"/>
          <ac:spMkLst>
            <pc:docMk/>
            <pc:sldMk cId="2542841749" sldId="266"/>
            <ac:spMk id="41" creationId="{58E5D9BA-46E7-4BFA-9C74-75495BF6F54D}"/>
          </ac:spMkLst>
        </pc:spChg>
        <pc:spChg chg="add del">
          <ac:chgData name="Vishnu Kumar" userId="182e3628c9f94594" providerId="LiveId" clId="{66E81FD1-DB87-4B70-B585-E8807313B02A}" dt="2020-04-25T20:32:45.082" v="475" actId="26606"/>
          <ac:spMkLst>
            <pc:docMk/>
            <pc:sldMk cId="2542841749" sldId="266"/>
            <ac:spMk id="42" creationId="{5B033D76-5800-44B6-AFE9-EE2106935115}"/>
          </ac:spMkLst>
        </pc:spChg>
        <pc:spChg chg="add del">
          <ac:chgData name="Vishnu Kumar" userId="182e3628c9f94594" providerId="LiveId" clId="{66E81FD1-DB87-4B70-B585-E8807313B02A}" dt="2020-04-25T20:32:45.082" v="475" actId="26606"/>
          <ac:spMkLst>
            <pc:docMk/>
            <pc:sldMk cId="2542841749" sldId="266"/>
            <ac:spMk id="43" creationId="{522D6F85-FFBA-4F81-AEE5-AAA17CB7AA98}"/>
          </ac:spMkLst>
        </pc:spChg>
        <pc:spChg chg="add del">
          <ac:chgData name="Vishnu Kumar" userId="182e3628c9f94594" providerId="LiveId" clId="{66E81FD1-DB87-4B70-B585-E8807313B02A}" dt="2020-04-25T20:32:45.082" v="475" actId="26606"/>
          <ac:spMkLst>
            <pc:docMk/>
            <pc:sldMk cId="2542841749" sldId="266"/>
            <ac:spMk id="44" creationId="{13B31514-E6DF-4357-9EEA-EFB7983080DA}"/>
          </ac:spMkLst>
        </pc:spChg>
        <pc:spChg chg="add del">
          <ac:chgData name="Vishnu Kumar" userId="182e3628c9f94594" providerId="LiveId" clId="{66E81FD1-DB87-4B70-B585-E8807313B02A}" dt="2020-04-25T20:32:50.503" v="477" actId="26606"/>
          <ac:spMkLst>
            <pc:docMk/>
            <pc:sldMk cId="2542841749" sldId="266"/>
            <ac:spMk id="47" creationId="{35C3D674-3D59-4E93-80CA-0C0A9095E816}"/>
          </ac:spMkLst>
        </pc:spChg>
        <pc:spChg chg="add del">
          <ac:chgData name="Vishnu Kumar" userId="182e3628c9f94594" providerId="LiveId" clId="{66E81FD1-DB87-4B70-B585-E8807313B02A}" dt="2020-04-25T20:32:50.503" v="477" actId="26606"/>
          <ac:spMkLst>
            <pc:docMk/>
            <pc:sldMk cId="2542841749" sldId="266"/>
            <ac:spMk id="49" creationId="{EF2A81E1-BCBE-426B-8C09-33274E69409D}"/>
          </ac:spMkLst>
        </pc:spChg>
        <pc:spChg chg="add del">
          <ac:chgData name="Vishnu Kumar" userId="182e3628c9f94594" providerId="LiveId" clId="{66E81FD1-DB87-4B70-B585-E8807313B02A}" dt="2020-04-25T20:32:58.795" v="479" actId="26606"/>
          <ac:spMkLst>
            <pc:docMk/>
            <pc:sldMk cId="2542841749" sldId="266"/>
            <ac:spMk id="54" creationId="{23522FE7-5A29-4EF6-B1EF-2CA55748A772}"/>
          </ac:spMkLst>
        </pc:spChg>
        <pc:spChg chg="add del">
          <ac:chgData name="Vishnu Kumar" userId="182e3628c9f94594" providerId="LiveId" clId="{66E81FD1-DB87-4B70-B585-E8807313B02A}" dt="2020-04-25T20:32:58.795" v="479" actId="26606"/>
          <ac:spMkLst>
            <pc:docMk/>
            <pc:sldMk cId="2542841749" sldId="266"/>
            <ac:spMk id="58" creationId="{2FDF9410-E530-4E71-A2C0-4C24B489649E}"/>
          </ac:spMkLst>
        </pc:spChg>
        <pc:spChg chg="add del">
          <ac:chgData name="Vishnu Kumar" userId="182e3628c9f94594" providerId="LiveId" clId="{66E81FD1-DB87-4B70-B585-E8807313B02A}" dt="2020-04-25T20:32:59.929" v="481" actId="26606"/>
          <ac:spMkLst>
            <pc:docMk/>
            <pc:sldMk cId="2542841749" sldId="266"/>
            <ac:spMk id="62" creationId="{23522FE7-5A29-4EF6-B1EF-2CA55748A772}"/>
          </ac:spMkLst>
        </pc:spChg>
        <pc:spChg chg="add del">
          <ac:chgData name="Vishnu Kumar" userId="182e3628c9f94594" providerId="LiveId" clId="{66E81FD1-DB87-4B70-B585-E8807313B02A}" dt="2020-04-25T20:32:59.929" v="481" actId="26606"/>
          <ac:spMkLst>
            <pc:docMk/>
            <pc:sldMk cId="2542841749" sldId="266"/>
            <ac:spMk id="66" creationId="{B5F9E98A-4FF4-43D6-9C48-6DF0E7F2D272}"/>
          </ac:spMkLst>
        </pc:spChg>
        <pc:spChg chg="add del">
          <ac:chgData name="Vishnu Kumar" userId="182e3628c9f94594" providerId="LiveId" clId="{66E81FD1-DB87-4B70-B585-E8807313B02A}" dt="2020-04-25T20:32:59.929" v="481" actId="26606"/>
          <ac:spMkLst>
            <pc:docMk/>
            <pc:sldMk cId="2542841749" sldId="266"/>
            <ac:spMk id="67" creationId="{D207A636-DC99-4588-80C4-9E069B97C3FD}"/>
          </ac:spMkLst>
        </pc:spChg>
        <pc:spChg chg="add">
          <ac:chgData name="Vishnu Kumar" userId="182e3628c9f94594" providerId="LiveId" clId="{66E81FD1-DB87-4B70-B585-E8807313B02A}" dt="2020-04-25T20:32:59.981" v="482" actId="26606"/>
          <ac:spMkLst>
            <pc:docMk/>
            <pc:sldMk cId="2542841749" sldId="266"/>
            <ac:spMk id="72" creationId="{23522FE7-5A29-4EF6-B1EF-2CA55748A772}"/>
          </ac:spMkLst>
        </pc:spChg>
        <pc:spChg chg="add">
          <ac:chgData name="Vishnu Kumar" userId="182e3628c9f94594" providerId="LiveId" clId="{66E81FD1-DB87-4B70-B585-E8807313B02A}" dt="2020-04-25T20:32:59.981" v="482" actId="26606"/>
          <ac:spMkLst>
            <pc:docMk/>
            <pc:sldMk cId="2542841749" sldId="266"/>
            <ac:spMk id="76" creationId="{1C69834E-5EEE-4D61-833E-04928896454C}"/>
          </ac:spMkLst>
        </pc:spChg>
        <pc:spChg chg="add">
          <ac:chgData name="Vishnu Kumar" userId="182e3628c9f94594" providerId="LiveId" clId="{66E81FD1-DB87-4B70-B585-E8807313B02A}" dt="2020-04-25T20:32:59.981" v="482" actId="26606"/>
          <ac:spMkLst>
            <pc:docMk/>
            <pc:sldMk cId="2542841749" sldId="266"/>
            <ac:spMk id="77" creationId="{58E5D9BA-46E7-4BFA-9C74-75495BF6F54D}"/>
          </ac:spMkLst>
        </pc:spChg>
        <pc:spChg chg="add">
          <ac:chgData name="Vishnu Kumar" userId="182e3628c9f94594" providerId="LiveId" clId="{66E81FD1-DB87-4B70-B585-E8807313B02A}" dt="2020-04-25T20:32:59.981" v="482" actId="26606"/>
          <ac:spMkLst>
            <pc:docMk/>
            <pc:sldMk cId="2542841749" sldId="266"/>
            <ac:spMk id="78" creationId="{5B033D76-5800-44B6-AFE9-EE2106935115}"/>
          </ac:spMkLst>
        </pc:spChg>
        <pc:spChg chg="add">
          <ac:chgData name="Vishnu Kumar" userId="182e3628c9f94594" providerId="LiveId" clId="{66E81FD1-DB87-4B70-B585-E8807313B02A}" dt="2020-04-25T20:32:59.981" v="482" actId="26606"/>
          <ac:spMkLst>
            <pc:docMk/>
            <pc:sldMk cId="2542841749" sldId="266"/>
            <ac:spMk id="79" creationId="{522D6F85-FFBA-4F81-AEE5-AAA17CB7AA98}"/>
          </ac:spMkLst>
        </pc:spChg>
        <pc:spChg chg="add">
          <ac:chgData name="Vishnu Kumar" userId="182e3628c9f94594" providerId="LiveId" clId="{66E81FD1-DB87-4B70-B585-E8807313B02A}" dt="2020-04-25T20:32:59.981" v="482" actId="26606"/>
          <ac:spMkLst>
            <pc:docMk/>
            <pc:sldMk cId="2542841749" sldId="266"/>
            <ac:spMk id="80" creationId="{13B31514-E6DF-4357-9EEA-EFB7983080DA}"/>
          </ac:spMkLst>
        </pc:spChg>
        <pc:picChg chg="add del">
          <ac:chgData name="Vishnu Kumar" userId="182e3628c9f94594" providerId="LiveId" clId="{66E81FD1-DB87-4B70-B585-E8807313B02A}" dt="2020-04-25T20:30:01.379" v="469" actId="26606"/>
          <ac:picMkLst>
            <pc:docMk/>
            <pc:sldMk cId="2542841749" sldId="266"/>
            <ac:picMk id="7" creationId="{1A3ECF63-913A-46AC-9DD1-6E72F1FEBA92}"/>
          </ac:picMkLst>
        </pc:picChg>
        <pc:picChg chg="add del">
          <ac:chgData name="Vishnu Kumar" userId="182e3628c9f94594" providerId="LiveId" clId="{66E81FD1-DB87-4B70-B585-E8807313B02A}" dt="2020-04-25T20:30:01.379" v="469" actId="26606"/>
          <ac:picMkLst>
            <pc:docMk/>
            <pc:sldMk cId="2542841749" sldId="266"/>
            <ac:picMk id="16" creationId="{39D1DDD4-5BB3-45BA-B9B3-06B62299AD79}"/>
          </ac:picMkLst>
        </pc:picChg>
        <pc:picChg chg="add del">
          <ac:chgData name="Vishnu Kumar" userId="182e3628c9f94594" providerId="LiveId" clId="{66E81FD1-DB87-4B70-B585-E8807313B02A}" dt="2020-04-25T20:32:17.163" v="471" actId="26606"/>
          <ac:picMkLst>
            <pc:docMk/>
            <pc:sldMk cId="2542841749" sldId="266"/>
            <ac:picMk id="21" creationId="{C2192E09-EBC7-416C-B887-DFF915D7F43D}"/>
          </ac:picMkLst>
        </pc:picChg>
        <pc:picChg chg="add del">
          <ac:chgData name="Vishnu Kumar" userId="182e3628c9f94594" providerId="LiveId" clId="{66E81FD1-DB87-4B70-B585-E8807313B02A}" dt="2020-04-25T20:32:17.163" v="471" actId="26606"/>
          <ac:picMkLst>
            <pc:docMk/>
            <pc:sldMk cId="2542841749" sldId="266"/>
            <ac:picMk id="22" creationId="{7021C573-B3FF-44B8-A5DE-AB39E9AA6B96}"/>
          </ac:picMkLst>
        </pc:picChg>
        <pc:picChg chg="add del">
          <ac:chgData name="Vishnu Kumar" userId="182e3628c9f94594" providerId="LiveId" clId="{66E81FD1-DB87-4B70-B585-E8807313B02A}" dt="2020-04-25T20:32:19.678" v="473" actId="26606"/>
          <ac:picMkLst>
            <pc:docMk/>
            <pc:sldMk cId="2542841749" sldId="266"/>
            <ac:picMk id="32" creationId="{467ECD78-C45B-4419-B3B0-5D0D01911A4E}"/>
          </ac:picMkLst>
        </pc:picChg>
        <pc:picChg chg="add del">
          <ac:chgData name="Vishnu Kumar" userId="182e3628c9f94594" providerId="LiveId" clId="{66E81FD1-DB87-4B70-B585-E8807313B02A}" dt="2020-04-25T20:32:19.678" v="473" actId="26606"/>
          <ac:picMkLst>
            <pc:docMk/>
            <pc:sldMk cId="2542841749" sldId="266"/>
            <ac:picMk id="33" creationId="{39D1DDD4-5BB3-45BA-B9B3-06B62299AD79}"/>
          </ac:picMkLst>
        </pc:picChg>
        <pc:picChg chg="add del">
          <ac:chgData name="Vishnu Kumar" userId="182e3628c9f94594" providerId="LiveId" clId="{66E81FD1-DB87-4B70-B585-E8807313B02A}" dt="2020-04-25T20:32:45.082" v="475" actId="26606"/>
          <ac:picMkLst>
            <pc:docMk/>
            <pc:sldMk cId="2542841749" sldId="266"/>
            <ac:picMk id="37" creationId="{C2192E09-EBC7-416C-B887-DFF915D7F43D}"/>
          </ac:picMkLst>
        </pc:picChg>
        <pc:picChg chg="add del">
          <ac:chgData name="Vishnu Kumar" userId="182e3628c9f94594" providerId="LiveId" clId="{66E81FD1-DB87-4B70-B585-E8807313B02A}" dt="2020-04-25T20:32:45.082" v="475" actId="26606"/>
          <ac:picMkLst>
            <pc:docMk/>
            <pc:sldMk cId="2542841749" sldId="266"/>
            <ac:picMk id="45" creationId="{4C401D57-600A-4C91-AC9A-14CA1ED6F7D8}"/>
          </ac:picMkLst>
        </pc:picChg>
        <pc:picChg chg="add del">
          <ac:chgData name="Vishnu Kumar" userId="182e3628c9f94594" providerId="LiveId" clId="{66E81FD1-DB87-4B70-B585-E8807313B02A}" dt="2020-04-25T20:32:50.503" v="477" actId="26606"/>
          <ac:picMkLst>
            <pc:docMk/>
            <pc:sldMk cId="2542841749" sldId="266"/>
            <ac:picMk id="50" creationId="{1A3ECF63-913A-46AC-9DD1-6E72F1FEBA92}"/>
          </ac:picMkLst>
        </pc:picChg>
        <pc:picChg chg="add del">
          <ac:chgData name="Vishnu Kumar" userId="182e3628c9f94594" providerId="LiveId" clId="{66E81FD1-DB87-4B70-B585-E8807313B02A}" dt="2020-04-25T20:32:50.503" v="477" actId="26606"/>
          <ac:picMkLst>
            <pc:docMk/>
            <pc:sldMk cId="2542841749" sldId="266"/>
            <ac:picMk id="51" creationId="{39D1DDD4-5BB3-45BA-B9B3-06B62299AD79}"/>
          </ac:picMkLst>
        </pc:picChg>
        <pc:picChg chg="add del">
          <ac:chgData name="Vishnu Kumar" userId="182e3628c9f94594" providerId="LiveId" clId="{66E81FD1-DB87-4B70-B585-E8807313B02A}" dt="2020-04-25T20:32:58.795" v="479" actId="26606"/>
          <ac:picMkLst>
            <pc:docMk/>
            <pc:sldMk cId="2542841749" sldId="266"/>
            <ac:picMk id="55" creationId="{C2192E09-EBC7-416C-B887-DFF915D7F43D}"/>
          </ac:picMkLst>
        </pc:picChg>
        <pc:picChg chg="add del">
          <ac:chgData name="Vishnu Kumar" userId="182e3628c9f94594" providerId="LiveId" clId="{66E81FD1-DB87-4B70-B585-E8807313B02A}" dt="2020-04-25T20:32:59.929" v="481" actId="26606"/>
          <ac:picMkLst>
            <pc:docMk/>
            <pc:sldMk cId="2542841749" sldId="266"/>
            <ac:picMk id="63" creationId="{C2192E09-EBC7-416C-B887-DFF915D7F43D}"/>
          </ac:picMkLst>
        </pc:picChg>
        <pc:picChg chg="add del">
          <ac:chgData name="Vishnu Kumar" userId="182e3628c9f94594" providerId="LiveId" clId="{66E81FD1-DB87-4B70-B585-E8807313B02A}" dt="2020-04-25T20:32:59.929" v="481" actId="26606"/>
          <ac:picMkLst>
            <pc:docMk/>
            <pc:sldMk cId="2542841749" sldId="266"/>
            <ac:picMk id="69" creationId="{D4ED6A5F-3B06-48C5-850F-8045C4DF69AE}"/>
          </ac:picMkLst>
        </pc:picChg>
        <pc:picChg chg="add">
          <ac:chgData name="Vishnu Kumar" userId="182e3628c9f94594" providerId="LiveId" clId="{66E81FD1-DB87-4B70-B585-E8807313B02A}" dt="2020-04-25T20:32:59.981" v="482" actId="26606"/>
          <ac:picMkLst>
            <pc:docMk/>
            <pc:sldMk cId="2542841749" sldId="266"/>
            <ac:picMk id="73" creationId="{C2192E09-EBC7-416C-B887-DFF915D7F43D}"/>
          </ac:picMkLst>
        </pc:picChg>
        <pc:picChg chg="add">
          <ac:chgData name="Vishnu Kumar" userId="182e3628c9f94594" providerId="LiveId" clId="{66E81FD1-DB87-4B70-B585-E8807313B02A}" dt="2020-04-25T20:32:59.981" v="482" actId="26606"/>
          <ac:picMkLst>
            <pc:docMk/>
            <pc:sldMk cId="2542841749" sldId="266"/>
            <ac:picMk id="81" creationId="{4C401D57-600A-4C91-AC9A-14CA1ED6F7D8}"/>
          </ac:picMkLst>
        </pc:picChg>
        <pc:cxnChg chg="add del">
          <ac:chgData name="Vishnu Kumar" userId="182e3628c9f94594" providerId="LiveId" clId="{66E81FD1-DB87-4B70-B585-E8807313B02A}" dt="2020-04-25T20:30:01.379" v="469" actId="26606"/>
          <ac:cxnSpMkLst>
            <pc:docMk/>
            <pc:sldMk cId="2542841749" sldId="266"/>
            <ac:cxnSpMk id="12" creationId="{C884B8F8-FDC9-498B-9960-5D7260AFCB03}"/>
          </ac:cxnSpMkLst>
        </pc:cxnChg>
        <pc:cxnChg chg="add del">
          <ac:chgData name="Vishnu Kumar" userId="182e3628c9f94594" providerId="LiveId" clId="{66E81FD1-DB87-4B70-B585-E8807313B02A}" dt="2020-04-25T20:30:01.379" v="469" actId="26606"/>
          <ac:cxnSpMkLst>
            <pc:docMk/>
            <pc:sldMk cId="2542841749" sldId="266"/>
            <ac:cxnSpMk id="18" creationId="{A24DAE64-2302-42EA-8239-F2F0775CA5AD}"/>
          </ac:cxnSpMkLst>
        </pc:cxnChg>
        <pc:cxnChg chg="add del">
          <ac:chgData name="Vishnu Kumar" userId="182e3628c9f94594" providerId="LiveId" clId="{66E81FD1-DB87-4B70-B585-E8807313B02A}" dt="2020-04-25T20:32:17.163" v="471" actId="26606"/>
          <ac:cxnSpMkLst>
            <pc:docMk/>
            <pc:sldMk cId="2542841749" sldId="266"/>
            <ac:cxnSpMk id="20" creationId="{4FAE17D3-C2DC-4665-AF20-33C5BACD5E01}"/>
          </ac:cxnSpMkLst>
        </pc:cxnChg>
        <pc:cxnChg chg="add del">
          <ac:chgData name="Vishnu Kumar" userId="182e3628c9f94594" providerId="LiveId" clId="{66E81FD1-DB87-4B70-B585-E8807313B02A}" dt="2020-04-25T20:32:17.163" v="471" actId="26606"/>
          <ac:cxnSpMkLst>
            <pc:docMk/>
            <pc:sldMk cId="2542841749" sldId="266"/>
            <ac:cxnSpMk id="23" creationId="{2924498D-E084-44BE-A196-CFCE35564350}"/>
          </ac:cxnSpMkLst>
        </pc:cxnChg>
        <pc:cxnChg chg="add del">
          <ac:chgData name="Vishnu Kumar" userId="182e3628c9f94594" providerId="LiveId" clId="{66E81FD1-DB87-4B70-B585-E8807313B02A}" dt="2020-04-25T20:32:17.163" v="471" actId="26606"/>
          <ac:cxnSpMkLst>
            <pc:docMk/>
            <pc:sldMk cId="2542841749" sldId="266"/>
            <ac:cxnSpMk id="24" creationId="{50B0CCD4-E9B0-43B2-806F-05EDF57A7628}"/>
          </ac:cxnSpMkLst>
        </pc:cxnChg>
        <pc:cxnChg chg="add del">
          <ac:chgData name="Vishnu Kumar" userId="182e3628c9f94594" providerId="LiveId" clId="{66E81FD1-DB87-4B70-B585-E8807313B02A}" dt="2020-04-25T20:32:17.163" v="471" actId="26606"/>
          <ac:cxnSpMkLst>
            <pc:docMk/>
            <pc:sldMk cId="2542841749" sldId="266"/>
            <ac:cxnSpMk id="25" creationId="{3BBC7667-C352-4842-9AFD-E5C16AD002F4}"/>
          </ac:cxnSpMkLst>
        </pc:cxnChg>
        <pc:cxnChg chg="add del">
          <ac:chgData name="Vishnu Kumar" userId="182e3628c9f94594" providerId="LiveId" clId="{66E81FD1-DB87-4B70-B585-E8807313B02A}" dt="2020-04-25T20:32:45.082" v="475" actId="26606"/>
          <ac:cxnSpMkLst>
            <pc:docMk/>
            <pc:sldMk cId="2542841749" sldId="266"/>
            <ac:cxnSpMk id="28" creationId="{412BDC66-00FA-4A3F-9BC7-BE05FF7705F8}"/>
          </ac:cxnSpMkLst>
        </pc:cxnChg>
        <pc:cxnChg chg="add del">
          <ac:chgData name="Vishnu Kumar" userId="182e3628c9f94594" providerId="LiveId" clId="{66E81FD1-DB87-4B70-B585-E8807313B02A}" dt="2020-04-25T20:32:19.678" v="473" actId="26606"/>
          <ac:cxnSpMkLst>
            <pc:docMk/>
            <pc:sldMk cId="2542841749" sldId="266"/>
            <ac:cxnSpMk id="30" creationId="{C884B8F8-FDC9-498B-9960-5D7260AFCB03}"/>
          </ac:cxnSpMkLst>
        </pc:cxnChg>
        <pc:cxnChg chg="add del">
          <ac:chgData name="Vishnu Kumar" userId="182e3628c9f94594" providerId="LiveId" clId="{66E81FD1-DB87-4B70-B585-E8807313B02A}" dt="2020-04-25T20:32:19.678" v="473" actId="26606"/>
          <ac:cxnSpMkLst>
            <pc:docMk/>
            <pc:sldMk cId="2542841749" sldId="266"/>
            <ac:cxnSpMk id="34" creationId="{A24DAE64-2302-42EA-8239-F2F0775CA5AD}"/>
          </ac:cxnSpMkLst>
        </pc:cxnChg>
        <pc:cxnChg chg="add del">
          <ac:chgData name="Vishnu Kumar" userId="182e3628c9f94594" providerId="LiveId" clId="{66E81FD1-DB87-4B70-B585-E8807313B02A}" dt="2020-04-25T20:32:45.082" v="475" actId="26606"/>
          <ac:cxnSpMkLst>
            <pc:docMk/>
            <pc:sldMk cId="2542841749" sldId="266"/>
            <ac:cxnSpMk id="38" creationId="{2924498D-E084-44BE-A196-CFCE35564350}"/>
          </ac:cxnSpMkLst>
        </pc:cxnChg>
        <pc:cxnChg chg="add del">
          <ac:chgData name="Vishnu Kumar" userId="182e3628c9f94594" providerId="LiveId" clId="{66E81FD1-DB87-4B70-B585-E8807313B02A}" dt="2020-04-25T20:32:45.082" v="475" actId="26606"/>
          <ac:cxnSpMkLst>
            <pc:docMk/>
            <pc:sldMk cId="2542841749" sldId="266"/>
            <ac:cxnSpMk id="39" creationId="{3BBC7667-C352-4842-9AFD-E5C16AD002F4}"/>
          </ac:cxnSpMkLst>
        </pc:cxnChg>
        <pc:cxnChg chg="add del">
          <ac:chgData name="Vishnu Kumar" userId="182e3628c9f94594" providerId="LiveId" clId="{66E81FD1-DB87-4B70-B585-E8807313B02A}" dt="2020-04-25T20:32:50.503" v="477" actId="26606"/>
          <ac:cxnSpMkLst>
            <pc:docMk/>
            <pc:sldMk cId="2542841749" sldId="266"/>
            <ac:cxnSpMk id="48" creationId="{C884B8F8-FDC9-498B-9960-5D7260AFCB03}"/>
          </ac:cxnSpMkLst>
        </pc:cxnChg>
        <pc:cxnChg chg="add del">
          <ac:chgData name="Vishnu Kumar" userId="182e3628c9f94594" providerId="LiveId" clId="{66E81FD1-DB87-4B70-B585-E8807313B02A}" dt="2020-04-25T20:32:50.503" v="477" actId="26606"/>
          <ac:cxnSpMkLst>
            <pc:docMk/>
            <pc:sldMk cId="2542841749" sldId="266"/>
            <ac:cxnSpMk id="52" creationId="{A24DAE64-2302-42EA-8239-F2F0775CA5AD}"/>
          </ac:cxnSpMkLst>
        </pc:cxnChg>
        <pc:cxnChg chg="add del">
          <ac:chgData name="Vishnu Kumar" userId="182e3628c9f94594" providerId="LiveId" clId="{66E81FD1-DB87-4B70-B585-E8807313B02A}" dt="2020-04-25T20:32:58.795" v="479" actId="26606"/>
          <ac:cxnSpMkLst>
            <pc:docMk/>
            <pc:sldMk cId="2542841749" sldId="266"/>
            <ac:cxnSpMk id="56" creationId="{2924498D-E084-44BE-A196-CFCE35564350}"/>
          </ac:cxnSpMkLst>
        </pc:cxnChg>
        <pc:cxnChg chg="add del">
          <ac:chgData name="Vishnu Kumar" userId="182e3628c9f94594" providerId="LiveId" clId="{66E81FD1-DB87-4B70-B585-E8807313B02A}" dt="2020-04-25T20:32:58.795" v="479" actId="26606"/>
          <ac:cxnSpMkLst>
            <pc:docMk/>
            <pc:sldMk cId="2542841749" sldId="266"/>
            <ac:cxnSpMk id="57" creationId="{3BBC7667-C352-4842-9AFD-E5C16AD002F4}"/>
          </ac:cxnSpMkLst>
        </pc:cxnChg>
        <pc:cxnChg chg="add del">
          <ac:chgData name="Vishnu Kumar" userId="182e3628c9f94594" providerId="LiveId" clId="{66E81FD1-DB87-4B70-B585-E8807313B02A}" dt="2020-04-25T20:32:58.795" v="479" actId="26606"/>
          <ac:cxnSpMkLst>
            <pc:docMk/>
            <pc:sldMk cId="2542841749" sldId="266"/>
            <ac:cxnSpMk id="59" creationId="{53268B1E-8861-4702-9529-5A8FB23A618F}"/>
          </ac:cxnSpMkLst>
        </pc:cxnChg>
        <pc:cxnChg chg="add del">
          <ac:chgData name="Vishnu Kumar" userId="182e3628c9f94594" providerId="LiveId" clId="{66E81FD1-DB87-4B70-B585-E8807313B02A}" dt="2020-04-25T20:32:58.795" v="479" actId="26606"/>
          <ac:cxnSpMkLst>
            <pc:docMk/>
            <pc:sldMk cId="2542841749" sldId="266"/>
            <ac:cxnSpMk id="60" creationId="{BC6646AE-8FD6-411E-8640-6CCB250D54FB}"/>
          </ac:cxnSpMkLst>
        </pc:cxnChg>
        <pc:cxnChg chg="add del">
          <ac:chgData name="Vishnu Kumar" userId="182e3628c9f94594" providerId="LiveId" clId="{66E81FD1-DB87-4B70-B585-E8807313B02A}" dt="2020-04-25T20:32:59.929" v="481" actId="26606"/>
          <ac:cxnSpMkLst>
            <pc:docMk/>
            <pc:sldMk cId="2542841749" sldId="266"/>
            <ac:cxnSpMk id="64" creationId="{2924498D-E084-44BE-A196-CFCE35564350}"/>
          </ac:cxnSpMkLst>
        </pc:cxnChg>
        <pc:cxnChg chg="add del">
          <ac:chgData name="Vishnu Kumar" userId="182e3628c9f94594" providerId="LiveId" clId="{66E81FD1-DB87-4B70-B585-E8807313B02A}" dt="2020-04-25T20:32:59.929" v="481" actId="26606"/>
          <ac:cxnSpMkLst>
            <pc:docMk/>
            <pc:sldMk cId="2542841749" sldId="266"/>
            <ac:cxnSpMk id="65" creationId="{3BBC7667-C352-4842-9AFD-E5C16AD002F4}"/>
          </ac:cxnSpMkLst>
        </pc:cxnChg>
        <pc:cxnChg chg="add del">
          <ac:chgData name="Vishnu Kumar" userId="182e3628c9f94594" providerId="LiveId" clId="{66E81FD1-DB87-4B70-B585-E8807313B02A}" dt="2020-04-25T20:32:59.929" v="481" actId="26606"/>
          <ac:cxnSpMkLst>
            <pc:docMk/>
            <pc:sldMk cId="2542841749" sldId="266"/>
            <ac:cxnSpMk id="68" creationId="{0F2BAA51-3181-4303-929A-FCD9C33F8900}"/>
          </ac:cxnSpMkLst>
        </pc:cxnChg>
        <pc:cxnChg chg="add del">
          <ac:chgData name="Vishnu Kumar" userId="182e3628c9f94594" providerId="LiveId" clId="{66E81FD1-DB87-4B70-B585-E8807313B02A}" dt="2020-04-25T20:32:59.929" v="481" actId="26606"/>
          <ac:cxnSpMkLst>
            <pc:docMk/>
            <pc:sldMk cId="2542841749" sldId="266"/>
            <ac:cxnSpMk id="70" creationId="{C9A60B9D-8DAC-4DA9-88DE-9911621A2B96}"/>
          </ac:cxnSpMkLst>
        </pc:cxnChg>
        <pc:cxnChg chg="add">
          <ac:chgData name="Vishnu Kumar" userId="182e3628c9f94594" providerId="LiveId" clId="{66E81FD1-DB87-4B70-B585-E8807313B02A}" dt="2020-04-25T20:32:59.981" v="482" actId="26606"/>
          <ac:cxnSpMkLst>
            <pc:docMk/>
            <pc:sldMk cId="2542841749" sldId="266"/>
            <ac:cxnSpMk id="74" creationId="{2924498D-E084-44BE-A196-CFCE35564350}"/>
          </ac:cxnSpMkLst>
        </pc:cxnChg>
        <pc:cxnChg chg="add">
          <ac:chgData name="Vishnu Kumar" userId="182e3628c9f94594" providerId="LiveId" clId="{66E81FD1-DB87-4B70-B585-E8807313B02A}" dt="2020-04-25T20:32:59.981" v="482" actId="26606"/>
          <ac:cxnSpMkLst>
            <pc:docMk/>
            <pc:sldMk cId="2542841749" sldId="266"/>
            <ac:cxnSpMk id="75" creationId="{3BBC7667-C352-4842-9AFD-E5C16AD002F4}"/>
          </ac:cxnSpMkLst>
        </pc:cxnChg>
        <pc:cxnChg chg="add">
          <ac:chgData name="Vishnu Kumar" userId="182e3628c9f94594" providerId="LiveId" clId="{66E81FD1-DB87-4B70-B585-E8807313B02A}" dt="2020-04-25T20:32:59.981" v="482" actId="26606"/>
          <ac:cxnSpMkLst>
            <pc:docMk/>
            <pc:sldMk cId="2542841749" sldId="266"/>
            <ac:cxnSpMk id="82" creationId="{412BDC66-00FA-4A3F-9BC7-BE05FF7705F8}"/>
          </ac:cxnSpMkLst>
        </pc:cxnChg>
      </pc:sldChg>
      <pc:sldChg chg="modSp add">
        <pc:chgData name="Vishnu Kumar" userId="182e3628c9f94594" providerId="LiveId" clId="{66E81FD1-DB87-4B70-B585-E8807313B02A}" dt="2020-04-25T20:41:16.930" v="490" actId="20577"/>
        <pc:sldMkLst>
          <pc:docMk/>
          <pc:sldMk cId="946484022" sldId="267"/>
        </pc:sldMkLst>
        <pc:spChg chg="mod">
          <ac:chgData name="Vishnu Kumar" userId="182e3628c9f94594" providerId="LiveId" clId="{66E81FD1-DB87-4B70-B585-E8807313B02A}" dt="2020-04-25T20:41:16.930" v="490" actId="20577"/>
          <ac:spMkLst>
            <pc:docMk/>
            <pc:sldMk cId="946484022" sldId="267"/>
            <ac:spMk id="2" creationId="{082C2591-BB3E-4542-B53B-E112FC53DFFB}"/>
          </ac:spMkLst>
        </pc:spChg>
      </pc:sldChg>
      <pc:sldChg chg="delSp add del setBg delDesignElem">
        <pc:chgData name="Vishnu Kumar" userId="182e3628c9f94594" providerId="LiveId" clId="{66E81FD1-DB87-4B70-B585-E8807313B02A}" dt="2020-04-25T20:37:03.104" v="487" actId="47"/>
        <pc:sldMkLst>
          <pc:docMk/>
          <pc:sldMk cId="4150294588" sldId="267"/>
        </pc:sldMkLst>
        <pc:spChg chg="del">
          <ac:chgData name="Vishnu Kumar" userId="182e3628c9f94594" providerId="LiveId" clId="{66E81FD1-DB87-4B70-B585-E8807313B02A}" dt="2020-04-25T20:36:57.221" v="486"/>
          <ac:spMkLst>
            <pc:docMk/>
            <pc:sldMk cId="4150294588" sldId="267"/>
            <ac:spMk id="72" creationId="{23522FE7-5A29-4EF6-B1EF-2CA55748A772}"/>
          </ac:spMkLst>
        </pc:spChg>
        <pc:spChg chg="del">
          <ac:chgData name="Vishnu Kumar" userId="182e3628c9f94594" providerId="LiveId" clId="{66E81FD1-DB87-4B70-B585-E8807313B02A}" dt="2020-04-25T20:36:57.221" v="486"/>
          <ac:spMkLst>
            <pc:docMk/>
            <pc:sldMk cId="4150294588" sldId="267"/>
            <ac:spMk id="76" creationId="{1C69834E-5EEE-4D61-833E-04928896454C}"/>
          </ac:spMkLst>
        </pc:spChg>
        <pc:spChg chg="del">
          <ac:chgData name="Vishnu Kumar" userId="182e3628c9f94594" providerId="LiveId" clId="{66E81FD1-DB87-4B70-B585-E8807313B02A}" dt="2020-04-25T20:36:57.221" v="486"/>
          <ac:spMkLst>
            <pc:docMk/>
            <pc:sldMk cId="4150294588" sldId="267"/>
            <ac:spMk id="77" creationId="{58E5D9BA-46E7-4BFA-9C74-75495BF6F54D}"/>
          </ac:spMkLst>
        </pc:spChg>
        <pc:spChg chg="del">
          <ac:chgData name="Vishnu Kumar" userId="182e3628c9f94594" providerId="LiveId" clId="{66E81FD1-DB87-4B70-B585-E8807313B02A}" dt="2020-04-25T20:36:57.221" v="486"/>
          <ac:spMkLst>
            <pc:docMk/>
            <pc:sldMk cId="4150294588" sldId="267"/>
            <ac:spMk id="78" creationId="{5B033D76-5800-44B6-AFE9-EE2106935115}"/>
          </ac:spMkLst>
        </pc:spChg>
        <pc:spChg chg="del">
          <ac:chgData name="Vishnu Kumar" userId="182e3628c9f94594" providerId="LiveId" clId="{66E81FD1-DB87-4B70-B585-E8807313B02A}" dt="2020-04-25T20:36:57.221" v="486"/>
          <ac:spMkLst>
            <pc:docMk/>
            <pc:sldMk cId="4150294588" sldId="267"/>
            <ac:spMk id="79" creationId="{522D6F85-FFBA-4F81-AEE5-AAA17CB7AA98}"/>
          </ac:spMkLst>
        </pc:spChg>
        <pc:spChg chg="del">
          <ac:chgData name="Vishnu Kumar" userId="182e3628c9f94594" providerId="LiveId" clId="{66E81FD1-DB87-4B70-B585-E8807313B02A}" dt="2020-04-25T20:36:57.221" v="486"/>
          <ac:spMkLst>
            <pc:docMk/>
            <pc:sldMk cId="4150294588" sldId="267"/>
            <ac:spMk id="80" creationId="{13B31514-E6DF-4357-9EEA-EFB7983080DA}"/>
          </ac:spMkLst>
        </pc:spChg>
        <pc:picChg chg="del">
          <ac:chgData name="Vishnu Kumar" userId="182e3628c9f94594" providerId="LiveId" clId="{66E81FD1-DB87-4B70-B585-E8807313B02A}" dt="2020-04-25T20:36:57.221" v="486"/>
          <ac:picMkLst>
            <pc:docMk/>
            <pc:sldMk cId="4150294588" sldId="267"/>
            <ac:picMk id="73" creationId="{C2192E09-EBC7-416C-B887-DFF915D7F43D}"/>
          </ac:picMkLst>
        </pc:picChg>
        <pc:picChg chg="del">
          <ac:chgData name="Vishnu Kumar" userId="182e3628c9f94594" providerId="LiveId" clId="{66E81FD1-DB87-4B70-B585-E8807313B02A}" dt="2020-04-25T20:36:57.221" v="486"/>
          <ac:picMkLst>
            <pc:docMk/>
            <pc:sldMk cId="4150294588" sldId="267"/>
            <ac:picMk id="81" creationId="{4C401D57-600A-4C91-AC9A-14CA1ED6F7D8}"/>
          </ac:picMkLst>
        </pc:picChg>
        <pc:cxnChg chg="del">
          <ac:chgData name="Vishnu Kumar" userId="182e3628c9f94594" providerId="LiveId" clId="{66E81FD1-DB87-4B70-B585-E8807313B02A}" dt="2020-04-25T20:36:57.221" v="486"/>
          <ac:cxnSpMkLst>
            <pc:docMk/>
            <pc:sldMk cId="4150294588" sldId="267"/>
            <ac:cxnSpMk id="74" creationId="{2924498D-E084-44BE-A196-CFCE35564350}"/>
          </ac:cxnSpMkLst>
        </pc:cxnChg>
        <pc:cxnChg chg="del">
          <ac:chgData name="Vishnu Kumar" userId="182e3628c9f94594" providerId="LiveId" clId="{66E81FD1-DB87-4B70-B585-E8807313B02A}" dt="2020-04-25T20:36:57.221" v="486"/>
          <ac:cxnSpMkLst>
            <pc:docMk/>
            <pc:sldMk cId="4150294588" sldId="267"/>
            <ac:cxnSpMk id="75" creationId="{3BBC7667-C352-4842-9AFD-E5C16AD002F4}"/>
          </ac:cxnSpMkLst>
        </pc:cxnChg>
        <pc:cxnChg chg="del">
          <ac:chgData name="Vishnu Kumar" userId="182e3628c9f94594" providerId="LiveId" clId="{66E81FD1-DB87-4B70-B585-E8807313B02A}" dt="2020-04-25T20:36:57.221" v="486"/>
          <ac:cxnSpMkLst>
            <pc:docMk/>
            <pc:sldMk cId="4150294588" sldId="267"/>
            <ac:cxnSpMk id="82" creationId="{412BDC66-00FA-4A3F-9BC7-BE05FF7705F8}"/>
          </ac:cxnSpMkLst>
        </pc:cxnChg>
      </pc:sldChg>
      <pc:sldChg chg="modSp add">
        <pc:chgData name="Vishnu Kumar" userId="182e3628c9f94594" providerId="LiveId" clId="{66E81FD1-DB87-4B70-B585-E8807313B02A}" dt="2020-04-26T06:22:49.954" v="1079" actId="20577"/>
        <pc:sldMkLst>
          <pc:docMk/>
          <pc:sldMk cId="174156631" sldId="268"/>
        </pc:sldMkLst>
        <pc:spChg chg="mod">
          <ac:chgData name="Vishnu Kumar" userId="182e3628c9f94594" providerId="LiveId" clId="{66E81FD1-DB87-4B70-B585-E8807313B02A}" dt="2020-04-25T20:42:57.860" v="563" actId="20577"/>
          <ac:spMkLst>
            <pc:docMk/>
            <pc:sldMk cId="174156631" sldId="268"/>
            <ac:spMk id="2" creationId="{082C2591-BB3E-4542-B53B-E112FC53DFFB}"/>
          </ac:spMkLst>
        </pc:spChg>
        <pc:spChg chg="mod">
          <ac:chgData name="Vishnu Kumar" userId="182e3628c9f94594" providerId="LiveId" clId="{66E81FD1-DB87-4B70-B585-E8807313B02A}" dt="2020-04-26T06:22:49.954" v="1079" actId="20577"/>
          <ac:spMkLst>
            <pc:docMk/>
            <pc:sldMk cId="174156631" sldId="268"/>
            <ac:spMk id="3" creationId="{B7BBD511-E5FB-47C8-BDDD-4BDD95D1D14A}"/>
          </ac:spMkLst>
        </pc:spChg>
      </pc:sldChg>
      <pc:sldChg chg="modSp add ord">
        <pc:chgData name="Vishnu Kumar" userId="182e3628c9f94594" providerId="LiveId" clId="{66E81FD1-DB87-4B70-B585-E8807313B02A}" dt="2020-04-25T20:45:39.123" v="727" actId="20577"/>
        <pc:sldMkLst>
          <pc:docMk/>
          <pc:sldMk cId="389361550" sldId="269"/>
        </pc:sldMkLst>
        <pc:spChg chg="mod">
          <ac:chgData name="Vishnu Kumar" userId="182e3628c9f94594" providerId="LiveId" clId="{66E81FD1-DB87-4B70-B585-E8807313B02A}" dt="2020-04-25T20:45:39.123" v="727" actId="20577"/>
          <ac:spMkLst>
            <pc:docMk/>
            <pc:sldMk cId="389361550" sldId="269"/>
            <ac:spMk id="2" creationId="{082C2591-BB3E-4542-B53B-E112FC53DFFB}"/>
          </ac:spMkLst>
        </pc:spChg>
        <pc:spChg chg="mod">
          <ac:chgData name="Vishnu Kumar" userId="182e3628c9f94594" providerId="LiveId" clId="{66E81FD1-DB87-4B70-B585-E8807313B02A}" dt="2020-04-25T20:45:26.291" v="725" actId="20577"/>
          <ac:spMkLst>
            <pc:docMk/>
            <pc:sldMk cId="389361550" sldId="269"/>
            <ac:spMk id="3" creationId="{B7BBD511-E5FB-47C8-BDDD-4BDD95D1D14A}"/>
          </ac:spMkLst>
        </pc:spChg>
      </pc:sldChg>
      <pc:sldChg chg="addSp delSp modSp add mod setBg modAnim">
        <pc:chgData name="Vishnu Kumar" userId="182e3628c9f94594" providerId="LiveId" clId="{66E81FD1-DB87-4B70-B585-E8807313B02A}" dt="2020-04-25T21:02:16.932" v="1077" actId="20577"/>
        <pc:sldMkLst>
          <pc:docMk/>
          <pc:sldMk cId="1825480114" sldId="270"/>
        </pc:sldMkLst>
        <pc:spChg chg="mod">
          <ac:chgData name="Vishnu Kumar" userId="182e3628c9f94594" providerId="LiveId" clId="{66E81FD1-DB87-4B70-B585-E8807313B02A}" dt="2020-04-25T20:57:55.261" v="1071" actId="26606"/>
          <ac:spMkLst>
            <pc:docMk/>
            <pc:sldMk cId="1825480114" sldId="270"/>
            <ac:spMk id="2" creationId="{1976C387-8F36-4861-984B-7AA770506E91}"/>
          </ac:spMkLst>
        </pc:spChg>
        <pc:spChg chg="mod">
          <ac:chgData name="Vishnu Kumar" userId="182e3628c9f94594" providerId="LiveId" clId="{66E81FD1-DB87-4B70-B585-E8807313B02A}" dt="2020-04-25T21:02:16.932" v="1077" actId="20577"/>
          <ac:spMkLst>
            <pc:docMk/>
            <pc:sldMk cId="1825480114" sldId="270"/>
            <ac:spMk id="3" creationId="{BF97D75F-4BB0-4DB5-9313-2DDADBC27D27}"/>
          </ac:spMkLst>
        </pc:spChg>
        <pc:spChg chg="add del">
          <ac:chgData name="Vishnu Kumar" userId="182e3628c9f94594" providerId="LiveId" clId="{66E81FD1-DB87-4B70-B585-E8807313B02A}" dt="2020-04-25T20:57:45.903" v="1066" actId="26606"/>
          <ac:spMkLst>
            <pc:docMk/>
            <pc:sldMk cId="1825480114" sldId="270"/>
            <ac:spMk id="8" creationId="{29C51009-A09A-4689-8E6C-F8FC99E6A840}"/>
          </ac:spMkLst>
        </pc:spChg>
        <pc:spChg chg="add del">
          <ac:chgData name="Vishnu Kumar" userId="182e3628c9f94594" providerId="LiveId" clId="{66E81FD1-DB87-4B70-B585-E8807313B02A}" dt="2020-04-25T20:57:51.497" v="1068" actId="26606"/>
          <ac:spMkLst>
            <pc:docMk/>
            <pc:sldMk cId="1825480114" sldId="270"/>
            <ac:spMk id="12" creationId="{F63C748C-967B-4A7B-A90F-3EDD0F485AC6}"/>
          </ac:spMkLst>
        </pc:spChg>
        <pc:spChg chg="add del">
          <ac:chgData name="Vishnu Kumar" userId="182e3628c9f94594" providerId="LiveId" clId="{66E81FD1-DB87-4B70-B585-E8807313B02A}" dt="2020-04-25T20:57:51.497" v="1068" actId="26606"/>
          <ac:spMkLst>
            <pc:docMk/>
            <pc:sldMk cId="1825480114" sldId="270"/>
            <ac:spMk id="13" creationId="{C0143637-4934-44E4-B909-BAF1E7B27972}"/>
          </ac:spMkLst>
        </pc:spChg>
        <pc:spChg chg="add del">
          <ac:chgData name="Vishnu Kumar" userId="182e3628c9f94594" providerId="LiveId" clId="{66E81FD1-DB87-4B70-B585-E8807313B02A}" dt="2020-04-25T20:57:55.253" v="1070" actId="26606"/>
          <ac:spMkLst>
            <pc:docMk/>
            <pc:sldMk cId="1825480114" sldId="270"/>
            <ac:spMk id="15" creationId="{29C51009-A09A-4689-8E6C-F8FC99E6A840}"/>
          </ac:spMkLst>
        </pc:spChg>
        <pc:spChg chg="add">
          <ac:chgData name="Vishnu Kumar" userId="182e3628c9f94594" providerId="LiveId" clId="{66E81FD1-DB87-4B70-B585-E8807313B02A}" dt="2020-04-25T20:57:55.261" v="1071" actId="26606"/>
          <ac:spMkLst>
            <pc:docMk/>
            <pc:sldMk cId="1825480114" sldId="270"/>
            <ac:spMk id="18" creationId="{F63C748C-967B-4A7B-A90F-3EDD0F485AC6}"/>
          </ac:spMkLst>
        </pc:spChg>
        <pc:spChg chg="add">
          <ac:chgData name="Vishnu Kumar" userId="182e3628c9f94594" providerId="LiveId" clId="{66E81FD1-DB87-4B70-B585-E8807313B02A}" dt="2020-04-25T20:57:55.261" v="1071" actId="26606"/>
          <ac:spMkLst>
            <pc:docMk/>
            <pc:sldMk cId="1825480114" sldId="270"/>
            <ac:spMk id="19" creationId="{C0143637-4934-44E4-B909-BAF1E7B27972}"/>
          </ac:spMkLst>
        </pc:spChg>
        <pc:cxnChg chg="add del">
          <ac:chgData name="Vishnu Kumar" userId="182e3628c9f94594" providerId="LiveId" clId="{66E81FD1-DB87-4B70-B585-E8807313B02A}" dt="2020-04-25T20:57:45.903" v="1066" actId="26606"/>
          <ac:cxnSpMkLst>
            <pc:docMk/>
            <pc:sldMk cId="1825480114" sldId="270"/>
            <ac:cxnSpMk id="10" creationId="{9EC65442-F244-409C-BF44-C5D6472E810A}"/>
          </ac:cxnSpMkLst>
        </pc:cxnChg>
        <pc:cxnChg chg="add del">
          <ac:chgData name="Vishnu Kumar" userId="182e3628c9f94594" providerId="LiveId" clId="{66E81FD1-DB87-4B70-B585-E8807313B02A}" dt="2020-04-25T20:57:55.253" v="1070" actId="26606"/>
          <ac:cxnSpMkLst>
            <pc:docMk/>
            <pc:sldMk cId="1825480114" sldId="270"/>
            <ac:cxnSpMk id="16" creationId="{9EC65442-F244-409C-BF44-C5D6472E810A}"/>
          </ac:cxnSpMkLst>
        </pc:cxnChg>
      </pc:sldChg>
      <pc:sldChg chg="addSp delSp modSp add mod ord setBg modAnim">
        <pc:chgData name="Vishnu Kumar" userId="182e3628c9f94594" providerId="LiveId" clId="{66E81FD1-DB87-4B70-B585-E8807313B02A}" dt="2020-04-26T06:50:57.745" v="1168"/>
        <pc:sldMkLst>
          <pc:docMk/>
          <pc:sldMk cId="1264667243" sldId="271"/>
        </pc:sldMkLst>
        <pc:spChg chg="mod">
          <ac:chgData name="Vishnu Kumar" userId="182e3628c9f94594" providerId="LiveId" clId="{66E81FD1-DB87-4B70-B585-E8807313B02A}" dt="2020-04-26T06:46:07.919" v="1164" actId="26606"/>
          <ac:spMkLst>
            <pc:docMk/>
            <pc:sldMk cId="1264667243" sldId="271"/>
            <ac:spMk id="2" creationId="{7EDCDC21-F5CB-4A3A-990B-0B25D429A4F5}"/>
          </ac:spMkLst>
        </pc:spChg>
        <pc:spChg chg="mod">
          <ac:chgData name="Vishnu Kumar" userId="182e3628c9f94594" providerId="LiveId" clId="{66E81FD1-DB87-4B70-B585-E8807313B02A}" dt="2020-04-26T06:50:03.398" v="1166"/>
          <ac:spMkLst>
            <pc:docMk/>
            <pc:sldMk cId="1264667243" sldId="271"/>
            <ac:spMk id="3" creationId="{4556C7EB-87F2-4A17-9063-22B28785579E}"/>
          </ac:spMkLst>
        </pc:spChg>
        <pc:spChg chg="add del">
          <ac:chgData name="Vishnu Kumar" userId="182e3628c9f94594" providerId="LiveId" clId="{66E81FD1-DB87-4B70-B585-E8807313B02A}" dt="2020-04-26T06:46:05.447" v="1161" actId="26606"/>
          <ac:spMkLst>
            <pc:docMk/>
            <pc:sldMk cId="1264667243" sldId="271"/>
            <ac:spMk id="8" creationId="{29C51009-A09A-4689-8E6C-F8FC99E6A840}"/>
          </ac:spMkLst>
        </pc:spChg>
        <pc:spChg chg="add">
          <ac:chgData name="Vishnu Kumar" userId="182e3628c9f94594" providerId="LiveId" clId="{66E81FD1-DB87-4B70-B585-E8807313B02A}" dt="2020-04-26T06:46:07.919" v="1164" actId="26606"/>
          <ac:spMkLst>
            <pc:docMk/>
            <pc:sldMk cId="1264667243" sldId="271"/>
            <ac:spMk id="9" creationId="{29C51009-A09A-4689-8E6C-F8FC99E6A840}"/>
          </ac:spMkLst>
        </pc:spChg>
        <pc:picChg chg="add del">
          <ac:chgData name="Vishnu Kumar" userId="182e3628c9f94594" providerId="LiveId" clId="{66E81FD1-DB87-4B70-B585-E8807313B02A}" dt="2020-04-26T06:46:07.912" v="1163" actId="26606"/>
          <ac:picMkLst>
            <pc:docMk/>
            <pc:sldMk cId="1264667243" sldId="271"/>
            <ac:picMk id="7" creationId="{99FDE5BD-8224-469E-B762-35A7C9365E92}"/>
          </ac:picMkLst>
        </pc:picChg>
        <pc:cxnChg chg="add del">
          <ac:chgData name="Vishnu Kumar" userId="182e3628c9f94594" providerId="LiveId" clId="{66E81FD1-DB87-4B70-B585-E8807313B02A}" dt="2020-04-26T06:46:05.447" v="1161" actId="26606"/>
          <ac:cxnSpMkLst>
            <pc:docMk/>
            <pc:sldMk cId="1264667243" sldId="271"/>
            <ac:cxnSpMk id="10" creationId="{9EC65442-F244-409C-BF44-C5D6472E810A}"/>
          </ac:cxnSpMkLst>
        </pc:cxnChg>
        <pc:cxnChg chg="add">
          <ac:chgData name="Vishnu Kumar" userId="182e3628c9f94594" providerId="LiveId" clId="{66E81FD1-DB87-4B70-B585-E8807313B02A}" dt="2020-04-26T06:46:07.919" v="1164" actId="26606"/>
          <ac:cxnSpMkLst>
            <pc:docMk/>
            <pc:sldMk cId="1264667243" sldId="271"/>
            <ac:cxnSpMk id="11" creationId="{9EC65442-F244-409C-BF44-C5D6472E810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8E0C4-A1CC-4F7E-8C20-4DEED2BCFC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20001BE9-F841-4A65-A07B-8820E4D3785C}">
      <dgm:prSet/>
      <dgm:spPr/>
      <dgm:t>
        <a:bodyPr/>
        <a:lstStyle/>
        <a:p>
          <a:pPr>
            <a:defRPr cap="all"/>
          </a:pPr>
          <a:r>
            <a:rPr lang="en-GB" dirty="0"/>
            <a:t>Why Azure Dev-ops </a:t>
          </a:r>
          <a:endParaRPr lang="en-US" dirty="0"/>
        </a:p>
      </dgm:t>
    </dgm:pt>
    <dgm:pt modelId="{702C379A-3535-46E5-B064-23FA31569875}" type="parTrans" cxnId="{5BB46E69-5128-41D0-A336-5473F2482F02}">
      <dgm:prSet/>
      <dgm:spPr/>
      <dgm:t>
        <a:bodyPr/>
        <a:lstStyle/>
        <a:p>
          <a:endParaRPr lang="en-US"/>
        </a:p>
      </dgm:t>
    </dgm:pt>
    <dgm:pt modelId="{1A0850FD-146D-4614-9CF9-EC481F2F46B1}" type="sibTrans" cxnId="{5BB46E69-5128-41D0-A336-5473F2482F02}">
      <dgm:prSet/>
      <dgm:spPr/>
      <dgm:t>
        <a:bodyPr/>
        <a:lstStyle/>
        <a:p>
          <a:endParaRPr lang="en-US"/>
        </a:p>
      </dgm:t>
    </dgm:pt>
    <dgm:pt modelId="{2CBD1133-6EDF-4340-A529-D23C89D81285}">
      <dgm:prSet/>
      <dgm:spPr/>
      <dgm:t>
        <a:bodyPr/>
        <a:lstStyle/>
        <a:p>
          <a:pPr>
            <a:defRPr cap="all"/>
          </a:pPr>
          <a:r>
            <a:rPr lang="en-GB"/>
            <a:t>Integration bitbucket with Azure dev-ops </a:t>
          </a:r>
          <a:endParaRPr lang="en-US"/>
        </a:p>
      </dgm:t>
    </dgm:pt>
    <dgm:pt modelId="{2961D992-3E8C-47D7-9079-8C956422FE96}" type="parTrans" cxnId="{917CC6CC-D270-43AD-968F-9CF714311D68}">
      <dgm:prSet/>
      <dgm:spPr/>
      <dgm:t>
        <a:bodyPr/>
        <a:lstStyle/>
        <a:p>
          <a:endParaRPr lang="en-US"/>
        </a:p>
      </dgm:t>
    </dgm:pt>
    <dgm:pt modelId="{C74EF56A-D58E-490C-B92D-41252079C91E}" type="sibTrans" cxnId="{917CC6CC-D270-43AD-968F-9CF714311D68}">
      <dgm:prSet/>
      <dgm:spPr/>
      <dgm:t>
        <a:bodyPr/>
        <a:lstStyle/>
        <a:p>
          <a:endParaRPr lang="en-US"/>
        </a:p>
      </dgm:t>
    </dgm:pt>
    <dgm:pt modelId="{40C92848-4E7B-4212-8069-EA2F4779647B}">
      <dgm:prSet/>
      <dgm:spPr/>
      <dgm:t>
        <a:bodyPr/>
        <a:lstStyle/>
        <a:p>
          <a:pPr>
            <a:defRPr cap="all"/>
          </a:pPr>
          <a:r>
            <a:rPr lang="en-GB"/>
            <a:t>CI</a:t>
          </a:r>
          <a:endParaRPr lang="en-US"/>
        </a:p>
      </dgm:t>
    </dgm:pt>
    <dgm:pt modelId="{E357A972-DB92-40EB-B5AE-82A5397942DE}" type="parTrans" cxnId="{3D978B3A-750C-4B9F-946B-239DDF5B18A4}">
      <dgm:prSet/>
      <dgm:spPr/>
      <dgm:t>
        <a:bodyPr/>
        <a:lstStyle/>
        <a:p>
          <a:endParaRPr lang="en-US"/>
        </a:p>
      </dgm:t>
    </dgm:pt>
    <dgm:pt modelId="{A11E3FFE-9955-44F2-83CE-7C9907223AEE}" type="sibTrans" cxnId="{3D978B3A-750C-4B9F-946B-239DDF5B18A4}">
      <dgm:prSet/>
      <dgm:spPr/>
      <dgm:t>
        <a:bodyPr/>
        <a:lstStyle/>
        <a:p>
          <a:endParaRPr lang="en-US"/>
        </a:p>
      </dgm:t>
    </dgm:pt>
    <dgm:pt modelId="{2C0CF4EC-D429-4F39-BF45-50C4F1CFD8BA}">
      <dgm:prSet/>
      <dgm:spPr/>
      <dgm:t>
        <a:bodyPr/>
        <a:lstStyle/>
        <a:p>
          <a:pPr>
            <a:defRPr cap="all"/>
          </a:pPr>
          <a:r>
            <a:rPr lang="en-GB"/>
            <a:t>CD</a:t>
          </a:r>
          <a:endParaRPr lang="en-US"/>
        </a:p>
      </dgm:t>
    </dgm:pt>
    <dgm:pt modelId="{402B9E2D-4E44-42EE-A6BF-31F3E186B2E5}" type="parTrans" cxnId="{0CB0C025-F6CD-4511-AEFD-DC0099F2D6AE}">
      <dgm:prSet/>
      <dgm:spPr/>
      <dgm:t>
        <a:bodyPr/>
        <a:lstStyle/>
        <a:p>
          <a:endParaRPr lang="en-US"/>
        </a:p>
      </dgm:t>
    </dgm:pt>
    <dgm:pt modelId="{C2C3D2C8-1276-4FFF-A94A-4C7021E60EB4}" type="sibTrans" cxnId="{0CB0C025-F6CD-4511-AEFD-DC0099F2D6AE}">
      <dgm:prSet/>
      <dgm:spPr/>
      <dgm:t>
        <a:bodyPr/>
        <a:lstStyle/>
        <a:p>
          <a:endParaRPr lang="en-US"/>
        </a:p>
      </dgm:t>
    </dgm:pt>
    <dgm:pt modelId="{586A6564-FC56-4B00-A030-309A14F696E6}" type="pres">
      <dgm:prSet presAssocID="{E438E0C4-A1CC-4F7E-8C20-4DEED2BCFC10}" presName="root" presStyleCnt="0">
        <dgm:presLayoutVars>
          <dgm:dir/>
          <dgm:resizeHandles val="exact"/>
        </dgm:presLayoutVars>
      </dgm:prSet>
      <dgm:spPr/>
    </dgm:pt>
    <dgm:pt modelId="{70ABD656-1F09-41FA-B35F-B5D757661634}" type="pres">
      <dgm:prSet presAssocID="{20001BE9-F841-4A65-A07B-8820E4D3785C}" presName="compNode" presStyleCnt="0"/>
      <dgm:spPr/>
    </dgm:pt>
    <dgm:pt modelId="{BCB429A4-9CD2-44E1-8D3E-2CF39DCC3FD0}" type="pres">
      <dgm:prSet presAssocID="{20001BE9-F841-4A65-A07B-8820E4D3785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0B3D5F5-0023-4E19-8DAB-263E054F9C97}" type="pres">
      <dgm:prSet presAssocID="{20001BE9-F841-4A65-A07B-8820E4D378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27EA907-0572-4511-87EC-2BE134E11AC6}" type="pres">
      <dgm:prSet presAssocID="{20001BE9-F841-4A65-A07B-8820E4D3785C}" presName="spaceRect" presStyleCnt="0"/>
      <dgm:spPr/>
    </dgm:pt>
    <dgm:pt modelId="{CA53A784-7E0D-4363-B687-5D1B2762BC8C}" type="pres">
      <dgm:prSet presAssocID="{20001BE9-F841-4A65-A07B-8820E4D3785C}" presName="textRect" presStyleLbl="revTx" presStyleIdx="0" presStyleCnt="4">
        <dgm:presLayoutVars>
          <dgm:chMax val="1"/>
          <dgm:chPref val="1"/>
        </dgm:presLayoutVars>
      </dgm:prSet>
      <dgm:spPr/>
    </dgm:pt>
    <dgm:pt modelId="{04FC5CFF-6685-473F-91BF-C8DA06E9DD8F}" type="pres">
      <dgm:prSet presAssocID="{1A0850FD-146D-4614-9CF9-EC481F2F46B1}" presName="sibTrans" presStyleCnt="0"/>
      <dgm:spPr/>
    </dgm:pt>
    <dgm:pt modelId="{32AF14B9-94B0-4D62-9825-C7030956EB97}" type="pres">
      <dgm:prSet presAssocID="{2CBD1133-6EDF-4340-A529-D23C89D81285}" presName="compNode" presStyleCnt="0"/>
      <dgm:spPr/>
    </dgm:pt>
    <dgm:pt modelId="{73F0B6B2-27F5-46DD-8EDF-893D20FCDF4F}" type="pres">
      <dgm:prSet presAssocID="{2CBD1133-6EDF-4340-A529-D23C89D8128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6B9C2A0-6D9A-497B-B4EA-34270D51B736}" type="pres">
      <dgm:prSet presAssocID="{2CBD1133-6EDF-4340-A529-D23C89D812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hernet"/>
        </a:ext>
      </dgm:extLst>
    </dgm:pt>
    <dgm:pt modelId="{594E6980-5649-4EAD-AC0E-A5B95B07E65C}" type="pres">
      <dgm:prSet presAssocID="{2CBD1133-6EDF-4340-A529-D23C89D81285}" presName="spaceRect" presStyleCnt="0"/>
      <dgm:spPr/>
    </dgm:pt>
    <dgm:pt modelId="{A032289D-6EF9-42A4-99CA-DC9505B4B88A}" type="pres">
      <dgm:prSet presAssocID="{2CBD1133-6EDF-4340-A529-D23C89D81285}" presName="textRect" presStyleLbl="revTx" presStyleIdx="1" presStyleCnt="4">
        <dgm:presLayoutVars>
          <dgm:chMax val="1"/>
          <dgm:chPref val="1"/>
        </dgm:presLayoutVars>
      </dgm:prSet>
      <dgm:spPr/>
    </dgm:pt>
    <dgm:pt modelId="{F20FA5B5-9483-4E41-A5E6-3A8F72614327}" type="pres">
      <dgm:prSet presAssocID="{C74EF56A-D58E-490C-B92D-41252079C91E}" presName="sibTrans" presStyleCnt="0"/>
      <dgm:spPr/>
    </dgm:pt>
    <dgm:pt modelId="{E4D46F0A-02CC-4AC4-8E72-82A8D7BA6059}" type="pres">
      <dgm:prSet presAssocID="{40C92848-4E7B-4212-8069-EA2F4779647B}" presName="compNode" presStyleCnt="0"/>
      <dgm:spPr/>
    </dgm:pt>
    <dgm:pt modelId="{7AEB8F9E-66E1-422B-9240-A7EABE038EAC}" type="pres">
      <dgm:prSet presAssocID="{40C92848-4E7B-4212-8069-EA2F4779647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066D0E7-353B-4723-A9C3-526FB2570F47}" type="pres">
      <dgm:prSet presAssocID="{40C92848-4E7B-4212-8069-EA2F477964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CEF00A71-7A12-47C1-A3C6-5E71AB0AE669}" type="pres">
      <dgm:prSet presAssocID="{40C92848-4E7B-4212-8069-EA2F4779647B}" presName="spaceRect" presStyleCnt="0"/>
      <dgm:spPr/>
    </dgm:pt>
    <dgm:pt modelId="{CFE08B3B-E920-404E-AA5A-8F08E45838BE}" type="pres">
      <dgm:prSet presAssocID="{40C92848-4E7B-4212-8069-EA2F4779647B}" presName="textRect" presStyleLbl="revTx" presStyleIdx="2" presStyleCnt="4">
        <dgm:presLayoutVars>
          <dgm:chMax val="1"/>
          <dgm:chPref val="1"/>
        </dgm:presLayoutVars>
      </dgm:prSet>
      <dgm:spPr/>
    </dgm:pt>
    <dgm:pt modelId="{1B948307-D155-449A-B8B3-A053672D7077}" type="pres">
      <dgm:prSet presAssocID="{A11E3FFE-9955-44F2-83CE-7C9907223AEE}" presName="sibTrans" presStyleCnt="0"/>
      <dgm:spPr/>
    </dgm:pt>
    <dgm:pt modelId="{C2C8471F-BC1C-47D6-947A-6914C2F0AFEA}" type="pres">
      <dgm:prSet presAssocID="{2C0CF4EC-D429-4F39-BF45-50C4F1CFD8BA}" presName="compNode" presStyleCnt="0"/>
      <dgm:spPr/>
    </dgm:pt>
    <dgm:pt modelId="{ECCDF564-FF04-49B4-ABA8-54B2BD404EC1}" type="pres">
      <dgm:prSet presAssocID="{2C0CF4EC-D429-4F39-BF45-50C4F1CFD8B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EBD1112-8A76-4B1C-A19C-9D89652C746A}" type="pres">
      <dgm:prSet presAssocID="{2C0CF4EC-D429-4F39-BF45-50C4F1CFD8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0D2CBEA3-AC8A-434F-A9A9-1CD08311587B}" type="pres">
      <dgm:prSet presAssocID="{2C0CF4EC-D429-4F39-BF45-50C4F1CFD8BA}" presName="spaceRect" presStyleCnt="0"/>
      <dgm:spPr/>
    </dgm:pt>
    <dgm:pt modelId="{4E3146CB-4978-4F2F-A795-75B85C29C12B}" type="pres">
      <dgm:prSet presAssocID="{2C0CF4EC-D429-4F39-BF45-50C4F1CFD8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B0C025-F6CD-4511-AEFD-DC0099F2D6AE}" srcId="{E438E0C4-A1CC-4F7E-8C20-4DEED2BCFC10}" destId="{2C0CF4EC-D429-4F39-BF45-50C4F1CFD8BA}" srcOrd="3" destOrd="0" parTransId="{402B9E2D-4E44-42EE-A6BF-31F3E186B2E5}" sibTransId="{C2C3D2C8-1276-4FFF-A94A-4C7021E60EB4}"/>
    <dgm:cxn modelId="{3D978B3A-750C-4B9F-946B-239DDF5B18A4}" srcId="{E438E0C4-A1CC-4F7E-8C20-4DEED2BCFC10}" destId="{40C92848-4E7B-4212-8069-EA2F4779647B}" srcOrd="2" destOrd="0" parTransId="{E357A972-DB92-40EB-B5AE-82A5397942DE}" sibTransId="{A11E3FFE-9955-44F2-83CE-7C9907223AEE}"/>
    <dgm:cxn modelId="{8CD3085F-1E1C-46B5-A611-09985EEE05D1}" type="presOf" srcId="{2CBD1133-6EDF-4340-A529-D23C89D81285}" destId="{A032289D-6EF9-42A4-99CA-DC9505B4B88A}" srcOrd="0" destOrd="0" presId="urn:microsoft.com/office/officeart/2018/5/layout/IconLeafLabelList"/>
    <dgm:cxn modelId="{5BB46E69-5128-41D0-A336-5473F2482F02}" srcId="{E438E0C4-A1CC-4F7E-8C20-4DEED2BCFC10}" destId="{20001BE9-F841-4A65-A07B-8820E4D3785C}" srcOrd="0" destOrd="0" parTransId="{702C379A-3535-46E5-B064-23FA31569875}" sibTransId="{1A0850FD-146D-4614-9CF9-EC481F2F46B1}"/>
    <dgm:cxn modelId="{7C881658-A3E1-4469-B6A6-48DBDF6F1A4F}" type="presOf" srcId="{20001BE9-F841-4A65-A07B-8820E4D3785C}" destId="{CA53A784-7E0D-4363-B687-5D1B2762BC8C}" srcOrd="0" destOrd="0" presId="urn:microsoft.com/office/officeart/2018/5/layout/IconLeafLabelList"/>
    <dgm:cxn modelId="{8E3ADB78-DD8A-428C-8D97-38C615E267FF}" type="presOf" srcId="{E438E0C4-A1CC-4F7E-8C20-4DEED2BCFC10}" destId="{586A6564-FC56-4B00-A030-309A14F696E6}" srcOrd="0" destOrd="0" presId="urn:microsoft.com/office/officeart/2018/5/layout/IconLeafLabelList"/>
    <dgm:cxn modelId="{3A1A20BF-CD22-417D-919F-0822450DD721}" type="presOf" srcId="{40C92848-4E7B-4212-8069-EA2F4779647B}" destId="{CFE08B3B-E920-404E-AA5A-8F08E45838BE}" srcOrd="0" destOrd="0" presId="urn:microsoft.com/office/officeart/2018/5/layout/IconLeafLabelList"/>
    <dgm:cxn modelId="{917CC6CC-D270-43AD-968F-9CF714311D68}" srcId="{E438E0C4-A1CC-4F7E-8C20-4DEED2BCFC10}" destId="{2CBD1133-6EDF-4340-A529-D23C89D81285}" srcOrd="1" destOrd="0" parTransId="{2961D992-3E8C-47D7-9079-8C956422FE96}" sibTransId="{C74EF56A-D58E-490C-B92D-41252079C91E}"/>
    <dgm:cxn modelId="{7CB413EB-4648-43AE-AB1B-45D97AAB9A4F}" type="presOf" srcId="{2C0CF4EC-D429-4F39-BF45-50C4F1CFD8BA}" destId="{4E3146CB-4978-4F2F-A795-75B85C29C12B}" srcOrd="0" destOrd="0" presId="urn:microsoft.com/office/officeart/2018/5/layout/IconLeafLabelList"/>
    <dgm:cxn modelId="{B394E5C2-FE47-422F-ACB7-8B630308DAFF}" type="presParOf" srcId="{586A6564-FC56-4B00-A030-309A14F696E6}" destId="{70ABD656-1F09-41FA-B35F-B5D757661634}" srcOrd="0" destOrd="0" presId="urn:microsoft.com/office/officeart/2018/5/layout/IconLeafLabelList"/>
    <dgm:cxn modelId="{83C33001-C5D1-4D1D-88F1-BBF75E00D2F2}" type="presParOf" srcId="{70ABD656-1F09-41FA-B35F-B5D757661634}" destId="{BCB429A4-9CD2-44E1-8D3E-2CF39DCC3FD0}" srcOrd="0" destOrd="0" presId="urn:microsoft.com/office/officeart/2018/5/layout/IconLeafLabelList"/>
    <dgm:cxn modelId="{AC141E02-1022-46BE-B754-E2EB79F4B67C}" type="presParOf" srcId="{70ABD656-1F09-41FA-B35F-B5D757661634}" destId="{90B3D5F5-0023-4E19-8DAB-263E054F9C97}" srcOrd="1" destOrd="0" presId="urn:microsoft.com/office/officeart/2018/5/layout/IconLeafLabelList"/>
    <dgm:cxn modelId="{0D01F24D-3219-4AE4-A993-D1526B8B257E}" type="presParOf" srcId="{70ABD656-1F09-41FA-B35F-B5D757661634}" destId="{F27EA907-0572-4511-87EC-2BE134E11AC6}" srcOrd="2" destOrd="0" presId="urn:microsoft.com/office/officeart/2018/5/layout/IconLeafLabelList"/>
    <dgm:cxn modelId="{8B829A06-366F-4656-8EC7-56E1BE862A8C}" type="presParOf" srcId="{70ABD656-1F09-41FA-B35F-B5D757661634}" destId="{CA53A784-7E0D-4363-B687-5D1B2762BC8C}" srcOrd="3" destOrd="0" presId="urn:microsoft.com/office/officeart/2018/5/layout/IconLeafLabelList"/>
    <dgm:cxn modelId="{2760886B-6A56-4806-8C35-17A91E042981}" type="presParOf" srcId="{586A6564-FC56-4B00-A030-309A14F696E6}" destId="{04FC5CFF-6685-473F-91BF-C8DA06E9DD8F}" srcOrd="1" destOrd="0" presId="urn:microsoft.com/office/officeart/2018/5/layout/IconLeafLabelList"/>
    <dgm:cxn modelId="{4FEFCD69-2E9E-4E8C-8F90-D50B0107E51A}" type="presParOf" srcId="{586A6564-FC56-4B00-A030-309A14F696E6}" destId="{32AF14B9-94B0-4D62-9825-C7030956EB97}" srcOrd="2" destOrd="0" presId="urn:microsoft.com/office/officeart/2018/5/layout/IconLeafLabelList"/>
    <dgm:cxn modelId="{B1B41C8A-D92B-4B3F-B40F-20AE4C7B33D7}" type="presParOf" srcId="{32AF14B9-94B0-4D62-9825-C7030956EB97}" destId="{73F0B6B2-27F5-46DD-8EDF-893D20FCDF4F}" srcOrd="0" destOrd="0" presId="urn:microsoft.com/office/officeart/2018/5/layout/IconLeafLabelList"/>
    <dgm:cxn modelId="{05EA6532-DF80-4E9A-83D0-E3BB018E7AC9}" type="presParOf" srcId="{32AF14B9-94B0-4D62-9825-C7030956EB97}" destId="{D6B9C2A0-6D9A-497B-B4EA-34270D51B736}" srcOrd="1" destOrd="0" presId="urn:microsoft.com/office/officeart/2018/5/layout/IconLeafLabelList"/>
    <dgm:cxn modelId="{1F9D4D95-221C-4630-AFF8-89A8E38B3A3D}" type="presParOf" srcId="{32AF14B9-94B0-4D62-9825-C7030956EB97}" destId="{594E6980-5649-4EAD-AC0E-A5B95B07E65C}" srcOrd="2" destOrd="0" presId="urn:microsoft.com/office/officeart/2018/5/layout/IconLeafLabelList"/>
    <dgm:cxn modelId="{7EDB9185-848E-449A-BB95-379401DFAE16}" type="presParOf" srcId="{32AF14B9-94B0-4D62-9825-C7030956EB97}" destId="{A032289D-6EF9-42A4-99CA-DC9505B4B88A}" srcOrd="3" destOrd="0" presId="urn:microsoft.com/office/officeart/2018/5/layout/IconLeafLabelList"/>
    <dgm:cxn modelId="{E482422C-A84F-4CA4-93B9-F7A657823894}" type="presParOf" srcId="{586A6564-FC56-4B00-A030-309A14F696E6}" destId="{F20FA5B5-9483-4E41-A5E6-3A8F72614327}" srcOrd="3" destOrd="0" presId="urn:microsoft.com/office/officeart/2018/5/layout/IconLeafLabelList"/>
    <dgm:cxn modelId="{99965299-F6EB-4100-882A-C6C3727409B7}" type="presParOf" srcId="{586A6564-FC56-4B00-A030-309A14F696E6}" destId="{E4D46F0A-02CC-4AC4-8E72-82A8D7BA6059}" srcOrd="4" destOrd="0" presId="urn:microsoft.com/office/officeart/2018/5/layout/IconLeafLabelList"/>
    <dgm:cxn modelId="{A3AA9FE3-B863-4507-96C5-D1478C2153E8}" type="presParOf" srcId="{E4D46F0A-02CC-4AC4-8E72-82A8D7BA6059}" destId="{7AEB8F9E-66E1-422B-9240-A7EABE038EAC}" srcOrd="0" destOrd="0" presId="urn:microsoft.com/office/officeart/2018/5/layout/IconLeafLabelList"/>
    <dgm:cxn modelId="{DE5D3976-311E-4BB5-9D0F-99309F14D84C}" type="presParOf" srcId="{E4D46F0A-02CC-4AC4-8E72-82A8D7BA6059}" destId="{6066D0E7-353B-4723-A9C3-526FB2570F47}" srcOrd="1" destOrd="0" presId="urn:microsoft.com/office/officeart/2018/5/layout/IconLeafLabelList"/>
    <dgm:cxn modelId="{1B5AE5FF-BB94-4CC2-BDA1-EFA864AB030A}" type="presParOf" srcId="{E4D46F0A-02CC-4AC4-8E72-82A8D7BA6059}" destId="{CEF00A71-7A12-47C1-A3C6-5E71AB0AE669}" srcOrd="2" destOrd="0" presId="urn:microsoft.com/office/officeart/2018/5/layout/IconLeafLabelList"/>
    <dgm:cxn modelId="{BDA9139B-AD5C-4768-92CE-2C9731BAC299}" type="presParOf" srcId="{E4D46F0A-02CC-4AC4-8E72-82A8D7BA6059}" destId="{CFE08B3B-E920-404E-AA5A-8F08E45838BE}" srcOrd="3" destOrd="0" presId="urn:microsoft.com/office/officeart/2018/5/layout/IconLeafLabelList"/>
    <dgm:cxn modelId="{640D8B32-4BE2-4FE3-A6B8-2A7C3E207923}" type="presParOf" srcId="{586A6564-FC56-4B00-A030-309A14F696E6}" destId="{1B948307-D155-449A-B8B3-A053672D7077}" srcOrd="5" destOrd="0" presId="urn:microsoft.com/office/officeart/2018/5/layout/IconLeafLabelList"/>
    <dgm:cxn modelId="{5502E430-C157-4338-8952-D18AB94549A4}" type="presParOf" srcId="{586A6564-FC56-4B00-A030-309A14F696E6}" destId="{C2C8471F-BC1C-47D6-947A-6914C2F0AFEA}" srcOrd="6" destOrd="0" presId="urn:microsoft.com/office/officeart/2018/5/layout/IconLeafLabelList"/>
    <dgm:cxn modelId="{AE260D1C-A3EF-403E-B06E-1862A6836F04}" type="presParOf" srcId="{C2C8471F-BC1C-47D6-947A-6914C2F0AFEA}" destId="{ECCDF564-FF04-49B4-ABA8-54B2BD404EC1}" srcOrd="0" destOrd="0" presId="urn:microsoft.com/office/officeart/2018/5/layout/IconLeafLabelList"/>
    <dgm:cxn modelId="{8EA4184C-9B1F-4C39-BCDB-B10A5B13D1BF}" type="presParOf" srcId="{C2C8471F-BC1C-47D6-947A-6914C2F0AFEA}" destId="{CEBD1112-8A76-4B1C-A19C-9D89652C746A}" srcOrd="1" destOrd="0" presId="urn:microsoft.com/office/officeart/2018/5/layout/IconLeafLabelList"/>
    <dgm:cxn modelId="{CA6D5196-66D1-4D61-A556-A387092EE179}" type="presParOf" srcId="{C2C8471F-BC1C-47D6-947A-6914C2F0AFEA}" destId="{0D2CBEA3-AC8A-434F-A9A9-1CD08311587B}" srcOrd="2" destOrd="0" presId="urn:microsoft.com/office/officeart/2018/5/layout/IconLeafLabelList"/>
    <dgm:cxn modelId="{0A864D7D-C1B9-4ADB-A587-E95BDD16062B}" type="presParOf" srcId="{C2C8471F-BC1C-47D6-947A-6914C2F0AFEA}" destId="{4E3146CB-4978-4F2F-A795-75B85C29C12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429A4-9CD2-44E1-8D3E-2CF39DCC3FD0}">
      <dsp:nvSpPr>
        <dsp:cNvPr id="0" name=""/>
        <dsp:cNvSpPr/>
      </dsp:nvSpPr>
      <dsp:spPr>
        <a:xfrm>
          <a:off x="576451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D5F5-0023-4E19-8DAB-263E054F9C97}">
      <dsp:nvSpPr>
        <dsp:cNvPr id="0" name=""/>
        <dsp:cNvSpPr/>
      </dsp:nvSpPr>
      <dsp:spPr>
        <a:xfrm>
          <a:off x="842156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3A784-7E0D-4363-B687-5D1B2762BC8C}">
      <dsp:nvSpPr>
        <dsp:cNvPr id="0" name=""/>
        <dsp:cNvSpPr/>
      </dsp:nvSpPr>
      <dsp:spPr>
        <a:xfrm>
          <a:off x="177893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Why Azure Dev-ops </a:t>
          </a:r>
          <a:endParaRPr lang="en-US" sz="1800" kern="1200" dirty="0"/>
        </a:p>
      </dsp:txBody>
      <dsp:txXfrm>
        <a:off x="177893" y="2119801"/>
        <a:ext cx="2043886" cy="720000"/>
      </dsp:txXfrm>
    </dsp:sp>
    <dsp:sp modelId="{73F0B6B2-27F5-46DD-8EDF-893D20FCDF4F}">
      <dsp:nvSpPr>
        <dsp:cNvPr id="0" name=""/>
        <dsp:cNvSpPr/>
      </dsp:nvSpPr>
      <dsp:spPr>
        <a:xfrm>
          <a:off x="2978018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9C2A0-6D9A-497B-B4EA-34270D51B736}">
      <dsp:nvSpPr>
        <dsp:cNvPr id="0" name=""/>
        <dsp:cNvSpPr/>
      </dsp:nvSpPr>
      <dsp:spPr>
        <a:xfrm>
          <a:off x="3243723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2289D-6EF9-42A4-99CA-DC9505B4B88A}">
      <dsp:nvSpPr>
        <dsp:cNvPr id="0" name=""/>
        <dsp:cNvSpPr/>
      </dsp:nvSpPr>
      <dsp:spPr>
        <a:xfrm>
          <a:off x="2579460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Integration bitbucket with Azure dev-ops </a:t>
          </a:r>
          <a:endParaRPr lang="en-US" sz="1800" kern="1200"/>
        </a:p>
      </dsp:txBody>
      <dsp:txXfrm>
        <a:off x="2579460" y="2119801"/>
        <a:ext cx="2043886" cy="720000"/>
      </dsp:txXfrm>
    </dsp:sp>
    <dsp:sp modelId="{7AEB8F9E-66E1-422B-9240-A7EABE038EAC}">
      <dsp:nvSpPr>
        <dsp:cNvPr id="0" name=""/>
        <dsp:cNvSpPr/>
      </dsp:nvSpPr>
      <dsp:spPr>
        <a:xfrm>
          <a:off x="5379585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6D0E7-353B-4723-A9C3-526FB2570F47}">
      <dsp:nvSpPr>
        <dsp:cNvPr id="0" name=""/>
        <dsp:cNvSpPr/>
      </dsp:nvSpPr>
      <dsp:spPr>
        <a:xfrm>
          <a:off x="5645290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08B3B-E920-404E-AA5A-8F08E45838BE}">
      <dsp:nvSpPr>
        <dsp:cNvPr id="0" name=""/>
        <dsp:cNvSpPr/>
      </dsp:nvSpPr>
      <dsp:spPr>
        <a:xfrm>
          <a:off x="4981027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CI</a:t>
          </a:r>
          <a:endParaRPr lang="en-US" sz="1800" kern="1200"/>
        </a:p>
      </dsp:txBody>
      <dsp:txXfrm>
        <a:off x="4981027" y="2119801"/>
        <a:ext cx="2043886" cy="720000"/>
      </dsp:txXfrm>
    </dsp:sp>
    <dsp:sp modelId="{ECCDF564-FF04-49B4-ABA8-54B2BD404EC1}">
      <dsp:nvSpPr>
        <dsp:cNvPr id="0" name=""/>
        <dsp:cNvSpPr/>
      </dsp:nvSpPr>
      <dsp:spPr>
        <a:xfrm>
          <a:off x="7781152" y="484692"/>
          <a:ext cx="1246770" cy="124677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D1112-8A76-4B1C-A19C-9D89652C746A}">
      <dsp:nvSpPr>
        <dsp:cNvPr id="0" name=""/>
        <dsp:cNvSpPr/>
      </dsp:nvSpPr>
      <dsp:spPr>
        <a:xfrm>
          <a:off x="8046857" y="750397"/>
          <a:ext cx="715360" cy="71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146CB-4978-4F2F-A795-75B85C29C12B}">
      <dsp:nvSpPr>
        <dsp:cNvPr id="0" name=""/>
        <dsp:cNvSpPr/>
      </dsp:nvSpPr>
      <dsp:spPr>
        <a:xfrm>
          <a:off x="7382594" y="2119801"/>
          <a:ext cx="2043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CD</a:t>
          </a:r>
          <a:endParaRPr lang="en-US" sz="1800" kern="1200"/>
        </a:p>
      </dsp:txBody>
      <dsp:txXfrm>
        <a:off x="7382594" y="2119801"/>
        <a:ext cx="204388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?view=azure-devops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icoage/Demo-Azuredevops-Bitbuck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72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4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7CA4A-77B6-41B4-B8DF-0399A150A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95" y="1474969"/>
            <a:ext cx="3026558" cy="1868760"/>
          </a:xfrm>
        </p:spPr>
        <p:txBody>
          <a:bodyPr>
            <a:normAutofit/>
          </a:bodyPr>
          <a:lstStyle/>
          <a:p>
            <a:r>
              <a:rPr lang="en-GB" sz="2500">
                <a:latin typeface="Arial" panose="020B0604020202020204" pitchFamily="34" charset="0"/>
                <a:cs typeface="Arial" panose="020B0604020202020204" pitchFamily="34" charset="0"/>
              </a:rPr>
              <a:t>Azure Dev-Ops / Bitbucket integration</a:t>
            </a:r>
            <a:br>
              <a:rPr lang="en-GB" sz="25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9" name="Straight Connector 76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0" name="Group 78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Rectangle 82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lassian Bitbucket (@Bitbucket) | Twitter">
            <a:extLst>
              <a:ext uri="{FF2B5EF4-FFF2-40B4-BE49-F238E27FC236}">
                <a16:creationId xmlns:a16="http://schemas.microsoft.com/office/drawing/2014/main" id="{0A57247B-309B-4F44-BBEE-B6665400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3364" y="1278460"/>
            <a:ext cx="2714896" cy="271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quest: Azure Pipelines · Issue #1090 · simple-icons/simple-icons ...">
            <a:extLst>
              <a:ext uri="{FF2B5EF4-FFF2-40B4-BE49-F238E27FC236}">
                <a16:creationId xmlns:a16="http://schemas.microsoft.com/office/drawing/2014/main" id="{F6FE5BC1-B166-437E-9162-349262B9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8994" y="1592058"/>
            <a:ext cx="3059596" cy="263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84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3" name="Straight Connector 86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31A7F1F-F379-4543-81ED-A271C0F81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99005" y="639422"/>
            <a:ext cx="1116988" cy="2106624"/>
          </a:xfrm>
        </p:spPr>
        <p:txBody>
          <a:bodyPr anchor="ctr">
            <a:normAutofit/>
          </a:bodyPr>
          <a:lstStyle/>
          <a:p>
            <a:pPr algn="r"/>
            <a:endParaRPr lang="en-GB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5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8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C2591-BB3E-4542-B53B-E112FC53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500" dirty="0">
                <a:solidFill>
                  <a:srgbClr val="454545"/>
                </a:solidFill>
              </a:rPr>
              <a:t>Step 1</a:t>
            </a:r>
            <a:br>
              <a:rPr lang="en-US" sz="4500" dirty="0">
                <a:solidFill>
                  <a:srgbClr val="454545"/>
                </a:solidFill>
              </a:rPr>
            </a:br>
            <a:br>
              <a:rPr lang="en-US" sz="4500" dirty="0">
                <a:solidFill>
                  <a:srgbClr val="454545"/>
                </a:solidFill>
              </a:rPr>
            </a:br>
            <a:br>
              <a:rPr lang="en-US" sz="4500" dirty="0">
                <a:solidFill>
                  <a:srgbClr val="454545"/>
                </a:solidFill>
              </a:rPr>
            </a:br>
            <a:endParaRPr lang="en-US" sz="4500" dirty="0">
              <a:solidFill>
                <a:srgbClr val="45454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D511-E5FB-47C8-BDDD-4BDD95D1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3228980"/>
            <a:ext cx="9120954" cy="1648628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3200" cap="all" dirty="0">
                <a:solidFill>
                  <a:schemeClr val="accent1"/>
                </a:solidFill>
              </a:rPr>
              <a:t>Install dot net Core web </a:t>
            </a:r>
            <a:r>
              <a:rPr lang="en-US" sz="3200" cap="all" dirty="0" err="1">
                <a:solidFill>
                  <a:schemeClr val="accent1"/>
                </a:solidFill>
              </a:rPr>
              <a:t>api</a:t>
            </a:r>
            <a:r>
              <a:rPr lang="en-US" sz="3200" cap="all" dirty="0">
                <a:solidFill>
                  <a:schemeClr val="accent1"/>
                </a:solidFill>
              </a:rPr>
              <a:t> locally  </a:t>
            </a:r>
          </a:p>
        </p:txBody>
      </p:sp>
      <p:pic>
        <p:nvPicPr>
          <p:cNvPr id="81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41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8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C2591-BB3E-4542-B53B-E112FC53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500" dirty="0">
                <a:solidFill>
                  <a:srgbClr val="454545"/>
                </a:solidFill>
              </a:rPr>
              <a:t>Step 2</a:t>
            </a:r>
            <a:br>
              <a:rPr lang="en-US" sz="4500" dirty="0">
                <a:solidFill>
                  <a:srgbClr val="454545"/>
                </a:solidFill>
              </a:rPr>
            </a:br>
            <a:br>
              <a:rPr lang="en-US" sz="4500" dirty="0">
                <a:solidFill>
                  <a:srgbClr val="454545"/>
                </a:solidFill>
              </a:rPr>
            </a:br>
            <a:br>
              <a:rPr lang="en-US" sz="4500" dirty="0">
                <a:solidFill>
                  <a:srgbClr val="454545"/>
                </a:solidFill>
              </a:rPr>
            </a:br>
            <a:endParaRPr lang="en-US" sz="4500" dirty="0">
              <a:solidFill>
                <a:srgbClr val="45454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D511-E5FB-47C8-BDDD-4BDD95D1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3228980"/>
            <a:ext cx="9120954" cy="1648628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3200" cap="all" dirty="0">
                <a:solidFill>
                  <a:schemeClr val="accent1"/>
                </a:solidFill>
              </a:rPr>
              <a:t>Push code from local to bitbucket </a:t>
            </a:r>
          </a:p>
        </p:txBody>
      </p:sp>
      <p:pic>
        <p:nvPicPr>
          <p:cNvPr id="81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8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8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C2591-BB3E-4542-B53B-E112FC53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500" dirty="0">
                <a:solidFill>
                  <a:srgbClr val="454545"/>
                </a:solidFill>
              </a:rPr>
              <a:t>Step 3</a:t>
            </a:r>
            <a:br>
              <a:rPr lang="en-US" sz="4500" dirty="0">
                <a:solidFill>
                  <a:srgbClr val="454545"/>
                </a:solidFill>
              </a:rPr>
            </a:br>
            <a:br>
              <a:rPr lang="en-US" sz="4500" dirty="0">
                <a:solidFill>
                  <a:srgbClr val="454545"/>
                </a:solidFill>
              </a:rPr>
            </a:br>
            <a:br>
              <a:rPr lang="en-US" sz="4500" dirty="0">
                <a:solidFill>
                  <a:srgbClr val="454545"/>
                </a:solidFill>
              </a:rPr>
            </a:br>
            <a:endParaRPr lang="en-US" sz="4500" dirty="0">
              <a:solidFill>
                <a:srgbClr val="45454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D511-E5FB-47C8-BDDD-4BDD95D1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071" y="2586754"/>
            <a:ext cx="9120954" cy="1805729"/>
          </a:xfrm>
        </p:spPr>
        <p:txBody>
          <a:bodyPr vert="horz" lIns="91440" tIns="91440" rIns="91440" bIns="9144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3200" cap="all" dirty="0">
                <a:solidFill>
                  <a:schemeClr val="accent1"/>
                </a:solidFill>
              </a:rPr>
              <a:t>Integrate bitbucket to Azure Dev-ops</a:t>
            </a:r>
          </a:p>
          <a:p>
            <a:pPr marL="0" indent="0" algn="ctr">
              <a:buNone/>
            </a:pPr>
            <a:r>
              <a:rPr lang="en-US" sz="3200" cap="all" dirty="0">
                <a:solidFill>
                  <a:schemeClr val="accent1"/>
                </a:solidFill>
              </a:rPr>
              <a:t>And </a:t>
            </a:r>
          </a:p>
          <a:p>
            <a:pPr marL="0" indent="0" algn="ctr">
              <a:buNone/>
            </a:pPr>
            <a:r>
              <a:rPr lang="en-US" sz="3200" cap="all" dirty="0">
                <a:solidFill>
                  <a:schemeClr val="accent1"/>
                </a:solidFill>
              </a:rPr>
              <a:t>Set Up CI</a:t>
            </a:r>
          </a:p>
          <a:p>
            <a:pPr marL="0" indent="0" algn="ctr">
              <a:buNone/>
            </a:pPr>
            <a:endParaRPr lang="en-US" sz="3200" cap="all" dirty="0">
              <a:solidFill>
                <a:schemeClr val="accent1"/>
              </a:solidFill>
            </a:endParaRPr>
          </a:p>
        </p:txBody>
      </p:sp>
      <p:pic>
        <p:nvPicPr>
          <p:cNvPr id="81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8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C2591-BB3E-4542-B53B-E112FC53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500" dirty="0">
                <a:solidFill>
                  <a:srgbClr val="454545"/>
                </a:solidFill>
              </a:rPr>
              <a:t>Step 4</a:t>
            </a:r>
            <a:br>
              <a:rPr lang="en-US" sz="4500" dirty="0">
                <a:solidFill>
                  <a:srgbClr val="454545"/>
                </a:solidFill>
              </a:rPr>
            </a:br>
            <a:br>
              <a:rPr lang="en-US" sz="4500" dirty="0">
                <a:solidFill>
                  <a:srgbClr val="454545"/>
                </a:solidFill>
              </a:rPr>
            </a:br>
            <a:br>
              <a:rPr lang="en-US" sz="4500" dirty="0">
                <a:solidFill>
                  <a:srgbClr val="454545"/>
                </a:solidFill>
              </a:rPr>
            </a:br>
            <a:endParaRPr lang="en-US" sz="4500" dirty="0">
              <a:solidFill>
                <a:srgbClr val="45454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D511-E5FB-47C8-BDDD-4BDD95D1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3228980"/>
            <a:ext cx="9120954" cy="1648628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3200" cap="all" dirty="0">
                <a:solidFill>
                  <a:schemeClr val="accent1"/>
                </a:solidFill>
              </a:rPr>
              <a:t>Set-up cd and release to azure app service </a:t>
            </a:r>
          </a:p>
        </p:txBody>
      </p:sp>
      <p:pic>
        <p:nvPicPr>
          <p:cNvPr id="81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1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C387-8F36-4861-984B-7AA770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D75F-4BB0-4DB5-9313-2DDADBC2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GB" dirty="0"/>
              <a:t>Why Azure dev-ops </a:t>
            </a:r>
          </a:p>
          <a:p>
            <a:r>
              <a:rPr lang="en-GB" dirty="0"/>
              <a:t>Product and features of Azure dev-ops </a:t>
            </a:r>
          </a:p>
          <a:p>
            <a:r>
              <a:rPr lang="en-GB" dirty="0"/>
              <a:t>Push code from local to Repo using GIT </a:t>
            </a:r>
          </a:p>
          <a:p>
            <a:r>
              <a:rPr lang="en-GB" dirty="0"/>
              <a:t>Bitbucket and Azure dev-ops integration </a:t>
            </a:r>
          </a:p>
          <a:p>
            <a:r>
              <a:rPr lang="en-GB" dirty="0"/>
              <a:t>Continues Integration </a:t>
            </a:r>
          </a:p>
          <a:p>
            <a:r>
              <a:rPr lang="en-GB" dirty="0"/>
              <a:t>Azure App service</a:t>
            </a:r>
          </a:p>
          <a:p>
            <a:r>
              <a:rPr lang="en-GB" dirty="0"/>
              <a:t>Continue Deployment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4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CDC21-F5CB-4A3A-990B-0B25D429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GB" dirty="0"/>
              <a:t>Resources 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C7EB-87F2-4A17-9063-22B28785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GB" dirty="0"/>
              <a:t>Git: </a:t>
            </a:r>
            <a:r>
              <a:rPr lang="en-GB" dirty="0">
                <a:hlinkClick r:id="rId2"/>
              </a:rPr>
              <a:t>https://git-scm.com/</a:t>
            </a:r>
            <a:endParaRPr lang="en-GB" dirty="0"/>
          </a:p>
          <a:p>
            <a:r>
              <a:rPr lang="en-GB" dirty="0" err="1"/>
              <a:t>Azure-Devops:</a:t>
            </a:r>
            <a:r>
              <a:rPr lang="en-GB" dirty="0" err="1">
                <a:hlinkClick r:id="rId3"/>
              </a:rPr>
              <a:t>https</a:t>
            </a:r>
            <a:r>
              <a:rPr lang="en-GB" dirty="0">
                <a:hlinkClick r:id="rId3"/>
              </a:rPr>
              <a:t>://docs.microsoft.com/</a:t>
            </a:r>
            <a:r>
              <a:rPr lang="en-GB" dirty="0" err="1">
                <a:hlinkClick r:id="rId3"/>
              </a:rPr>
              <a:t>en</a:t>
            </a:r>
            <a:r>
              <a:rPr lang="en-GB" dirty="0">
                <a:hlinkClick r:id="rId3"/>
              </a:rPr>
              <a:t>-us/azure/</a:t>
            </a:r>
            <a:r>
              <a:rPr lang="en-GB" dirty="0" err="1">
                <a:hlinkClick r:id="rId3"/>
              </a:rPr>
              <a:t>devops</a:t>
            </a:r>
            <a:r>
              <a:rPr lang="en-GB" dirty="0">
                <a:hlinkClick r:id="rId3"/>
              </a:rPr>
              <a:t>/?view=azure-</a:t>
            </a:r>
            <a:r>
              <a:rPr lang="en-GB" dirty="0" err="1">
                <a:hlinkClick r:id="rId3"/>
              </a:rPr>
              <a:t>devops</a:t>
            </a:r>
            <a:endParaRPr lang="en-GB" dirty="0"/>
          </a:p>
          <a:p>
            <a:r>
              <a:rPr lang="en-GB" dirty="0"/>
              <a:t>Demo: </a:t>
            </a:r>
            <a:r>
              <a:rPr lang="en-GB" dirty="0">
                <a:hlinkClick r:id="rId4"/>
              </a:rPr>
              <a:t>https://github.com/picoage/Demo-Azuredevops-Bitbucket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6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E1AD-E928-4CFB-A1B4-77FDC0D0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dirty="0"/>
              <a:t>Agenda 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E625A34-680D-4300-A8D7-B464A84FE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7215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2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02C1D-C51A-47E1-94DE-68262EDE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45" y="802299"/>
            <a:ext cx="10247608" cy="2169502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    Why Azure dev-ops 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7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DevOps Security Tools | Netsparker">
            <a:extLst>
              <a:ext uri="{FF2B5EF4-FFF2-40B4-BE49-F238E27FC236}">
                <a16:creationId xmlns:a16="http://schemas.microsoft.com/office/drawing/2014/main" id="{6CABFA7F-7796-422F-AFCF-BCD13244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6700" y="1114954"/>
            <a:ext cx="8340307" cy="387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4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en] DevOps Engineer – Ideas2life">
            <a:extLst>
              <a:ext uri="{FF2B5EF4-FFF2-40B4-BE49-F238E27FC236}">
                <a16:creationId xmlns:a16="http://schemas.microsoft.com/office/drawing/2014/main" id="{0114263D-F8A1-4BB0-81B8-8743A99D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6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icrosoft Azure DevOps: What You Need to Know">
            <a:extLst>
              <a:ext uri="{FF2B5EF4-FFF2-40B4-BE49-F238E27FC236}">
                <a16:creationId xmlns:a16="http://schemas.microsoft.com/office/drawing/2014/main" id="{6A8A6C63-F37E-4ADD-9117-032F60935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9237" y="2104376"/>
            <a:ext cx="7653528" cy="19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2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25B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naging Database Schemas using Azure DevOps - ghostinthewires.co.uk">
            <a:extLst>
              <a:ext uri="{FF2B5EF4-FFF2-40B4-BE49-F238E27FC236}">
                <a16:creationId xmlns:a16="http://schemas.microsoft.com/office/drawing/2014/main" id="{E5BA1E03-F7BE-4C66-BD06-F44C0B55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43832"/>
            <a:ext cx="10905066" cy="497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62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A8344C-DC5C-4954-8F74-B68A6FC6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619002"/>
            <a:ext cx="9464040" cy="36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5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3043F-7225-4043-970A-AF155BE3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                            Demo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FB511175-C99D-4B46-B1B1-04EC359D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54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144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Azure Dev-Ops / Bitbucket integration </vt:lpstr>
      <vt:lpstr>Agenda </vt:lpstr>
      <vt:lpstr>    Why Azure dev-ops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Demo</vt:lpstr>
      <vt:lpstr>Step 1   </vt:lpstr>
      <vt:lpstr>Step 2   </vt:lpstr>
      <vt:lpstr>Step 3   </vt:lpstr>
      <vt:lpstr>Step 4   </vt:lpstr>
      <vt:lpstr>Summary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Dev-Ops / Bitbucket integration </dc:title>
  <dc:creator>Vishnu Kumar</dc:creator>
  <cp:lastModifiedBy>Vishnu Kumar</cp:lastModifiedBy>
  <cp:revision>1</cp:revision>
  <dcterms:created xsi:type="dcterms:W3CDTF">2020-04-26T06:46:07Z</dcterms:created>
  <dcterms:modified xsi:type="dcterms:W3CDTF">2020-04-26T06:51:07Z</dcterms:modified>
</cp:coreProperties>
</file>