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A1C14-B64D-4686-9152-8C1CD0DA1B31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51AFD-CDB8-4258-8D91-CD07E091BA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90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1F60-CB3D-4109-8C08-7FD28D695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FE5E-18BC-4C2E-8DF8-5BD36632B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E2D0-3479-4BBD-9BE1-7647F1A6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014-3602-4691-A350-0867FDA189A0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33B0-8448-4734-ACBF-71A30BD7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FC65D-9D3E-45BA-95D9-300D58EE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517-E360-4FF4-AC0A-8578A0FE4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7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A746-1263-43B9-B0C3-4908B1E6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5B198-6E0A-4439-8FC1-B52E46DBE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43CFA-2076-4B7D-9438-024FF372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014-3602-4691-A350-0867FDA189A0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44A3-CC2A-41FE-953B-384EE2DF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4A7A-64EC-4044-A5E5-68DFF503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517-E360-4FF4-AC0A-8578A0FE4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B4646-753C-4663-BBEB-1919F7B91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E402F-7734-4D80-8E71-2EBA5E6C1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30A3-FD26-4251-929A-45F86938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014-3602-4691-A350-0867FDA189A0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AA94-C693-4C32-BFBC-5A041E6B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770D-DE2F-4FE9-BE4C-308B9ACD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517-E360-4FF4-AC0A-8578A0FE4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5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07E5-776F-4778-903D-F60E99E6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A6D9-14C0-48B4-89CF-CFD5E57D7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6A739-6289-460C-8795-9E9892DB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014-3602-4691-A350-0867FDA189A0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FD15-3ED7-49D1-8645-9F16FE54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E84C3-FF09-46DA-98BD-ECD7E63E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517-E360-4FF4-AC0A-8578A0FE4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4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F2D0-D1CF-41DF-80AD-DD5EACEB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8E802-EC63-44E6-9577-3BC669B8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ADAF-F894-4905-B00A-9B327D1B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014-3602-4691-A350-0867FDA189A0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C8E1-4D82-499F-A72D-DB4E6696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0740-BB51-4FF5-AE93-D1247506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517-E360-4FF4-AC0A-8578A0FE4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BC0E-D51C-4EA0-88C6-3E801753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ABD6-6D40-4A43-AEB3-01AC4836D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580A7-E958-42D8-AC3E-CDC26DBB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3FE8C-76BD-4C82-B75F-20E0AFA7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014-3602-4691-A350-0867FDA189A0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76700-4167-4B24-B9FE-ECECA7A1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A3B50-8858-485E-88E2-FF27E80F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517-E360-4FF4-AC0A-8578A0FE4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3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1E7E-67C4-403B-8FA8-9C152534A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E5ED-5FFF-4C16-A924-AB078E3E7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04067-5437-4E27-A6CF-E544554C2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CCD9C-85AA-4971-9957-0F6DB4871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DA5C8-7BC0-4A18-9852-6CBE1E51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94D43-6806-4CF4-811F-74049B9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014-3602-4691-A350-0867FDA189A0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E9675-79CE-43DF-AC75-921B7535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8E0B2-6981-4FDC-B430-088AAA72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517-E360-4FF4-AC0A-8578A0FE4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0612-80C7-4D2E-94C4-5D5BB82E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C9F13-16B4-464D-8680-A4C69B1A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014-3602-4691-A350-0867FDA189A0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99855-FF06-4EF2-B223-8A860DA1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66A5D-C85D-4F31-8D6E-061F760D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517-E360-4FF4-AC0A-8578A0FE4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48B35-D918-4356-9456-2E167315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014-3602-4691-A350-0867FDA189A0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8AC30-660F-4A0C-9161-AA00D457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B30A5-6B79-4196-89FC-989CB336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517-E360-4FF4-AC0A-8578A0FE4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02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F7EF-F6C7-459B-9BA9-F495FFB0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FFA5E-C519-4465-A1D0-9F6453D7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ABF62-69C9-42CB-8608-C850EFC34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68DD2-E67D-40D1-A75C-4596DD80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014-3602-4691-A350-0867FDA189A0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720C5-B788-4521-A8D4-E89610D2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BFA1E-3E55-420B-842E-D92B61F5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517-E360-4FF4-AC0A-8578A0FE4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2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5D95-64EA-422C-8F76-DAB7496C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22FC9-E9E5-44C9-B968-04DBC654A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3F2D4-278D-49F4-8B30-C3189D29D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79B67-FD63-49B8-B6B4-83ED143D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6014-3602-4691-A350-0867FDA189A0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D0FBE-B126-49D3-9EF0-ED20F3BD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ECAB9-2ED6-4196-B1C5-3A7CE9B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C1517-E360-4FF4-AC0A-8578A0FE4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6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779D8-43F5-4483-9124-E4007B49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EDC6E-1303-4618-9E11-6C6FA5BFA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8B84A-1DC1-4CD8-A775-ADA85F3CC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36014-3602-4691-A350-0867FDA189A0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97499-369A-4180-8977-BC30334ED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245D1-4BDA-4351-AB62-A4EA6E070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C1517-E360-4FF4-AC0A-8578A0FE4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4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F9045A6-6948-4685-BE8E-B3C724CBEA4D}"/>
              </a:ext>
            </a:extLst>
          </p:cNvPr>
          <p:cNvSpPr/>
          <p:nvPr/>
        </p:nvSpPr>
        <p:spPr>
          <a:xfrm>
            <a:off x="5678241" y="200546"/>
            <a:ext cx="6388602" cy="34570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DCB1CBE-EE34-4F17-9381-9955F194AE43}"/>
              </a:ext>
            </a:extLst>
          </p:cNvPr>
          <p:cNvSpPr/>
          <p:nvPr/>
        </p:nvSpPr>
        <p:spPr>
          <a:xfrm>
            <a:off x="3352975" y="217234"/>
            <a:ext cx="914400" cy="9144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51DB80-447E-4D4C-A195-FC31BE03AC51}"/>
              </a:ext>
            </a:extLst>
          </p:cNvPr>
          <p:cNvSpPr/>
          <p:nvPr/>
        </p:nvSpPr>
        <p:spPr>
          <a:xfrm>
            <a:off x="95019" y="225206"/>
            <a:ext cx="1800000" cy="95074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5F6B40-E372-4D84-8405-D2130070BB95}"/>
              </a:ext>
            </a:extLst>
          </p:cNvPr>
          <p:cNvGrpSpPr/>
          <p:nvPr/>
        </p:nvGrpSpPr>
        <p:grpSpPr>
          <a:xfrm>
            <a:off x="370822" y="2510521"/>
            <a:ext cx="1080000" cy="1350000"/>
            <a:chOff x="184535" y="2185646"/>
            <a:chExt cx="1080000" cy="1350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49D070B-6097-481D-AB9E-4F061815C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35" y="2185646"/>
              <a:ext cx="1080000" cy="1080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99F5E2-0978-4F6A-B07A-33B5D582F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35" y="3265646"/>
              <a:ext cx="1025172" cy="2700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33DF52B-FE35-4DB4-8873-7ABC3D551553}"/>
              </a:ext>
            </a:extLst>
          </p:cNvPr>
          <p:cNvSpPr txBox="1"/>
          <p:nvPr/>
        </p:nvSpPr>
        <p:spPr>
          <a:xfrm>
            <a:off x="134219" y="-37919"/>
            <a:ext cx="1784335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IN" sz="1400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BE9A57-5859-43D0-8434-ED5F044580DD}"/>
              </a:ext>
            </a:extLst>
          </p:cNvPr>
          <p:cNvGrpSpPr/>
          <p:nvPr/>
        </p:nvGrpSpPr>
        <p:grpSpPr>
          <a:xfrm>
            <a:off x="225340" y="200546"/>
            <a:ext cx="1567814" cy="934725"/>
            <a:chOff x="126915" y="132125"/>
            <a:chExt cx="1567814" cy="934725"/>
          </a:xfrm>
        </p:grpSpPr>
        <p:sp>
          <p:nvSpPr>
            <p:cNvPr id="4" name="Text Box 11">
              <a:extLst>
                <a:ext uri="{FF2B5EF4-FFF2-40B4-BE49-F238E27FC236}">
                  <a16:creationId xmlns:a16="http://schemas.microsoft.com/office/drawing/2014/main" id="{C8F42532-6969-4DDC-9E21-E880EF590A62}"/>
                </a:ext>
              </a:extLst>
            </p:cNvPr>
            <p:cNvSpPr txBox="1"/>
            <p:nvPr/>
          </p:nvSpPr>
          <p:spPr>
            <a:xfrm>
              <a:off x="298717" y="820629"/>
              <a:ext cx="1221741" cy="246221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IN" altLang="en-US" dirty="0"/>
                <a:t>Feature Engineering</a:t>
              </a:r>
            </a:p>
          </p:txBody>
        </p:sp>
        <p:sp>
          <p:nvSpPr>
            <p:cNvPr id="5" name="Text Box 12">
              <a:extLst>
                <a:ext uri="{FF2B5EF4-FFF2-40B4-BE49-F238E27FC236}">
                  <a16:creationId xmlns:a16="http://schemas.microsoft.com/office/drawing/2014/main" id="{9C3A2AAD-B1D0-44A8-805D-9A20162C825E}"/>
                </a:ext>
              </a:extLst>
            </p:cNvPr>
            <p:cNvSpPr txBox="1"/>
            <p:nvPr/>
          </p:nvSpPr>
          <p:spPr>
            <a:xfrm>
              <a:off x="126915" y="452595"/>
              <a:ext cx="1567814" cy="246221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IN" altLang="en-US" dirty="0"/>
                <a:t>EDA/Description Statistics</a:t>
              </a:r>
            </a:p>
          </p:txBody>
        </p:sp>
        <p:sp>
          <p:nvSpPr>
            <p:cNvPr id="7" name="Text Box 14">
              <a:extLst>
                <a:ext uri="{FF2B5EF4-FFF2-40B4-BE49-F238E27FC236}">
                  <a16:creationId xmlns:a16="http://schemas.microsoft.com/office/drawing/2014/main" id="{78B0D9F7-AEFF-45A1-A57C-F42CA797DD43}"/>
                </a:ext>
              </a:extLst>
            </p:cNvPr>
            <p:cNvSpPr txBox="1"/>
            <p:nvPr/>
          </p:nvSpPr>
          <p:spPr>
            <a:xfrm>
              <a:off x="393450" y="132125"/>
              <a:ext cx="988060" cy="246221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IN" altLang="en-US" dirty="0"/>
                <a:t>Data Cleansing</a:t>
              </a: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314D9E9A-E353-4006-97D4-418EC553F72F}"/>
                </a:ext>
              </a:extLst>
            </p:cNvPr>
            <p:cNvSpPr/>
            <p:nvPr/>
          </p:nvSpPr>
          <p:spPr>
            <a:xfrm>
              <a:off x="815572" y="313889"/>
              <a:ext cx="95250" cy="218790"/>
            </a:xfrm>
            <a:prstGeom prst="downArrow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C416CBA6-5BF9-48DD-9EE3-96D8D5D13B2A}"/>
                </a:ext>
              </a:extLst>
            </p:cNvPr>
            <p:cNvSpPr/>
            <p:nvPr/>
          </p:nvSpPr>
          <p:spPr>
            <a:xfrm>
              <a:off x="814339" y="666412"/>
              <a:ext cx="95250" cy="218790"/>
            </a:xfrm>
            <a:prstGeom prst="downArrow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069A3E-92BA-449A-9B53-E63D5C99E779}"/>
              </a:ext>
            </a:extLst>
          </p:cNvPr>
          <p:cNvGrpSpPr/>
          <p:nvPr/>
        </p:nvGrpSpPr>
        <p:grpSpPr>
          <a:xfrm>
            <a:off x="1933175" y="521016"/>
            <a:ext cx="1381643" cy="288000"/>
            <a:chOff x="2279650" y="601100"/>
            <a:chExt cx="1381643" cy="288000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DB6F1522-5FC4-47DA-BE07-C431FE44B437}"/>
                </a:ext>
              </a:extLst>
            </p:cNvPr>
            <p:cNvSpPr/>
            <p:nvPr/>
          </p:nvSpPr>
          <p:spPr>
            <a:xfrm>
              <a:off x="2327274" y="601100"/>
              <a:ext cx="1334019" cy="288000"/>
            </a:xfrm>
            <a:prstGeom prst="rightArrow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0FDD84-5036-4E77-A7CF-F67FF216002F}"/>
                </a:ext>
              </a:extLst>
            </p:cNvPr>
            <p:cNvSpPr txBox="1"/>
            <p:nvPr/>
          </p:nvSpPr>
          <p:spPr>
            <a:xfrm>
              <a:off x="2279650" y="627111"/>
              <a:ext cx="133402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Dataframe with 36 features</a:t>
              </a:r>
              <a:endParaRPr lang="en-IN" sz="8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F24041-FDF0-4943-B793-91C967626045}"/>
              </a:ext>
            </a:extLst>
          </p:cNvPr>
          <p:cNvGrpSpPr/>
          <p:nvPr/>
        </p:nvGrpSpPr>
        <p:grpSpPr>
          <a:xfrm>
            <a:off x="465438" y="1099557"/>
            <a:ext cx="610367" cy="1410964"/>
            <a:chOff x="465438" y="1099557"/>
            <a:chExt cx="610367" cy="14109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A8E478-ADFA-449F-BA63-996509322C6A}"/>
                </a:ext>
              </a:extLst>
            </p:cNvPr>
            <p:cNvGrpSpPr/>
            <p:nvPr/>
          </p:nvGrpSpPr>
          <p:grpSpPr>
            <a:xfrm>
              <a:off x="745838" y="1099557"/>
              <a:ext cx="329967" cy="1410964"/>
              <a:chOff x="4267199" y="1378559"/>
              <a:chExt cx="329967" cy="1410964"/>
            </a:xfrm>
          </p:grpSpPr>
          <p:sp>
            <p:nvSpPr>
              <p:cNvPr id="18" name="Arrow: Up 17">
                <a:extLst>
                  <a:ext uri="{FF2B5EF4-FFF2-40B4-BE49-F238E27FC236}">
                    <a16:creationId xmlns:a16="http://schemas.microsoft.com/office/drawing/2014/main" id="{1E6E05F0-F9A8-48CF-ABDB-07A52006E817}"/>
                  </a:ext>
                </a:extLst>
              </p:cNvPr>
              <p:cNvSpPr/>
              <p:nvPr/>
            </p:nvSpPr>
            <p:spPr>
              <a:xfrm>
                <a:off x="4267199" y="1530960"/>
                <a:ext cx="329967" cy="1194686"/>
              </a:xfrm>
              <a:prstGeom prst="upArrow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84411A-E816-4C48-B41C-40E5C59CFCCD}"/>
                  </a:ext>
                </a:extLst>
              </p:cNvPr>
              <p:cNvSpPr txBox="1"/>
              <p:nvPr/>
            </p:nvSpPr>
            <p:spPr>
              <a:xfrm rot="16200000">
                <a:off x="3726700" y="1968625"/>
                <a:ext cx="1410964" cy="230832"/>
              </a:xfrm>
              <a:prstGeom prst="rect">
                <a:avLst/>
              </a:prstGeom>
              <a:noFill/>
              <a:ln w="12700" cmpd="sng">
                <a:noFill/>
                <a:prstDash val="solid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IN" sz="900" dirty="0"/>
                  <a:t>MySQL Connector API</a:t>
                </a:r>
              </a:p>
            </p:txBody>
          </p: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5273FC8-6B27-4FEE-8986-E3CFC1B32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32987" y="1718729"/>
              <a:ext cx="594870" cy="329967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54CE099-5CD9-44FE-8CDB-7DAF657D7ACD}"/>
              </a:ext>
            </a:extLst>
          </p:cNvPr>
          <p:cNvSpPr txBox="1"/>
          <p:nvPr/>
        </p:nvSpPr>
        <p:spPr>
          <a:xfrm>
            <a:off x="4625340" y="844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DB0740-7E0F-4AFF-8395-B7000030DBE0}"/>
              </a:ext>
            </a:extLst>
          </p:cNvPr>
          <p:cNvSpPr txBox="1"/>
          <p:nvPr/>
        </p:nvSpPr>
        <p:spPr>
          <a:xfrm>
            <a:off x="3362442" y="341850"/>
            <a:ext cx="914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Principal Component Analysis</a:t>
            </a:r>
            <a:endParaRPr lang="en-IN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9EE8B3-C9A1-499A-980E-1C57DB2AE82F}"/>
              </a:ext>
            </a:extLst>
          </p:cNvPr>
          <p:cNvSpPr txBox="1"/>
          <p:nvPr/>
        </p:nvSpPr>
        <p:spPr>
          <a:xfrm>
            <a:off x="2941036" y="-31515"/>
            <a:ext cx="1834156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Reduction</a:t>
            </a:r>
            <a:endParaRPr lang="en-IN" sz="14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233E8D-13C6-4C19-9C8B-7D2B81C3A6D3}"/>
              </a:ext>
            </a:extLst>
          </p:cNvPr>
          <p:cNvGrpSpPr/>
          <p:nvPr/>
        </p:nvGrpSpPr>
        <p:grpSpPr>
          <a:xfrm>
            <a:off x="4276842" y="411104"/>
            <a:ext cx="1376250" cy="468000"/>
            <a:chOff x="2285043" y="601100"/>
            <a:chExt cx="1376250" cy="288000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8DDB3E9D-EE24-4C0E-8127-D9DCD589067A}"/>
                </a:ext>
              </a:extLst>
            </p:cNvPr>
            <p:cNvSpPr/>
            <p:nvPr/>
          </p:nvSpPr>
          <p:spPr>
            <a:xfrm>
              <a:off x="2327274" y="601100"/>
              <a:ext cx="1334019" cy="288000"/>
            </a:xfrm>
            <a:prstGeom prst="rightArrow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ACC50A-873D-4C20-816E-6A71B5794304}"/>
                </a:ext>
              </a:extLst>
            </p:cNvPr>
            <p:cNvSpPr txBox="1"/>
            <p:nvPr/>
          </p:nvSpPr>
          <p:spPr>
            <a:xfrm>
              <a:off x="2285043" y="637138"/>
              <a:ext cx="1228220" cy="235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/>
                <a:t>Dataframe with </a:t>
              </a:r>
            </a:p>
            <a:p>
              <a:pPr algn="ctr"/>
              <a:r>
                <a:rPr lang="en-US" sz="800" dirty="0"/>
                <a:t>26 Principal Components</a:t>
              </a:r>
              <a:endParaRPr lang="en-IN" sz="800" dirty="0"/>
            </a:p>
          </p:txBody>
        </p:sp>
      </p:grpSp>
      <p:pic>
        <p:nvPicPr>
          <p:cNvPr id="45" name="Picture 44" descr="vis">
            <a:extLst>
              <a:ext uri="{FF2B5EF4-FFF2-40B4-BE49-F238E27FC236}">
                <a16:creationId xmlns:a16="http://schemas.microsoft.com/office/drawing/2014/main" id="{3D7F7300-E139-4570-A3A8-3B5A84CED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360" y="2470506"/>
            <a:ext cx="1412875" cy="139001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E5BB83E-0945-40EA-989C-62CD8CD1F0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477" y="469666"/>
            <a:ext cx="4638603" cy="197387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3AABE16-AB21-4CAB-BBE4-DCCAB448F5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6" t="5089" r="13906" b="22500"/>
          <a:stretch/>
        </p:blipFill>
        <p:spPr>
          <a:xfrm>
            <a:off x="5713120" y="601099"/>
            <a:ext cx="1431551" cy="967503"/>
          </a:xfrm>
          <a:prstGeom prst="rect">
            <a:avLst/>
          </a:prstGeom>
        </p:spPr>
      </p:pic>
      <p:sp>
        <p:nvSpPr>
          <p:cNvPr id="99" name="Arrow: Right 98">
            <a:extLst>
              <a:ext uri="{FF2B5EF4-FFF2-40B4-BE49-F238E27FC236}">
                <a16:creationId xmlns:a16="http://schemas.microsoft.com/office/drawing/2014/main" id="{2527DA8D-5476-460F-9056-E569BEE9C950}"/>
              </a:ext>
            </a:extLst>
          </p:cNvPr>
          <p:cNvSpPr/>
          <p:nvPr/>
        </p:nvSpPr>
        <p:spPr>
          <a:xfrm>
            <a:off x="7028514" y="1076186"/>
            <a:ext cx="306164" cy="15425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C50059-7DF3-43F2-8AD1-C3F2733CBCF1}"/>
              </a:ext>
            </a:extLst>
          </p:cNvPr>
          <p:cNvSpPr txBox="1"/>
          <p:nvPr/>
        </p:nvSpPr>
        <p:spPr>
          <a:xfrm>
            <a:off x="8069277" y="-49137"/>
            <a:ext cx="160653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achine Learning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96F92A70-63BF-4424-BEFB-0853B42331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88" y="1688441"/>
            <a:ext cx="1310998" cy="174055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3911A9-938A-4BA3-A257-406BB1F2227D}"/>
              </a:ext>
            </a:extLst>
          </p:cNvPr>
          <p:cNvSpPr txBox="1"/>
          <p:nvPr/>
        </p:nvSpPr>
        <p:spPr>
          <a:xfrm>
            <a:off x="9233916" y="2443538"/>
            <a:ext cx="751296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Packages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4EF17-A3E0-497F-A9D9-8922F5759FCB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477" y="2468972"/>
            <a:ext cx="1816783" cy="1169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C4B00-66A2-4713-8783-CF61536114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183" y="2468972"/>
            <a:ext cx="1816783" cy="102194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E1BAD6D-6BFE-42CE-A104-15DF7CD6F37A}"/>
              </a:ext>
            </a:extLst>
          </p:cNvPr>
          <p:cNvGrpSpPr/>
          <p:nvPr/>
        </p:nvGrpSpPr>
        <p:grpSpPr>
          <a:xfrm>
            <a:off x="4077598" y="2775865"/>
            <a:ext cx="1713631" cy="408153"/>
            <a:chOff x="4968294" y="3911522"/>
            <a:chExt cx="1489652" cy="40815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5FA1558-662F-4BEB-BA0F-6AD7D3B5C8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58" b="21283"/>
            <a:stretch/>
          </p:blipFill>
          <p:spPr>
            <a:xfrm>
              <a:off x="5086088" y="4019322"/>
              <a:ext cx="1311221" cy="167029"/>
            </a:xfrm>
            <a:prstGeom prst="rect">
              <a:avLst/>
            </a:prstGeom>
          </p:spPr>
        </p:pic>
        <p:sp>
          <p:nvSpPr>
            <p:cNvPr id="10" name="Arrow: Left-Right 9">
              <a:extLst>
                <a:ext uri="{FF2B5EF4-FFF2-40B4-BE49-F238E27FC236}">
                  <a16:creationId xmlns:a16="http://schemas.microsoft.com/office/drawing/2014/main" id="{932E0DC9-6669-4EFB-AE0D-BBDF44528A22}"/>
                </a:ext>
              </a:extLst>
            </p:cNvPr>
            <p:cNvSpPr/>
            <p:nvPr/>
          </p:nvSpPr>
          <p:spPr>
            <a:xfrm>
              <a:off x="4968294" y="3911522"/>
              <a:ext cx="1489652" cy="408153"/>
            </a:xfrm>
            <a:prstGeom prst="leftRightArrow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Text Box 53">
            <a:extLst>
              <a:ext uri="{FF2B5EF4-FFF2-40B4-BE49-F238E27FC236}">
                <a16:creationId xmlns:a16="http://schemas.microsoft.com/office/drawing/2014/main" id="{148D1935-E20E-43B5-9C5F-98B2809E00DA}"/>
              </a:ext>
            </a:extLst>
          </p:cNvPr>
          <p:cNvSpPr txBox="1"/>
          <p:nvPr/>
        </p:nvSpPr>
        <p:spPr>
          <a:xfrm>
            <a:off x="5886449" y="4809643"/>
            <a:ext cx="2004591" cy="156966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endParaRPr lang="en-I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Sensitivity, Specificity, Precision, Recall, </a:t>
            </a:r>
          </a:p>
          <a:p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score,</a:t>
            </a:r>
          </a:p>
          <a:p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F-Beta score,</a:t>
            </a:r>
          </a:p>
          <a:p>
            <a:endParaRPr lang="en-I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and AUC</a:t>
            </a:r>
          </a:p>
        </p:txBody>
      </p:sp>
      <p:sp>
        <p:nvSpPr>
          <p:cNvPr id="52" name="Text Box 54">
            <a:extLst>
              <a:ext uri="{FF2B5EF4-FFF2-40B4-BE49-F238E27FC236}">
                <a16:creationId xmlns:a16="http://schemas.microsoft.com/office/drawing/2014/main" id="{CC6CCD9D-4652-41FD-BD99-4B33FBA6FD39}"/>
              </a:ext>
            </a:extLst>
          </p:cNvPr>
          <p:cNvSpPr txBox="1"/>
          <p:nvPr/>
        </p:nvSpPr>
        <p:spPr>
          <a:xfrm>
            <a:off x="10205864" y="4793334"/>
            <a:ext cx="1602339" cy="646331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CV</a:t>
            </a:r>
          </a:p>
          <a:p>
            <a:pPr algn="ctr"/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CV</a:t>
            </a:r>
          </a:p>
          <a:p>
            <a:pPr algn="ctr"/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CV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AF9903A-A112-43B7-839D-2F7EA91F8ECA}"/>
              </a:ext>
            </a:extLst>
          </p:cNvPr>
          <p:cNvSpPr/>
          <p:nvPr/>
        </p:nvSpPr>
        <p:spPr>
          <a:xfrm>
            <a:off x="5721475" y="4027899"/>
            <a:ext cx="6345368" cy="259372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FCFFF2-E206-4EB1-84E8-DA1956AC17AF}"/>
              </a:ext>
            </a:extLst>
          </p:cNvPr>
          <p:cNvSpPr txBox="1"/>
          <p:nvPr/>
        </p:nvSpPr>
        <p:spPr>
          <a:xfrm>
            <a:off x="8094925" y="6550223"/>
            <a:ext cx="1555234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 Evaluation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DC3BBB-E169-470C-8D4B-CAF01953C8AC}"/>
              </a:ext>
            </a:extLst>
          </p:cNvPr>
          <p:cNvSpPr txBox="1"/>
          <p:nvPr/>
        </p:nvSpPr>
        <p:spPr>
          <a:xfrm>
            <a:off x="10021989" y="4196561"/>
            <a:ext cx="1970091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 Tuning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352149-9EE1-4A8E-99CD-3A07D9EEB1F5}"/>
              </a:ext>
            </a:extLst>
          </p:cNvPr>
          <p:cNvSpPr txBox="1"/>
          <p:nvPr/>
        </p:nvSpPr>
        <p:spPr>
          <a:xfrm>
            <a:off x="6096000" y="4162828"/>
            <a:ext cx="1378647" cy="30777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5FBF71-10F9-4E4E-BFC9-666816247D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99" y="4162828"/>
            <a:ext cx="1488956" cy="13284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A289E8-854D-4400-8639-DF3C1996C8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93" y="5524378"/>
            <a:ext cx="1439462" cy="10590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5F5BC85-828C-4FCC-8588-62899669CC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864" y="5612393"/>
            <a:ext cx="1602338" cy="937830"/>
          </a:xfrm>
          <a:prstGeom prst="rect">
            <a:avLst/>
          </a:prstGeom>
        </p:spPr>
      </p:pic>
      <p:sp>
        <p:nvSpPr>
          <p:cNvPr id="70" name="Up-Down Arrow 74">
            <a:extLst>
              <a:ext uri="{FF2B5EF4-FFF2-40B4-BE49-F238E27FC236}">
                <a16:creationId xmlns:a16="http://schemas.microsoft.com/office/drawing/2014/main" id="{E4ADE07F-0AF6-4C54-8448-D9363A371367}"/>
              </a:ext>
            </a:extLst>
          </p:cNvPr>
          <p:cNvSpPr/>
          <p:nvPr/>
        </p:nvSpPr>
        <p:spPr>
          <a:xfrm>
            <a:off x="8798564" y="3663255"/>
            <a:ext cx="147955" cy="340896"/>
          </a:xfrm>
          <a:prstGeom prst="up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D5B56A9-A265-49A6-A2F0-C969373FCA51}"/>
              </a:ext>
            </a:extLst>
          </p:cNvPr>
          <p:cNvCxnSpPr>
            <a:cxnSpLocks/>
          </p:cNvCxnSpPr>
          <p:nvPr/>
        </p:nvCxnSpPr>
        <p:spPr>
          <a:xfrm>
            <a:off x="4077598" y="3385550"/>
            <a:ext cx="1635522" cy="122182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81268F4D-9DBB-4A1F-8FE3-F6AAB802A8B0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04486" y="934901"/>
            <a:ext cx="1555312" cy="153560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7834AE5C-A572-491A-89D9-3CAF05361F3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5" t="5412" r="7087" b="17603"/>
          <a:stretch/>
        </p:blipFill>
        <p:spPr>
          <a:xfrm>
            <a:off x="2446323" y="4400638"/>
            <a:ext cx="2026948" cy="184825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0476C25-76E6-42D1-9F63-056874D7E01B}"/>
              </a:ext>
            </a:extLst>
          </p:cNvPr>
          <p:cNvSpPr txBox="1"/>
          <p:nvPr/>
        </p:nvSpPr>
        <p:spPr>
          <a:xfrm>
            <a:off x="2544144" y="6338435"/>
            <a:ext cx="1645002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 Deployment</a:t>
            </a:r>
          </a:p>
        </p:txBody>
      </p:sp>
      <p:sp>
        <p:nvSpPr>
          <p:cNvPr id="80" name="Arrow: Left 79">
            <a:extLst>
              <a:ext uri="{FF2B5EF4-FFF2-40B4-BE49-F238E27FC236}">
                <a16:creationId xmlns:a16="http://schemas.microsoft.com/office/drawing/2014/main" id="{53E133C4-85B1-4058-9F4E-B37B885666B4}"/>
              </a:ext>
            </a:extLst>
          </p:cNvPr>
          <p:cNvSpPr/>
          <p:nvPr/>
        </p:nvSpPr>
        <p:spPr>
          <a:xfrm>
            <a:off x="4368417" y="5362690"/>
            <a:ext cx="1284675" cy="323375"/>
          </a:xfrm>
          <a:prstGeom prst="lef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59DF89B-41EA-42C0-B20C-0B18D705F5E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2" r="15598" b="13204"/>
          <a:stretch/>
        </p:blipFill>
        <p:spPr>
          <a:xfrm>
            <a:off x="4557027" y="5640554"/>
            <a:ext cx="1025172" cy="800831"/>
          </a:xfrm>
          <a:prstGeom prst="rect">
            <a:avLst/>
          </a:prstGeom>
        </p:spPr>
      </p:pic>
      <p:sp>
        <p:nvSpPr>
          <p:cNvPr id="88" name="Arrow: Down 87">
            <a:extLst>
              <a:ext uri="{FF2B5EF4-FFF2-40B4-BE49-F238E27FC236}">
                <a16:creationId xmlns:a16="http://schemas.microsoft.com/office/drawing/2014/main" id="{0B308E57-1900-43B2-B5CD-5AE8999DCB68}"/>
              </a:ext>
            </a:extLst>
          </p:cNvPr>
          <p:cNvSpPr/>
          <p:nvPr/>
        </p:nvSpPr>
        <p:spPr>
          <a:xfrm>
            <a:off x="3361390" y="3860521"/>
            <a:ext cx="184213" cy="539393"/>
          </a:xfrm>
          <a:prstGeom prst="downArrow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765AFB10-B1F1-4274-8BCA-E41AD356D4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26" y="4746323"/>
            <a:ext cx="1200983" cy="577258"/>
          </a:xfrm>
          <a:prstGeom prst="rect">
            <a:avLst/>
          </a:prstGeom>
        </p:spPr>
      </p:pic>
      <p:sp>
        <p:nvSpPr>
          <p:cNvPr id="91" name="Arrow: Left-Up 90">
            <a:extLst>
              <a:ext uri="{FF2B5EF4-FFF2-40B4-BE49-F238E27FC236}">
                <a16:creationId xmlns:a16="http://schemas.microsoft.com/office/drawing/2014/main" id="{FA954D46-DB1F-4273-94F3-C5D52208D887}"/>
              </a:ext>
            </a:extLst>
          </p:cNvPr>
          <p:cNvSpPr/>
          <p:nvPr/>
        </p:nvSpPr>
        <p:spPr>
          <a:xfrm flipH="1">
            <a:off x="583084" y="3903719"/>
            <a:ext cx="1925176" cy="1221820"/>
          </a:xfrm>
          <a:prstGeom prst="leftUpArrow">
            <a:avLst>
              <a:gd name="adj1" fmla="val 13800"/>
              <a:gd name="adj2" fmla="val 15550"/>
              <a:gd name="adj3" fmla="val 1940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F315B97-6B25-46E8-922E-E1AD2D0F3C11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7"/>
          <a:stretch/>
        </p:blipFill>
        <p:spPr>
          <a:xfrm>
            <a:off x="254161" y="5066129"/>
            <a:ext cx="1412456" cy="140956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8A43BDF7-840B-4046-B184-3237029B08AE}"/>
              </a:ext>
            </a:extLst>
          </p:cNvPr>
          <p:cNvSpPr txBox="1"/>
          <p:nvPr/>
        </p:nvSpPr>
        <p:spPr>
          <a:xfrm>
            <a:off x="307130" y="6396334"/>
            <a:ext cx="1207382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Server</a:t>
            </a:r>
            <a:endParaRPr lang="en-I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F7D0631C-3F7E-4331-BC81-2B16B3FDB253}"/>
              </a:ext>
            </a:extLst>
          </p:cNvPr>
          <p:cNvSpPr/>
          <p:nvPr/>
        </p:nvSpPr>
        <p:spPr>
          <a:xfrm>
            <a:off x="1616831" y="5527718"/>
            <a:ext cx="990000" cy="324000"/>
          </a:xfrm>
          <a:prstGeom prst="left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3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72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</dc:creator>
  <cp:lastModifiedBy>Praveen Kumar</cp:lastModifiedBy>
  <cp:revision>52</cp:revision>
  <dcterms:created xsi:type="dcterms:W3CDTF">2021-07-08T12:55:51Z</dcterms:created>
  <dcterms:modified xsi:type="dcterms:W3CDTF">2021-07-22T08:20:32Z</dcterms:modified>
</cp:coreProperties>
</file>