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0" roundtripDataSignature="AMtx7mjkb92zJD7sdHIPYZ65oLIzjhOf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2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6"/>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and Content">
  <p:cSld name="9_Title and Content">
    <p:spTree>
      <p:nvGrpSpPr>
        <p:cNvPr id="58" name="Shape 58"/>
        <p:cNvGrpSpPr/>
        <p:nvPr/>
      </p:nvGrpSpPr>
      <p:grpSpPr>
        <a:xfrm>
          <a:off x="0" y="0"/>
          <a:ext cx="0" cy="0"/>
          <a:chOff x="0" y="0"/>
          <a:chExt cx="0" cy="0"/>
        </a:xfrm>
      </p:grpSpPr>
      <p:sp>
        <p:nvSpPr>
          <p:cNvPr id="59" name="Google Shape;59;p35"/>
          <p:cNvSpPr/>
          <p:nvPr/>
        </p:nvSpPr>
        <p:spPr>
          <a:xfrm>
            <a:off x="0" y="0"/>
            <a:ext cx="12192000" cy="819150"/>
          </a:xfrm>
          <a:prstGeom prst="rect">
            <a:avLst/>
          </a:prstGeom>
          <a:solidFill>
            <a:srgbClr val="C5D8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60" name="Google Shape;60;p35"/>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lvl1pPr lvl="0" algn="l">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2" name="Google Shape;62;p35"/>
          <p:cNvCxnSpPr/>
          <p:nvPr/>
        </p:nvCxnSpPr>
        <p:spPr>
          <a:xfrm>
            <a:off x="0" y="6457950"/>
            <a:ext cx="9608457" cy="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spTree>
      <p:nvGrpSpPr>
        <p:cNvPr id="63" name="Shape 63"/>
        <p:cNvGrpSpPr/>
        <p:nvPr/>
      </p:nvGrpSpPr>
      <p:grpSpPr>
        <a:xfrm>
          <a:off x="0" y="0"/>
          <a:ext cx="0" cy="0"/>
          <a:chOff x="0" y="0"/>
          <a:chExt cx="0" cy="0"/>
        </a:xfrm>
      </p:grpSpPr>
      <p:sp>
        <p:nvSpPr>
          <p:cNvPr id="64" name="Google Shape;64;p36"/>
          <p:cNvSpPr/>
          <p:nvPr/>
        </p:nvSpPr>
        <p:spPr>
          <a:xfrm>
            <a:off x="0" y="0"/>
            <a:ext cx="12192000" cy="819150"/>
          </a:xfrm>
          <a:prstGeom prst="rect">
            <a:avLst/>
          </a:prstGeom>
          <a:solidFill>
            <a:srgbClr val="C5D8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65" name="Google Shape;65;p36"/>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lvl1pPr lvl="0" algn="l">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7" name="Google Shape;67;p36"/>
          <p:cNvCxnSpPr/>
          <p:nvPr/>
        </p:nvCxnSpPr>
        <p:spPr>
          <a:xfrm>
            <a:off x="0" y="6457950"/>
            <a:ext cx="9608457" cy="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68" name="Shape 68"/>
        <p:cNvGrpSpPr/>
        <p:nvPr/>
      </p:nvGrpSpPr>
      <p:grpSpPr>
        <a:xfrm>
          <a:off x="0" y="0"/>
          <a:ext cx="0" cy="0"/>
          <a:chOff x="0" y="0"/>
          <a:chExt cx="0" cy="0"/>
        </a:xfrm>
      </p:grpSpPr>
      <p:sp>
        <p:nvSpPr>
          <p:cNvPr id="69" name="Google Shape;69;p37"/>
          <p:cNvSpPr/>
          <p:nvPr/>
        </p:nvSpPr>
        <p:spPr>
          <a:xfrm>
            <a:off x="0" y="0"/>
            <a:ext cx="12192000" cy="819150"/>
          </a:xfrm>
          <a:prstGeom prst="rect">
            <a:avLst/>
          </a:prstGeom>
          <a:solidFill>
            <a:srgbClr val="C5D8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0" name="Google Shape;70;p37"/>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lvl1pPr lvl="0" algn="l">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72" name="Google Shape;72;p37"/>
          <p:cNvCxnSpPr/>
          <p:nvPr/>
        </p:nvCxnSpPr>
        <p:spPr>
          <a:xfrm>
            <a:off x="0" y="6457950"/>
            <a:ext cx="9608457" cy="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spTree>
      <p:nvGrpSpPr>
        <p:cNvPr id="73" name="Shape 73"/>
        <p:cNvGrpSpPr/>
        <p:nvPr/>
      </p:nvGrpSpPr>
      <p:grpSpPr>
        <a:xfrm>
          <a:off x="0" y="0"/>
          <a:ext cx="0" cy="0"/>
          <a:chOff x="0" y="0"/>
          <a:chExt cx="0" cy="0"/>
        </a:xfrm>
      </p:grpSpPr>
      <p:sp>
        <p:nvSpPr>
          <p:cNvPr id="74" name="Google Shape;74;p38"/>
          <p:cNvSpPr/>
          <p:nvPr/>
        </p:nvSpPr>
        <p:spPr>
          <a:xfrm>
            <a:off x="0" y="0"/>
            <a:ext cx="12192000" cy="819150"/>
          </a:xfrm>
          <a:prstGeom prst="rect">
            <a:avLst/>
          </a:prstGeom>
          <a:solidFill>
            <a:srgbClr val="C5D8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5" name="Google Shape;75;p38"/>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lvl1pPr lvl="0" algn="l">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77" name="Google Shape;77;p38"/>
          <p:cNvCxnSpPr/>
          <p:nvPr/>
        </p:nvCxnSpPr>
        <p:spPr>
          <a:xfrm>
            <a:off x="0" y="6457950"/>
            <a:ext cx="9608457" cy="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p:cSld name="14_Title and Content">
    <p:spTree>
      <p:nvGrpSpPr>
        <p:cNvPr id="78" name="Shape 78"/>
        <p:cNvGrpSpPr/>
        <p:nvPr/>
      </p:nvGrpSpPr>
      <p:grpSpPr>
        <a:xfrm>
          <a:off x="0" y="0"/>
          <a:ext cx="0" cy="0"/>
          <a:chOff x="0" y="0"/>
          <a:chExt cx="0" cy="0"/>
        </a:xfrm>
      </p:grpSpPr>
      <p:sp>
        <p:nvSpPr>
          <p:cNvPr id="79" name="Google Shape;79;p39"/>
          <p:cNvSpPr/>
          <p:nvPr/>
        </p:nvSpPr>
        <p:spPr>
          <a:xfrm>
            <a:off x="0" y="0"/>
            <a:ext cx="12192000" cy="819150"/>
          </a:xfrm>
          <a:prstGeom prst="rect">
            <a:avLst/>
          </a:prstGeom>
          <a:solidFill>
            <a:srgbClr val="C5D8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0" name="Google Shape;80;p39"/>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lvl1pPr lvl="0" algn="l">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82" name="Google Shape;82;p39"/>
          <p:cNvCxnSpPr/>
          <p:nvPr/>
        </p:nvCxnSpPr>
        <p:spPr>
          <a:xfrm>
            <a:off x="0" y="6457950"/>
            <a:ext cx="9608457" cy="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and Content">
  <p:cSld name="15_Title and Content">
    <p:spTree>
      <p:nvGrpSpPr>
        <p:cNvPr id="83" name="Shape 83"/>
        <p:cNvGrpSpPr/>
        <p:nvPr/>
      </p:nvGrpSpPr>
      <p:grpSpPr>
        <a:xfrm>
          <a:off x="0" y="0"/>
          <a:ext cx="0" cy="0"/>
          <a:chOff x="0" y="0"/>
          <a:chExt cx="0" cy="0"/>
        </a:xfrm>
      </p:grpSpPr>
      <p:sp>
        <p:nvSpPr>
          <p:cNvPr id="84" name="Google Shape;84;p40"/>
          <p:cNvSpPr/>
          <p:nvPr/>
        </p:nvSpPr>
        <p:spPr>
          <a:xfrm>
            <a:off x="0" y="0"/>
            <a:ext cx="12192000" cy="819150"/>
          </a:xfrm>
          <a:prstGeom prst="rect">
            <a:avLst/>
          </a:prstGeom>
          <a:solidFill>
            <a:srgbClr val="C5D8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5" name="Google Shape;85;p40"/>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lvl1pPr lvl="0" algn="l">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87" name="Google Shape;87;p40"/>
          <p:cNvCxnSpPr/>
          <p:nvPr/>
        </p:nvCxnSpPr>
        <p:spPr>
          <a:xfrm>
            <a:off x="0" y="6457950"/>
            <a:ext cx="9608457" cy="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88" name="Shape 88"/>
        <p:cNvGrpSpPr/>
        <p:nvPr/>
      </p:nvGrpSpPr>
      <p:grpSpPr>
        <a:xfrm>
          <a:off x="0" y="0"/>
          <a:ext cx="0" cy="0"/>
          <a:chOff x="0" y="0"/>
          <a:chExt cx="0" cy="0"/>
        </a:xfrm>
      </p:grpSpPr>
      <p:sp>
        <p:nvSpPr>
          <p:cNvPr id="89" name="Google Shape;89;p41"/>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90" name="Google Shape;90;p41"/>
          <p:cNvSpPr/>
          <p:nvPr/>
        </p:nvSpPr>
        <p:spPr>
          <a:xfrm>
            <a:off x="87084" y="69756"/>
            <a:ext cx="12017828"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91" name="Google Shape;91;p41"/>
          <p:cNvSpPr txBox="1"/>
          <p:nvPr>
            <p:ph idx="1" type="subTitle"/>
          </p:nvPr>
        </p:nvSpPr>
        <p:spPr>
          <a:xfrm>
            <a:off x="1727200" y="3200400"/>
            <a:ext cx="85344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92" name="Google Shape;92;p4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1"/>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sz="1400">
                <a:solidFill>
                  <a:srgbClr val="FFFFFF"/>
                </a:solidFill>
                <a:latin typeface="Libre Franklin"/>
                <a:ea typeface="Libre Franklin"/>
                <a:cs typeface="Libre Franklin"/>
                <a:sym typeface="Libre Franklin"/>
              </a:defRPr>
            </a:lvl1pPr>
            <a:lvl2pPr indent="0" lvl="1" marL="0" algn="ctr">
              <a:spcBef>
                <a:spcPts val="0"/>
              </a:spcBef>
              <a:buNone/>
              <a:defRPr sz="1400">
                <a:solidFill>
                  <a:srgbClr val="FFFFFF"/>
                </a:solidFill>
                <a:latin typeface="Libre Franklin"/>
                <a:ea typeface="Libre Franklin"/>
                <a:cs typeface="Libre Franklin"/>
                <a:sym typeface="Libre Franklin"/>
              </a:defRPr>
            </a:lvl2pPr>
            <a:lvl3pPr indent="0" lvl="2" marL="0" algn="ctr">
              <a:spcBef>
                <a:spcPts val="0"/>
              </a:spcBef>
              <a:buNone/>
              <a:defRPr sz="1400">
                <a:solidFill>
                  <a:srgbClr val="FFFFFF"/>
                </a:solidFill>
                <a:latin typeface="Libre Franklin"/>
                <a:ea typeface="Libre Franklin"/>
                <a:cs typeface="Libre Franklin"/>
                <a:sym typeface="Libre Franklin"/>
              </a:defRPr>
            </a:lvl3pPr>
            <a:lvl4pPr indent="0" lvl="3" marL="0" algn="ctr">
              <a:spcBef>
                <a:spcPts val="0"/>
              </a:spcBef>
              <a:buNone/>
              <a:defRPr sz="1400">
                <a:solidFill>
                  <a:srgbClr val="FFFFFF"/>
                </a:solidFill>
                <a:latin typeface="Libre Franklin"/>
                <a:ea typeface="Libre Franklin"/>
                <a:cs typeface="Libre Franklin"/>
                <a:sym typeface="Libre Franklin"/>
              </a:defRPr>
            </a:lvl4pPr>
            <a:lvl5pPr indent="0" lvl="4" marL="0" algn="ctr">
              <a:spcBef>
                <a:spcPts val="0"/>
              </a:spcBef>
              <a:buNone/>
              <a:defRPr sz="1400">
                <a:solidFill>
                  <a:srgbClr val="FFFFFF"/>
                </a:solidFill>
                <a:latin typeface="Libre Franklin"/>
                <a:ea typeface="Libre Franklin"/>
                <a:cs typeface="Libre Franklin"/>
                <a:sym typeface="Libre Franklin"/>
              </a:defRPr>
            </a:lvl5pPr>
            <a:lvl6pPr indent="0" lvl="5" marL="0" algn="ctr">
              <a:spcBef>
                <a:spcPts val="0"/>
              </a:spcBef>
              <a:buNone/>
              <a:defRPr sz="1400">
                <a:solidFill>
                  <a:srgbClr val="FFFFFF"/>
                </a:solidFill>
                <a:latin typeface="Libre Franklin"/>
                <a:ea typeface="Libre Franklin"/>
                <a:cs typeface="Libre Franklin"/>
                <a:sym typeface="Libre Franklin"/>
              </a:defRPr>
            </a:lvl6pPr>
            <a:lvl7pPr indent="0" lvl="6" marL="0" algn="ctr">
              <a:spcBef>
                <a:spcPts val="0"/>
              </a:spcBef>
              <a:buNone/>
              <a:defRPr sz="1400">
                <a:solidFill>
                  <a:srgbClr val="FFFFFF"/>
                </a:solidFill>
                <a:latin typeface="Libre Franklin"/>
                <a:ea typeface="Libre Franklin"/>
                <a:cs typeface="Libre Franklin"/>
                <a:sym typeface="Libre Franklin"/>
              </a:defRPr>
            </a:lvl7pPr>
            <a:lvl8pPr indent="0" lvl="7" marL="0" algn="ctr">
              <a:spcBef>
                <a:spcPts val="0"/>
              </a:spcBef>
              <a:buNone/>
              <a:defRPr sz="1400">
                <a:solidFill>
                  <a:srgbClr val="FFFFFF"/>
                </a:solidFill>
                <a:latin typeface="Libre Franklin"/>
                <a:ea typeface="Libre Franklin"/>
                <a:cs typeface="Libre Franklin"/>
                <a:sym typeface="Libre Franklin"/>
              </a:defRPr>
            </a:lvl8pPr>
            <a:lvl9pPr indent="0" lvl="8" marL="0" algn="ctr">
              <a:spcBef>
                <a:spcPts val="0"/>
              </a:spcBef>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95" name="Google Shape;95;p41"/>
          <p:cNvSpPr/>
          <p:nvPr/>
        </p:nvSpPr>
        <p:spPr>
          <a:xfrm>
            <a:off x="83909" y="1449304"/>
            <a:ext cx="12028716"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96" name="Google Shape;96;p41"/>
          <p:cNvSpPr/>
          <p:nvPr/>
        </p:nvSpPr>
        <p:spPr>
          <a:xfrm>
            <a:off x="83909" y="1396720"/>
            <a:ext cx="12028716" cy="12058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97" name="Google Shape;97;p41"/>
          <p:cNvSpPr/>
          <p:nvPr/>
        </p:nvSpPr>
        <p:spPr>
          <a:xfrm>
            <a:off x="83909" y="2976649"/>
            <a:ext cx="12028716"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98" name="Google Shape;98;p41"/>
          <p:cNvSpPr txBox="1"/>
          <p:nvPr>
            <p:ph type="ctrTitle"/>
          </p:nvPr>
        </p:nvSpPr>
        <p:spPr>
          <a:xfrm>
            <a:off x="609600" y="1505931"/>
            <a:ext cx="109728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99" name="Google Shape;99;p41"/>
          <p:cNvPicPr preferRelativeResize="0"/>
          <p:nvPr/>
        </p:nvPicPr>
        <p:blipFill rotWithShape="1">
          <a:blip r:embed="rId3">
            <a:alphaModFix/>
          </a:blip>
          <a:srcRect b="7954" l="0" r="29944" t="0"/>
          <a:stretch/>
        </p:blipFill>
        <p:spPr>
          <a:xfrm>
            <a:off x="0" y="0"/>
            <a:ext cx="12192000" cy="6858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42"/>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4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2"/>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5" name="Google Shape;105;p42"/>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106" name="Shape 106"/>
        <p:cNvGrpSpPr/>
        <p:nvPr/>
      </p:nvGrpSpPr>
      <p:grpSpPr>
        <a:xfrm>
          <a:off x="0" y="0"/>
          <a:ext cx="0" cy="0"/>
          <a:chOff x="0" y="0"/>
          <a:chExt cx="0" cy="0"/>
        </a:xfrm>
      </p:grpSpPr>
      <p:sp>
        <p:nvSpPr>
          <p:cNvPr id="107" name="Google Shape;107;p43"/>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08" name="Google Shape;108;p43"/>
          <p:cNvSpPr/>
          <p:nvPr/>
        </p:nvSpPr>
        <p:spPr>
          <a:xfrm>
            <a:off x="87084" y="69756"/>
            <a:ext cx="12017828"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09" name="Google Shape;109;p43"/>
          <p:cNvSpPr txBox="1"/>
          <p:nvPr>
            <p:ph type="title"/>
          </p:nvPr>
        </p:nvSpPr>
        <p:spPr>
          <a:xfrm>
            <a:off x="963084" y="952501"/>
            <a:ext cx="103632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43"/>
          <p:cNvSpPr txBox="1"/>
          <p:nvPr>
            <p:ph idx="1" type="body"/>
          </p:nvPr>
        </p:nvSpPr>
        <p:spPr>
          <a:xfrm>
            <a:off x="963084" y="2547938"/>
            <a:ext cx="103632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11" name="Google Shape;111;p4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3"/>
          <p:cNvSpPr txBox="1"/>
          <p:nvPr>
            <p:ph idx="11" type="ftr"/>
          </p:nvPr>
        </p:nvSpPr>
        <p:spPr>
          <a:xfrm>
            <a:off x="1066800" y="6172200"/>
            <a:ext cx="53340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3"/>
          <p:cNvSpPr/>
          <p:nvPr/>
        </p:nvSpPr>
        <p:spPr>
          <a:xfrm flipH="1" rot="10800000">
            <a:off x="92550" y="2376830"/>
            <a:ext cx="1201802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14" name="Google Shape;114;p43"/>
          <p:cNvSpPr/>
          <p:nvPr/>
        </p:nvSpPr>
        <p:spPr>
          <a:xfrm>
            <a:off x="92195" y="2341476"/>
            <a:ext cx="12018375"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15" name="Google Shape;115;p43"/>
          <p:cNvSpPr/>
          <p:nvPr/>
        </p:nvSpPr>
        <p:spPr>
          <a:xfrm>
            <a:off x="91075" y="2468880"/>
            <a:ext cx="12019495"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16" name="Google Shape;116;p43"/>
          <p:cNvSpPr/>
          <p:nvPr>
            <p:ph idx="12" type="sldNum"/>
          </p:nvPr>
        </p:nvSpPr>
        <p:spPr>
          <a:xfrm>
            <a:off x="195072" y="6208776"/>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7" name="Shape 117"/>
        <p:cNvGrpSpPr/>
        <p:nvPr/>
      </p:nvGrpSpPr>
      <p:grpSpPr>
        <a:xfrm>
          <a:off x="0" y="0"/>
          <a:ext cx="0" cy="0"/>
          <a:chOff x="0" y="0"/>
          <a:chExt cx="0" cy="0"/>
        </a:xfrm>
      </p:grpSpPr>
      <p:sp>
        <p:nvSpPr>
          <p:cNvPr id="118" name="Google Shape;118;p44"/>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4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4"/>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2" name="Google Shape;122;p44"/>
          <p:cNvSpPr txBox="1"/>
          <p:nvPr>
            <p:ph idx="1" type="body"/>
          </p:nvPr>
        </p:nvSpPr>
        <p:spPr>
          <a:xfrm>
            <a:off x="1219200" y="1447800"/>
            <a:ext cx="499872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3" name="Google Shape;123;p44"/>
          <p:cNvSpPr txBox="1"/>
          <p:nvPr>
            <p:ph idx="2" type="body"/>
          </p:nvPr>
        </p:nvSpPr>
        <p:spPr>
          <a:xfrm>
            <a:off x="6578600" y="1447800"/>
            <a:ext cx="499872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8" name="Shape 18"/>
        <p:cNvGrpSpPr/>
        <p:nvPr/>
      </p:nvGrpSpPr>
      <p:grpSpPr>
        <a:xfrm>
          <a:off x="0" y="0"/>
          <a:ext cx="0" cy="0"/>
          <a:chOff x="0" y="0"/>
          <a:chExt cx="0" cy="0"/>
        </a:xfrm>
      </p:grpSpPr>
      <p:sp>
        <p:nvSpPr>
          <p:cNvPr id="19" name="Google Shape;19;p27"/>
          <p:cNvSpPr/>
          <p:nvPr/>
        </p:nvSpPr>
        <p:spPr>
          <a:xfrm>
            <a:off x="0" y="0"/>
            <a:ext cx="12192000" cy="819150"/>
          </a:xfrm>
          <a:prstGeom prst="rect">
            <a:avLst/>
          </a:prstGeom>
          <a:solidFill>
            <a:srgbClr val="C5D8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7"/>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lvl1pPr lvl="0" algn="l">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22" name="Google Shape;22;p27"/>
          <p:cNvCxnSpPr/>
          <p:nvPr/>
        </p:nvCxnSpPr>
        <p:spPr>
          <a:xfrm>
            <a:off x="0" y="6457950"/>
            <a:ext cx="9608457" cy="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45"/>
          <p:cNvSpPr txBox="1"/>
          <p:nvPr>
            <p:ph type="title"/>
          </p:nvPr>
        </p:nvSpPr>
        <p:spPr>
          <a:xfrm>
            <a:off x="1219200" y="273050"/>
            <a:ext cx="103632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5"/>
          <p:cNvSpPr txBox="1"/>
          <p:nvPr>
            <p:ph idx="1" type="body"/>
          </p:nvPr>
        </p:nvSpPr>
        <p:spPr>
          <a:xfrm>
            <a:off x="1219200" y="1447800"/>
            <a:ext cx="49784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7" name="Google Shape;127;p45"/>
          <p:cNvSpPr txBox="1"/>
          <p:nvPr>
            <p:ph idx="2" type="body"/>
          </p:nvPr>
        </p:nvSpPr>
        <p:spPr>
          <a:xfrm>
            <a:off x="6604000" y="1447800"/>
            <a:ext cx="49784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8" name="Google Shape;128;p4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5"/>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1" name="Google Shape;131;p45"/>
          <p:cNvSpPr txBox="1"/>
          <p:nvPr>
            <p:ph idx="3" type="body"/>
          </p:nvPr>
        </p:nvSpPr>
        <p:spPr>
          <a:xfrm>
            <a:off x="1219200" y="2247900"/>
            <a:ext cx="49784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32" name="Google Shape;132;p45"/>
          <p:cNvSpPr txBox="1"/>
          <p:nvPr>
            <p:ph idx="4" type="body"/>
          </p:nvPr>
        </p:nvSpPr>
        <p:spPr>
          <a:xfrm>
            <a:off x="6604000" y="2247900"/>
            <a:ext cx="49784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46"/>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4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6"/>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8" name="Shape 138"/>
        <p:cNvGrpSpPr/>
        <p:nvPr/>
      </p:nvGrpSpPr>
      <p:grpSpPr>
        <a:xfrm>
          <a:off x="0" y="0"/>
          <a:ext cx="0" cy="0"/>
          <a:chOff x="0" y="0"/>
          <a:chExt cx="0" cy="0"/>
        </a:xfrm>
      </p:grpSpPr>
      <p:sp>
        <p:nvSpPr>
          <p:cNvPr id="139" name="Google Shape;139;p47"/>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40" name="Google Shape;140;p47"/>
          <p:cNvSpPr/>
          <p:nvPr/>
        </p:nvSpPr>
        <p:spPr>
          <a:xfrm>
            <a:off x="85344" y="69755"/>
            <a:ext cx="12017828"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41" name="Google Shape;141;p47"/>
          <p:cNvSpPr txBox="1"/>
          <p:nvPr>
            <p:ph type="title"/>
          </p:nvPr>
        </p:nvSpPr>
        <p:spPr>
          <a:xfrm>
            <a:off x="1219200" y="273050"/>
            <a:ext cx="103632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47"/>
          <p:cNvSpPr txBox="1"/>
          <p:nvPr>
            <p:ph idx="1" type="body"/>
          </p:nvPr>
        </p:nvSpPr>
        <p:spPr>
          <a:xfrm>
            <a:off x="1219200" y="1600200"/>
            <a:ext cx="2540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43" name="Google Shape;143;p4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7"/>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6" name="Google Shape;146;p47"/>
          <p:cNvSpPr txBox="1"/>
          <p:nvPr>
            <p:ph idx="2" type="body"/>
          </p:nvPr>
        </p:nvSpPr>
        <p:spPr>
          <a:xfrm>
            <a:off x="3962400" y="1600200"/>
            <a:ext cx="7620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7" name="Shape 147"/>
        <p:cNvGrpSpPr/>
        <p:nvPr/>
      </p:nvGrpSpPr>
      <p:grpSpPr>
        <a:xfrm>
          <a:off x="0" y="0"/>
          <a:ext cx="0" cy="0"/>
          <a:chOff x="0" y="0"/>
          <a:chExt cx="0" cy="0"/>
        </a:xfrm>
      </p:grpSpPr>
      <p:sp>
        <p:nvSpPr>
          <p:cNvPr id="148" name="Google Shape;148;p48"/>
          <p:cNvSpPr txBox="1"/>
          <p:nvPr>
            <p:ph type="title"/>
          </p:nvPr>
        </p:nvSpPr>
        <p:spPr>
          <a:xfrm>
            <a:off x="1219200" y="4900550"/>
            <a:ext cx="97536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48"/>
          <p:cNvSpPr txBox="1"/>
          <p:nvPr>
            <p:ph idx="1" type="body"/>
          </p:nvPr>
        </p:nvSpPr>
        <p:spPr>
          <a:xfrm>
            <a:off x="1219200" y="5445825"/>
            <a:ext cx="97536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50" name="Google Shape;150;p4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8"/>
          <p:cNvSpPr txBox="1"/>
          <p:nvPr>
            <p:ph idx="11" type="ftr"/>
          </p:nvPr>
        </p:nvSpPr>
        <p:spPr>
          <a:xfrm>
            <a:off x="1219200" y="6172200"/>
            <a:ext cx="51816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48"/>
          <p:cNvSpPr/>
          <p:nvPr>
            <p:ph idx="12" type="sldNum"/>
          </p:nvPr>
        </p:nvSpPr>
        <p:spPr>
          <a:xfrm>
            <a:off x="195072" y="6208776"/>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3" name="Google Shape;153;p48"/>
          <p:cNvSpPr/>
          <p:nvPr/>
        </p:nvSpPr>
        <p:spPr>
          <a:xfrm flipH="1" rot="10800000">
            <a:off x="91076" y="4683555"/>
            <a:ext cx="1200912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54" name="Google Shape;154;p48"/>
          <p:cNvSpPr/>
          <p:nvPr/>
        </p:nvSpPr>
        <p:spPr>
          <a:xfrm>
            <a:off x="91345" y="4650475"/>
            <a:ext cx="12008852"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55" name="Google Shape;155;p48"/>
          <p:cNvSpPr/>
          <p:nvPr/>
        </p:nvSpPr>
        <p:spPr>
          <a:xfrm>
            <a:off x="91348" y="4773225"/>
            <a:ext cx="12008849"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56" name="Google Shape;156;p48"/>
          <p:cNvSpPr/>
          <p:nvPr>
            <p:ph idx="2" type="pic"/>
          </p:nvPr>
        </p:nvSpPr>
        <p:spPr>
          <a:xfrm>
            <a:off x="91078" y="66676"/>
            <a:ext cx="12002498"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7" name="Shape 157"/>
        <p:cNvGrpSpPr/>
        <p:nvPr/>
      </p:nvGrpSpPr>
      <p:grpSpPr>
        <a:xfrm>
          <a:off x="0" y="0"/>
          <a:ext cx="0" cy="0"/>
          <a:chOff x="0" y="0"/>
          <a:chExt cx="0" cy="0"/>
        </a:xfrm>
      </p:grpSpPr>
      <p:sp>
        <p:nvSpPr>
          <p:cNvPr id="158" name="Google Shape;158;p49"/>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49"/>
          <p:cNvSpPr txBox="1"/>
          <p:nvPr>
            <p:ph idx="1" type="body"/>
          </p:nvPr>
        </p:nvSpPr>
        <p:spPr>
          <a:xfrm rot="5400000">
            <a:off x="4114800" y="-1447800"/>
            <a:ext cx="4572000" cy="10363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60" name="Google Shape;160;p4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9"/>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3" name="Shape 163"/>
        <p:cNvGrpSpPr/>
        <p:nvPr/>
      </p:nvGrpSpPr>
      <p:grpSpPr>
        <a:xfrm>
          <a:off x="0" y="0"/>
          <a:ext cx="0" cy="0"/>
          <a:chOff x="0" y="0"/>
          <a:chExt cx="0" cy="0"/>
        </a:xfrm>
      </p:grpSpPr>
      <p:sp>
        <p:nvSpPr>
          <p:cNvPr id="164" name="Google Shape;164;p50"/>
          <p:cNvSpPr txBox="1"/>
          <p:nvPr>
            <p:ph type="title"/>
          </p:nvPr>
        </p:nvSpPr>
        <p:spPr>
          <a:xfrm rot="5400000">
            <a:off x="7254557" y="1859285"/>
            <a:ext cx="5851525" cy="268224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50"/>
          <p:cNvSpPr txBox="1"/>
          <p:nvPr>
            <p:ph idx="1" type="body"/>
          </p:nvPr>
        </p:nvSpPr>
        <p:spPr>
          <a:xfrm rot="5400000">
            <a:off x="2001837" y="-507996"/>
            <a:ext cx="5851525" cy="7416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66" name="Google Shape;166;p5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50"/>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5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3" name="Shape 23"/>
        <p:cNvGrpSpPr/>
        <p:nvPr/>
      </p:nvGrpSpPr>
      <p:grpSpPr>
        <a:xfrm>
          <a:off x="0" y="0"/>
          <a:ext cx="0" cy="0"/>
          <a:chOff x="0" y="0"/>
          <a:chExt cx="0" cy="0"/>
        </a:xfrm>
      </p:grpSpPr>
      <p:sp>
        <p:nvSpPr>
          <p:cNvPr id="24" name="Google Shape;24;p28"/>
          <p:cNvSpPr/>
          <p:nvPr/>
        </p:nvSpPr>
        <p:spPr>
          <a:xfrm>
            <a:off x="0" y="0"/>
            <a:ext cx="12192000" cy="819150"/>
          </a:xfrm>
          <a:prstGeom prst="rect">
            <a:avLst/>
          </a:prstGeom>
          <a:solidFill>
            <a:srgbClr val="C5D8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25" name="Google Shape;25;p28"/>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lvl1pPr lvl="0" algn="l">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27" name="Google Shape;27;p28"/>
          <p:cNvCxnSpPr/>
          <p:nvPr/>
        </p:nvCxnSpPr>
        <p:spPr>
          <a:xfrm>
            <a:off x="0" y="6457950"/>
            <a:ext cx="9608457" cy="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8" name="Shape 28"/>
        <p:cNvGrpSpPr/>
        <p:nvPr/>
      </p:nvGrpSpPr>
      <p:grpSpPr>
        <a:xfrm>
          <a:off x="0" y="0"/>
          <a:ext cx="0" cy="0"/>
          <a:chOff x="0" y="0"/>
          <a:chExt cx="0" cy="0"/>
        </a:xfrm>
      </p:grpSpPr>
      <p:sp>
        <p:nvSpPr>
          <p:cNvPr id="29" name="Google Shape;29;p29"/>
          <p:cNvSpPr/>
          <p:nvPr/>
        </p:nvSpPr>
        <p:spPr>
          <a:xfrm>
            <a:off x="0" y="0"/>
            <a:ext cx="12192000" cy="819150"/>
          </a:xfrm>
          <a:prstGeom prst="rect">
            <a:avLst/>
          </a:prstGeom>
          <a:solidFill>
            <a:srgbClr val="C5D8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0" name="Google Shape;30;p29"/>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lvl1pPr lvl="0" algn="l">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32" name="Google Shape;32;p29"/>
          <p:cNvCxnSpPr/>
          <p:nvPr/>
        </p:nvCxnSpPr>
        <p:spPr>
          <a:xfrm>
            <a:off x="0" y="6457950"/>
            <a:ext cx="9608457" cy="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33" name="Shape 33"/>
        <p:cNvGrpSpPr/>
        <p:nvPr/>
      </p:nvGrpSpPr>
      <p:grpSpPr>
        <a:xfrm>
          <a:off x="0" y="0"/>
          <a:ext cx="0" cy="0"/>
          <a:chOff x="0" y="0"/>
          <a:chExt cx="0" cy="0"/>
        </a:xfrm>
      </p:grpSpPr>
      <p:sp>
        <p:nvSpPr>
          <p:cNvPr id="34" name="Google Shape;34;p30"/>
          <p:cNvSpPr/>
          <p:nvPr/>
        </p:nvSpPr>
        <p:spPr>
          <a:xfrm>
            <a:off x="0" y="0"/>
            <a:ext cx="12192000" cy="819150"/>
          </a:xfrm>
          <a:prstGeom prst="rect">
            <a:avLst/>
          </a:prstGeom>
          <a:solidFill>
            <a:srgbClr val="C5D8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5" name="Google Shape;35;p30"/>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lvl1pPr lvl="0" algn="l">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37" name="Google Shape;37;p30"/>
          <p:cNvCxnSpPr/>
          <p:nvPr/>
        </p:nvCxnSpPr>
        <p:spPr>
          <a:xfrm>
            <a:off x="0" y="6457950"/>
            <a:ext cx="9608457" cy="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38" name="Shape 38"/>
        <p:cNvGrpSpPr/>
        <p:nvPr/>
      </p:nvGrpSpPr>
      <p:grpSpPr>
        <a:xfrm>
          <a:off x="0" y="0"/>
          <a:ext cx="0" cy="0"/>
          <a:chOff x="0" y="0"/>
          <a:chExt cx="0" cy="0"/>
        </a:xfrm>
      </p:grpSpPr>
      <p:sp>
        <p:nvSpPr>
          <p:cNvPr id="39" name="Google Shape;39;p31"/>
          <p:cNvSpPr/>
          <p:nvPr/>
        </p:nvSpPr>
        <p:spPr>
          <a:xfrm>
            <a:off x="0" y="0"/>
            <a:ext cx="12192000" cy="819150"/>
          </a:xfrm>
          <a:prstGeom prst="rect">
            <a:avLst/>
          </a:prstGeom>
          <a:solidFill>
            <a:srgbClr val="C5D8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0" name="Google Shape;40;p31"/>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lvl1pPr lvl="0" algn="l">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42" name="Google Shape;42;p31"/>
          <p:cNvCxnSpPr/>
          <p:nvPr/>
        </p:nvCxnSpPr>
        <p:spPr>
          <a:xfrm>
            <a:off x="0" y="6457950"/>
            <a:ext cx="9608457" cy="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43" name="Shape 43"/>
        <p:cNvGrpSpPr/>
        <p:nvPr/>
      </p:nvGrpSpPr>
      <p:grpSpPr>
        <a:xfrm>
          <a:off x="0" y="0"/>
          <a:ext cx="0" cy="0"/>
          <a:chOff x="0" y="0"/>
          <a:chExt cx="0" cy="0"/>
        </a:xfrm>
      </p:grpSpPr>
      <p:sp>
        <p:nvSpPr>
          <p:cNvPr id="44" name="Google Shape;44;p32"/>
          <p:cNvSpPr/>
          <p:nvPr/>
        </p:nvSpPr>
        <p:spPr>
          <a:xfrm>
            <a:off x="0" y="0"/>
            <a:ext cx="12192000" cy="819150"/>
          </a:xfrm>
          <a:prstGeom prst="rect">
            <a:avLst/>
          </a:prstGeom>
          <a:solidFill>
            <a:srgbClr val="C5D8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5" name="Google Shape;45;p32"/>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lvl1pPr lvl="0" algn="l">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47" name="Google Shape;47;p32"/>
          <p:cNvCxnSpPr/>
          <p:nvPr/>
        </p:nvCxnSpPr>
        <p:spPr>
          <a:xfrm>
            <a:off x="0" y="6457950"/>
            <a:ext cx="9608457" cy="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48" name="Shape 48"/>
        <p:cNvGrpSpPr/>
        <p:nvPr/>
      </p:nvGrpSpPr>
      <p:grpSpPr>
        <a:xfrm>
          <a:off x="0" y="0"/>
          <a:ext cx="0" cy="0"/>
          <a:chOff x="0" y="0"/>
          <a:chExt cx="0" cy="0"/>
        </a:xfrm>
      </p:grpSpPr>
      <p:sp>
        <p:nvSpPr>
          <p:cNvPr id="49" name="Google Shape;49;p33"/>
          <p:cNvSpPr/>
          <p:nvPr/>
        </p:nvSpPr>
        <p:spPr>
          <a:xfrm>
            <a:off x="0" y="0"/>
            <a:ext cx="12192000" cy="819150"/>
          </a:xfrm>
          <a:prstGeom prst="rect">
            <a:avLst/>
          </a:prstGeom>
          <a:solidFill>
            <a:srgbClr val="C5D8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50" name="Google Shape;50;p33"/>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lvl1pPr lvl="0" algn="l">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52" name="Google Shape;52;p33"/>
          <p:cNvCxnSpPr/>
          <p:nvPr/>
        </p:nvCxnSpPr>
        <p:spPr>
          <a:xfrm>
            <a:off x="0" y="6457950"/>
            <a:ext cx="9608457" cy="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spTree>
      <p:nvGrpSpPr>
        <p:cNvPr id="53" name="Shape 53"/>
        <p:cNvGrpSpPr/>
        <p:nvPr/>
      </p:nvGrpSpPr>
      <p:grpSpPr>
        <a:xfrm>
          <a:off x="0" y="0"/>
          <a:ext cx="0" cy="0"/>
          <a:chOff x="0" y="0"/>
          <a:chExt cx="0" cy="0"/>
        </a:xfrm>
      </p:grpSpPr>
      <p:sp>
        <p:nvSpPr>
          <p:cNvPr id="54" name="Google Shape;54;p34"/>
          <p:cNvSpPr/>
          <p:nvPr/>
        </p:nvSpPr>
        <p:spPr>
          <a:xfrm>
            <a:off x="0" y="0"/>
            <a:ext cx="12192000" cy="819150"/>
          </a:xfrm>
          <a:prstGeom prst="rect">
            <a:avLst/>
          </a:prstGeom>
          <a:solidFill>
            <a:srgbClr val="C5D8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55" name="Google Shape;55;p34"/>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lvl1pPr lvl="0" algn="l">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57" name="Google Shape;57;p34"/>
          <p:cNvCxnSpPr/>
          <p:nvPr/>
        </p:nvCxnSpPr>
        <p:spPr>
          <a:xfrm>
            <a:off x="0" y="6457950"/>
            <a:ext cx="9608457" cy="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7"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 name="Google Shape;7;p25"/>
          <p:cNvSpPr/>
          <p:nvPr/>
        </p:nvSpPr>
        <p:spPr>
          <a:xfrm>
            <a:off x="85344" y="69755"/>
            <a:ext cx="12017828"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 name="Google Shape;8;p25"/>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5"/>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 name="Google Shape;10;p2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 name="Google Shape;11;p25"/>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2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pic>
        <p:nvPicPr>
          <p:cNvPr id="13" name="Google Shape;13;p25"/>
          <p:cNvPicPr preferRelativeResize="0"/>
          <p:nvPr/>
        </p:nvPicPr>
        <p:blipFill rotWithShape="1">
          <a:blip r:embed="rId1">
            <a:alphaModFix/>
          </a:blip>
          <a:srcRect b="0" l="0" r="999" t="7383"/>
          <a:stretch/>
        </p:blipFill>
        <p:spPr>
          <a:xfrm>
            <a:off x="9774543" y="6329532"/>
            <a:ext cx="1592034" cy="3299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9.jpg"/><Relationship Id="rId4" Type="http://schemas.openxmlformats.org/officeDocument/2006/relationships/image" Target="../media/image4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1.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jpg"/><Relationship Id="rId4" Type="http://schemas.openxmlformats.org/officeDocument/2006/relationships/image" Target="../media/image7.jpg"/><Relationship Id="rId9" Type="http://schemas.openxmlformats.org/officeDocument/2006/relationships/image" Target="../media/image4.png"/><Relationship Id="rId5" Type="http://schemas.openxmlformats.org/officeDocument/2006/relationships/image" Target="../media/image10.jpg"/><Relationship Id="rId6" Type="http://schemas.openxmlformats.org/officeDocument/2006/relationships/hyperlink" Target="http://www.linkedin.com/in/ayush-upadhyay-906b25193" TargetMode="External"/><Relationship Id="rId7" Type="http://schemas.openxmlformats.org/officeDocument/2006/relationships/hyperlink" Target="http://www.linkedin.com/in/ayush-upadhyay-906b25193" TargetMode="External"/><Relationship Id="rId8" Type="http://schemas.openxmlformats.org/officeDocument/2006/relationships/image" Target="../media/image13.jpg"/><Relationship Id="rId11" Type="http://schemas.openxmlformats.org/officeDocument/2006/relationships/image" Target="../media/image5.jpg"/><Relationship Id="rId10" Type="http://schemas.openxmlformats.org/officeDocument/2006/relationships/image" Target="../media/image15.jpg"/><Relationship Id="rId13" Type="http://schemas.openxmlformats.org/officeDocument/2006/relationships/hyperlink" Target="http://www.linkedin.com/in/ayush-upadhyay-906b25193" TargetMode="External"/><Relationship Id="rId12" Type="http://schemas.openxmlformats.org/officeDocument/2006/relationships/hyperlink" Target="http://www.linkedin.com/in/nithinsouza" TargetMode="External"/><Relationship Id="rId15" Type="http://schemas.openxmlformats.org/officeDocument/2006/relationships/image" Target="../media/image12.jpg"/><Relationship Id="rId14" Type="http://schemas.openxmlformats.org/officeDocument/2006/relationships/image" Target="../media/image8.jpg"/><Relationship Id="rId17" Type="http://schemas.openxmlformats.org/officeDocument/2006/relationships/hyperlink" Target="https://www.linkedin.com/in/sanjaya-kumar-khadanga-b288b9102" TargetMode="External"/><Relationship Id="rId16" Type="http://schemas.openxmlformats.org/officeDocument/2006/relationships/image" Target="../media/image3.jpg"/><Relationship Id="rId19" Type="http://schemas.openxmlformats.org/officeDocument/2006/relationships/image" Target="../media/image9.jpg"/><Relationship Id="rId18" Type="http://schemas.openxmlformats.org/officeDocument/2006/relationships/image" Target="../media/image1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9.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linkedin.com/in/shreyas-a-b-632078203" TargetMode="External"/><Relationship Id="rId4" Type="http://schemas.openxmlformats.org/officeDocument/2006/relationships/hyperlink" Target="http://linkedin.com/in/shreyas-a-b-632078203" TargetMode="External"/><Relationship Id="rId9" Type="http://schemas.openxmlformats.org/officeDocument/2006/relationships/image" Target="../media/image16.jpg"/><Relationship Id="rId5" Type="http://schemas.openxmlformats.org/officeDocument/2006/relationships/image" Target="../media/image20.jpg"/><Relationship Id="rId6" Type="http://schemas.openxmlformats.org/officeDocument/2006/relationships/hyperlink" Target="https://www.linkedin.com/in/srishti-maan-8312b5213" TargetMode="External"/><Relationship Id="rId7" Type="http://schemas.openxmlformats.org/officeDocument/2006/relationships/image" Target="../media/image14.jpg"/><Relationship Id="rId8" Type="http://schemas.openxmlformats.org/officeDocument/2006/relationships/image" Target="../media/image11.jpg"/><Relationship Id="rId11" Type="http://schemas.openxmlformats.org/officeDocument/2006/relationships/image" Target="../media/image27.jpg"/><Relationship Id="rId10" Type="http://schemas.openxmlformats.org/officeDocument/2006/relationships/hyperlink" Target="https://www.linkedin.com/in/naveen-kumar-g-b6a0646b/" TargetMode="External"/><Relationship Id="rId13" Type="http://schemas.openxmlformats.org/officeDocument/2006/relationships/image" Target="../media/image22.jpg"/><Relationship Id="rId12" Type="http://schemas.openxmlformats.org/officeDocument/2006/relationships/hyperlink" Target="https://www.linkedin.com/in/aditya-navuduri-bb8271143" TargetMode="External"/><Relationship Id="rId15" Type="http://schemas.openxmlformats.org/officeDocument/2006/relationships/image" Target="../media/image26.jpg"/><Relationship Id="rId14" Type="http://schemas.openxmlformats.org/officeDocument/2006/relationships/hyperlink" Target="https://www.linkedin.com/in/neelu-singh-8286b91b1" TargetMode="External"/><Relationship Id="rId17" Type="http://schemas.openxmlformats.org/officeDocument/2006/relationships/hyperlink" Target="http://www.linkedin.com/in/ayush-upadhyay-906b25193" TargetMode="External"/><Relationship Id="rId16" Type="http://schemas.openxmlformats.org/officeDocument/2006/relationships/image" Target="../media/image24.jpg"/><Relationship Id="rId18"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8.png"/><Relationship Id="rId4" Type="http://schemas.openxmlformats.org/officeDocument/2006/relationships/image" Target="../media/image31.png"/><Relationship Id="rId9" Type="http://schemas.openxmlformats.org/officeDocument/2006/relationships/image" Target="../media/image29.png"/><Relationship Id="rId5" Type="http://schemas.openxmlformats.org/officeDocument/2006/relationships/image" Target="../media/image35.png"/><Relationship Id="rId6" Type="http://schemas.openxmlformats.org/officeDocument/2006/relationships/image" Target="../media/image28.png"/><Relationship Id="rId7" Type="http://schemas.openxmlformats.org/officeDocument/2006/relationships/image" Target="../media/image34.png"/><Relationship Id="rId8" Type="http://schemas.openxmlformats.org/officeDocument/2006/relationships/image" Target="../media/image37.png"/><Relationship Id="rId10"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0.png"/><Relationship Id="rId4" Type="http://schemas.openxmlformats.org/officeDocument/2006/relationships/image" Target="../media/image44.jpg"/><Relationship Id="rId5" Type="http://schemas.openxmlformats.org/officeDocument/2006/relationships/hyperlink" Target="https://drive.google.com/file/d/1AvnPGyPcJt745h2lAbQYbx0h9KJIqm1e/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74" name="Google Shape;174;p1"/>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round/>
            <a:headEnd len="sm" w="sm" type="none"/>
            <a:tailEnd len="sm" w="sm" type="none"/>
          </a:ln>
          <a:effectLst>
            <a:outerShdw blurRad="139700" sx="102000" rotWithShape="0" algn="ctr" sy="102000">
              <a:srgbClr val="D8D8D8">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Baskerville"/>
              <a:buNone/>
            </a:pPr>
            <a:r>
              <a:t/>
            </a:r>
            <a:endParaRPr b="0" i="0" sz="1800" u="none" cap="none" strike="noStrike">
              <a:solidFill>
                <a:srgbClr val="FFFFFF"/>
              </a:solidFill>
              <a:latin typeface="Arial"/>
              <a:ea typeface="Arial"/>
              <a:cs typeface="Arial"/>
              <a:sym typeface="Arial"/>
            </a:endParaRPr>
          </a:p>
        </p:txBody>
      </p:sp>
      <p:sp>
        <p:nvSpPr>
          <p:cNvPr id="175" name="Google Shape;175;p1"/>
          <p:cNvSpPr/>
          <p:nvPr/>
        </p:nvSpPr>
        <p:spPr>
          <a:xfrm>
            <a:off x="1121664" y="0"/>
            <a:ext cx="994867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Baskerville"/>
              <a:buNone/>
            </a:pPr>
            <a:r>
              <a:t/>
            </a:r>
            <a:endParaRPr b="0" i="0" sz="1800" u="none" cap="none" strike="noStrike">
              <a:solidFill>
                <a:srgbClr val="FFFFFF"/>
              </a:solidFill>
              <a:latin typeface="Arial"/>
              <a:ea typeface="Arial"/>
              <a:cs typeface="Arial"/>
              <a:sym typeface="Arial"/>
            </a:endParaRPr>
          </a:p>
        </p:txBody>
      </p:sp>
      <p:sp>
        <p:nvSpPr>
          <p:cNvPr id="176" name="Google Shape;176;p1"/>
          <p:cNvSpPr/>
          <p:nvPr/>
        </p:nvSpPr>
        <p:spPr>
          <a:xfrm>
            <a:off x="1524003" y="1999615"/>
            <a:ext cx="9144000" cy="276402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HEALTH INSURANCE -</a:t>
            </a:r>
            <a:endParaRPr/>
          </a:p>
          <a:p>
            <a:pPr indent="0" lvl="0" marL="0" marR="0" rtl="0" algn="ctr">
              <a:lnSpc>
                <a:spcPct val="90000"/>
              </a:lnSpc>
              <a:spcBef>
                <a:spcPts val="600"/>
              </a:spcBef>
              <a:spcAft>
                <a:spcPts val="0"/>
              </a:spcAft>
              <a:buNone/>
            </a:pPr>
            <a:r>
              <a:rPr b="1" i="0" lang="en-US" sz="3200" u="none" cap="none" strike="noStrike">
                <a:solidFill>
                  <a:schemeClr val="dk1"/>
                </a:solidFill>
                <a:latin typeface="Times New Roman"/>
                <a:ea typeface="Times New Roman"/>
                <a:cs typeface="Times New Roman"/>
                <a:sym typeface="Times New Roman"/>
              </a:rPr>
              <a:t> RENEWAL PREDICTIONAND CUSTOMER SEGMENTATION ANALYSIS</a:t>
            </a:r>
            <a:endParaRPr/>
          </a:p>
          <a:p>
            <a:pPr indent="0" lvl="0" marL="0" marR="0" rtl="0" algn="ctr">
              <a:lnSpc>
                <a:spcPct val="90000"/>
              </a:lnSpc>
              <a:spcBef>
                <a:spcPts val="600"/>
              </a:spcBef>
              <a:spcAft>
                <a:spcPts val="0"/>
              </a:spcAft>
              <a:buNone/>
            </a:pPr>
            <a:r>
              <a:t/>
            </a:r>
            <a:endParaRPr b="1" i="0" sz="3200" u="none" cap="none" strike="noStrike">
              <a:solidFill>
                <a:schemeClr val="dk1"/>
              </a:solidFill>
              <a:latin typeface="Times New Roman"/>
              <a:ea typeface="Times New Roman"/>
              <a:cs typeface="Times New Roman"/>
              <a:sym typeface="Times New Roman"/>
            </a:endParaRPr>
          </a:p>
        </p:txBody>
      </p:sp>
      <p:sp>
        <p:nvSpPr>
          <p:cNvPr id="177" name="Google Shape;177;p1"/>
          <p:cNvSpPr/>
          <p:nvPr/>
        </p:nvSpPr>
        <p:spPr>
          <a:xfrm>
            <a:off x="3718560" y="5524786"/>
            <a:ext cx="4754880" cy="27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Baskerville"/>
              <a:buNone/>
            </a:pPr>
            <a:r>
              <a:t/>
            </a:r>
            <a:endParaRPr b="0" i="0" sz="1800" u="none" cap="none" strike="noStrike">
              <a:solidFill>
                <a:srgbClr val="FFFFFF"/>
              </a:solidFill>
              <a:latin typeface="Arial"/>
              <a:ea typeface="Arial"/>
              <a:cs typeface="Arial"/>
              <a:sym typeface="Arial"/>
            </a:endParaRPr>
          </a:p>
        </p:txBody>
      </p:sp>
      <p:pic>
        <p:nvPicPr>
          <p:cNvPr id="178" name="Google Shape;178;p1"/>
          <p:cNvPicPr preferRelativeResize="0"/>
          <p:nvPr/>
        </p:nvPicPr>
        <p:blipFill rotWithShape="1">
          <a:blip r:embed="rId3">
            <a:alphaModFix/>
          </a:blip>
          <a:srcRect b="0" l="0" r="0" t="0"/>
          <a:stretch/>
        </p:blipFill>
        <p:spPr>
          <a:xfrm>
            <a:off x="10801193" y="6502400"/>
            <a:ext cx="1390806" cy="355600"/>
          </a:xfrm>
          <a:prstGeom prst="rect">
            <a:avLst/>
          </a:prstGeom>
          <a:noFill/>
          <a:ln>
            <a:noFill/>
          </a:ln>
        </p:spPr>
      </p:pic>
      <p:pic>
        <p:nvPicPr>
          <p:cNvPr id="179" name="Google Shape;179;p1"/>
          <p:cNvPicPr preferRelativeResize="0"/>
          <p:nvPr/>
        </p:nvPicPr>
        <p:blipFill rotWithShape="1">
          <a:blip r:embed="rId4">
            <a:alphaModFix/>
          </a:blip>
          <a:srcRect b="0" l="0" r="0" t="0"/>
          <a:stretch/>
        </p:blipFill>
        <p:spPr>
          <a:xfrm>
            <a:off x="10668003" y="0"/>
            <a:ext cx="1523996" cy="4267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10"/>
          <p:cNvSpPr txBox="1"/>
          <p:nvPr>
            <p:ph type="title"/>
          </p:nvPr>
        </p:nvSpPr>
        <p:spPr>
          <a:xfrm>
            <a:off x="228600" y="191605"/>
            <a:ext cx="10515600" cy="507831"/>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3000"/>
              <a:buFont typeface="Georgia"/>
              <a:buNone/>
            </a:pPr>
            <a:r>
              <a:rPr lang="en-US"/>
              <a:t>EDA</a:t>
            </a:r>
            <a:endParaRPr/>
          </a:p>
        </p:txBody>
      </p:sp>
      <p:sp>
        <p:nvSpPr>
          <p:cNvPr id="297" name="Google Shape;297;p1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98" name="Google Shape;298;p10"/>
          <p:cNvSpPr/>
          <p:nvPr/>
        </p:nvSpPr>
        <p:spPr>
          <a:xfrm>
            <a:off x="529087" y="996005"/>
            <a:ext cx="6096000" cy="689420"/>
          </a:xfrm>
          <a:prstGeom prst="rect">
            <a:avLst/>
          </a:prstGeom>
          <a:noFill/>
          <a:ln>
            <a:noFill/>
          </a:ln>
        </p:spPr>
        <p:txBody>
          <a:bodyPr anchorCtr="0" anchor="t" bIns="45700" lIns="91425" spcFirstLastPara="1" rIns="91425" wrap="square" tIns="45700">
            <a:spAutoFit/>
          </a:bodyPr>
          <a:lstStyle/>
          <a:p>
            <a:pPr indent="-127000" lvl="0" marL="285750" marR="0" rtl="0" algn="just">
              <a:lnSpc>
                <a:spcPct val="90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0" lvl="0" marL="57150" marR="0" rtl="0" algn="l">
              <a:lnSpc>
                <a:spcPct val="90000"/>
              </a:lnSpc>
              <a:spcBef>
                <a:spcPts val="1200"/>
              </a:spcBef>
              <a:spcAft>
                <a:spcPts val="0"/>
              </a:spcAft>
              <a:buNone/>
            </a:pPr>
            <a:r>
              <a:t/>
            </a:r>
            <a:endParaRPr sz="1600">
              <a:solidFill>
                <a:srgbClr val="FF0000"/>
              </a:solidFill>
              <a:latin typeface="Times New Roman"/>
              <a:ea typeface="Times New Roman"/>
              <a:cs typeface="Times New Roman"/>
              <a:sym typeface="Times New Roman"/>
            </a:endParaRPr>
          </a:p>
        </p:txBody>
      </p:sp>
      <p:sp>
        <p:nvSpPr>
          <p:cNvPr id="299" name="Google Shape;299;p10"/>
          <p:cNvSpPr/>
          <p:nvPr/>
        </p:nvSpPr>
        <p:spPr>
          <a:xfrm>
            <a:off x="373811" y="1013257"/>
            <a:ext cx="6846498" cy="4358116"/>
          </a:xfrm>
          <a:prstGeom prst="rect">
            <a:avLst/>
          </a:prstGeom>
          <a:noFill/>
          <a:ln>
            <a:noFill/>
          </a:ln>
        </p:spPr>
        <p:txBody>
          <a:bodyPr anchorCtr="0" anchor="t" bIns="45700" lIns="91425" spcFirstLastPara="1" rIns="91425" wrap="square" tIns="45700">
            <a:spAutoFit/>
          </a:bodyPr>
          <a:lstStyle/>
          <a:p>
            <a:pPr indent="-228600" lvl="0" marL="285750" marR="0" rtl="0" algn="just">
              <a:lnSpc>
                <a:spcPct val="90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Our dataset has 1000 observations with 41 features and is free from any missing values. </a:t>
            </a:r>
            <a:endParaRPr/>
          </a:p>
          <a:p>
            <a:pPr indent="-228600" lvl="0" marL="285750" marR="0" rtl="0" algn="just">
              <a:lnSpc>
                <a:spcPct val="90000"/>
              </a:lnSpc>
              <a:spcBef>
                <a:spcPts val="120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We don’t have any duplicates in our data.</a:t>
            </a:r>
            <a:endParaRPr/>
          </a:p>
          <a:p>
            <a:pPr indent="-228600" lvl="0" marL="285750" marR="0" rtl="0" algn="just">
              <a:lnSpc>
                <a:spcPct val="90000"/>
              </a:lnSpc>
              <a:spcBef>
                <a:spcPts val="120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We have performed outlier treatment on some features which had outliers.</a:t>
            </a:r>
            <a:endParaRPr/>
          </a:p>
          <a:p>
            <a:pPr indent="-228600" lvl="0" marL="285750" marR="0" rtl="0" algn="just">
              <a:lnSpc>
                <a:spcPct val="90000"/>
              </a:lnSpc>
              <a:spcBef>
                <a:spcPts val="120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Transformation techniques that were used on our data were log transformation, boxcox transformation, exponential transformation, etc. to make our data distribution free from skewness.</a:t>
            </a:r>
            <a:endParaRPr/>
          </a:p>
          <a:p>
            <a:pPr indent="-228600" lvl="0" marL="285750" marR="0" rtl="0" algn="just">
              <a:lnSpc>
                <a:spcPct val="90000"/>
              </a:lnSpc>
              <a:spcBef>
                <a:spcPts val="120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We have also performed normalization and standardization of data.</a:t>
            </a:r>
            <a:endParaRPr/>
          </a:p>
          <a:p>
            <a:pPr indent="-228600" lvl="0" marL="285750" marR="0" rtl="0" algn="just">
              <a:lnSpc>
                <a:spcPct val="90000"/>
              </a:lnSpc>
              <a:spcBef>
                <a:spcPts val="120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Dummy variables were also created for categorical variables.</a:t>
            </a:r>
            <a:endParaRPr/>
          </a:p>
          <a:p>
            <a:pPr indent="-228600" lvl="0" marL="285750" marR="0" rtl="0" algn="just">
              <a:lnSpc>
                <a:spcPct val="90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228600" lvl="0" marL="285750" marR="0" rtl="0" algn="just">
              <a:lnSpc>
                <a:spcPct val="90000"/>
              </a:lnSpc>
              <a:spcBef>
                <a:spcPts val="1200"/>
              </a:spcBef>
              <a:spcAft>
                <a:spcPts val="0"/>
              </a:spcAft>
              <a:buNone/>
            </a:pPr>
            <a:r>
              <a:rPr lang="en-US" sz="1600">
                <a:solidFill>
                  <a:schemeClr val="dk1"/>
                </a:solidFill>
                <a:latin typeface="Times New Roman"/>
                <a:ea typeface="Times New Roman"/>
                <a:cs typeface="Times New Roman"/>
                <a:sym typeface="Times New Roman"/>
              </a:rPr>
              <a:t>  </a:t>
            </a:r>
            <a:endParaRPr/>
          </a:p>
          <a:p>
            <a:pPr indent="0" lvl="0" marL="57150" marR="0" rtl="0" algn="l">
              <a:lnSpc>
                <a:spcPct val="90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57150" marR="0" rtl="0" algn="l">
              <a:lnSpc>
                <a:spcPct val="90000"/>
              </a:lnSpc>
              <a:spcBef>
                <a:spcPts val="1200"/>
              </a:spcBef>
              <a:spcAft>
                <a:spcPts val="0"/>
              </a:spcAft>
              <a:buNone/>
            </a:pPr>
            <a:r>
              <a:t/>
            </a:r>
            <a:endParaRPr sz="1600">
              <a:solidFill>
                <a:srgbClr val="FF0000"/>
              </a:solidFill>
              <a:latin typeface="Times New Roman"/>
              <a:ea typeface="Times New Roman"/>
              <a:cs typeface="Times New Roman"/>
              <a:sym typeface="Times New Roman"/>
            </a:endParaRPr>
          </a:p>
        </p:txBody>
      </p:sp>
      <p:sp>
        <p:nvSpPr>
          <p:cNvPr id="300" name="Google Shape;300;p10"/>
          <p:cNvSpPr txBox="1"/>
          <p:nvPr/>
        </p:nvSpPr>
        <p:spPr>
          <a:xfrm>
            <a:off x="4077050" y="4924338"/>
            <a:ext cx="12740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Baskerville"/>
                <a:ea typeface="Libre Baskerville"/>
                <a:cs typeface="Libre Baskerville"/>
                <a:sym typeface="Libre Baskerville"/>
              </a:rPr>
              <a:t>Code picture</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1"/>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p>
            <a:pPr indent="0" lvl="0" marL="0" rtl="0" algn="l">
              <a:spcBef>
                <a:spcPts val="0"/>
              </a:spcBef>
              <a:spcAft>
                <a:spcPts val="0"/>
              </a:spcAft>
              <a:buClr>
                <a:schemeClr val="dk1"/>
              </a:buClr>
              <a:buSzPts val="3000"/>
              <a:buFont typeface="Georgia"/>
              <a:buNone/>
            </a:pPr>
            <a:r>
              <a:t/>
            </a:r>
            <a:endParaRPr/>
          </a:p>
        </p:txBody>
      </p:sp>
      <p:pic>
        <p:nvPicPr>
          <p:cNvPr descr="E:\360DigiTMG\hist.jpeg" id="306" name="Google Shape;306;p11"/>
          <p:cNvPicPr preferRelativeResize="0"/>
          <p:nvPr/>
        </p:nvPicPr>
        <p:blipFill rotWithShape="1">
          <a:blip r:embed="rId3">
            <a:alphaModFix/>
          </a:blip>
          <a:srcRect b="0" l="0" r="0" t="0"/>
          <a:stretch/>
        </p:blipFill>
        <p:spPr>
          <a:xfrm>
            <a:off x="6216426" y="950259"/>
            <a:ext cx="5746974" cy="2288713"/>
          </a:xfrm>
          <a:prstGeom prst="rect">
            <a:avLst/>
          </a:prstGeom>
          <a:noFill/>
          <a:ln>
            <a:noFill/>
          </a:ln>
        </p:spPr>
      </p:pic>
      <p:pic>
        <p:nvPicPr>
          <p:cNvPr descr="E:\360DigiTMG\boxplots.jpeg" id="307" name="Google Shape;307;p11"/>
          <p:cNvPicPr preferRelativeResize="0"/>
          <p:nvPr/>
        </p:nvPicPr>
        <p:blipFill rotWithShape="1">
          <a:blip r:embed="rId4">
            <a:alphaModFix/>
          </a:blip>
          <a:srcRect b="0" l="0" r="0" t="0"/>
          <a:stretch/>
        </p:blipFill>
        <p:spPr>
          <a:xfrm>
            <a:off x="363071" y="1319932"/>
            <a:ext cx="5957047" cy="33312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2"/>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p>
            <a:pPr indent="0" lvl="0" marL="0" rtl="0" algn="l">
              <a:spcBef>
                <a:spcPts val="0"/>
              </a:spcBef>
              <a:spcAft>
                <a:spcPts val="0"/>
              </a:spcAft>
              <a:buClr>
                <a:schemeClr val="dk1"/>
              </a:buClr>
              <a:buSzPts val="3000"/>
              <a:buFont typeface="Georgia"/>
              <a:buNone/>
            </a:pPr>
            <a:r>
              <a:t/>
            </a:r>
            <a:endParaRPr/>
          </a:p>
        </p:txBody>
      </p:sp>
      <p:pic>
        <p:nvPicPr>
          <p:cNvPr descr="C:\Users\Srishti Maan\Downloads\WhatsApp Image 2021-07-21 at 3.43.57 PM (1).jpeg" id="313" name="Google Shape;313;p12"/>
          <p:cNvPicPr preferRelativeResize="0"/>
          <p:nvPr/>
        </p:nvPicPr>
        <p:blipFill rotWithShape="1">
          <a:blip r:embed="rId3">
            <a:alphaModFix/>
          </a:blip>
          <a:srcRect b="0" l="0" r="0" t="0"/>
          <a:stretch/>
        </p:blipFill>
        <p:spPr>
          <a:xfrm>
            <a:off x="290608" y="947241"/>
            <a:ext cx="11462367" cy="50760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13"/>
          <p:cNvSpPr/>
          <p:nvPr/>
        </p:nvSpPr>
        <p:spPr>
          <a:xfrm>
            <a:off x="0" y="0"/>
            <a:ext cx="12192000" cy="6858000"/>
          </a:xfrm>
          <a:prstGeom prst="rect">
            <a:avLst/>
          </a:prstGeom>
          <a:solidFill>
            <a:srgbClr val="DAE5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19" name="Google Shape;319;p13"/>
          <p:cNvSpPr txBox="1"/>
          <p:nvPr/>
        </p:nvSpPr>
        <p:spPr>
          <a:xfrm>
            <a:off x="1010024" y="3050435"/>
            <a:ext cx="4581307" cy="757130"/>
          </a:xfrm>
          <a:prstGeom prst="rect">
            <a:avLst/>
          </a:prstGeom>
          <a:noFill/>
          <a:ln>
            <a:noFill/>
          </a:ln>
        </p:spPr>
        <p:txBody>
          <a:bodyPr anchorCtr="0" anchor="b" bIns="45700" lIns="91425" spcFirstLastPara="1" rIns="91425" wrap="square" tIns="45700">
            <a:spAutoFit/>
          </a:bodyPr>
          <a:lstStyle/>
          <a:p>
            <a:pPr indent="0" lvl="0" marL="0" marR="0" rtl="0" algn="l">
              <a:lnSpc>
                <a:spcPct val="90000"/>
              </a:lnSpc>
              <a:spcBef>
                <a:spcPts val="0"/>
              </a:spcBef>
              <a:spcAft>
                <a:spcPts val="0"/>
              </a:spcAft>
              <a:buNone/>
            </a:pPr>
            <a:r>
              <a:rPr lang="en-US" sz="4800">
                <a:solidFill>
                  <a:schemeClr val="dk1"/>
                </a:solidFill>
                <a:latin typeface="Georgia"/>
                <a:ea typeface="Georgia"/>
                <a:cs typeface="Georgia"/>
                <a:sym typeface="Georgia"/>
              </a:rPr>
              <a:t>Model Building</a:t>
            </a:r>
            <a:endParaRPr/>
          </a:p>
        </p:txBody>
      </p:sp>
      <p:sp>
        <p:nvSpPr>
          <p:cNvPr id="320" name="Google Shape;320;p13"/>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p>
            <a:pPr indent="0" lvl="0" marL="0" rtl="0" algn="l">
              <a:spcBef>
                <a:spcPts val="0"/>
              </a:spcBef>
              <a:spcAft>
                <a:spcPts val="0"/>
              </a:spcAft>
              <a:buClr>
                <a:schemeClr val="dk1"/>
              </a:buClr>
              <a:buSzPts val="3000"/>
              <a:buFont typeface="Georgia"/>
              <a:buNone/>
            </a:pPr>
            <a:r>
              <a:rPr lang="en-US"/>
              <a:t> </a:t>
            </a:r>
            <a:endParaRPr/>
          </a:p>
        </p:txBody>
      </p:sp>
      <p:sp>
        <p:nvSpPr>
          <p:cNvPr id="321" name="Google Shape;321;p1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Bim, building, computer, document, plan, research, simulation icon - Download on Iconfinder" id="322" name="Google Shape;322;p13"/>
          <p:cNvPicPr preferRelativeResize="0"/>
          <p:nvPr/>
        </p:nvPicPr>
        <p:blipFill rotWithShape="1">
          <a:blip r:embed="rId3">
            <a:alphaModFix/>
          </a:blip>
          <a:srcRect b="0" l="0" r="0" t="0"/>
          <a:stretch/>
        </p:blipFill>
        <p:spPr>
          <a:xfrm>
            <a:off x="6762749" y="891041"/>
            <a:ext cx="4876800" cy="487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sp>
        <p:nvSpPr>
          <p:cNvPr id="327" name="Google Shape;327;p14"/>
          <p:cNvSpPr txBox="1"/>
          <p:nvPr/>
        </p:nvSpPr>
        <p:spPr>
          <a:xfrm>
            <a:off x="133165" y="819509"/>
            <a:ext cx="8501877" cy="6449779"/>
          </a:xfrm>
          <a:prstGeom prst="rect">
            <a:avLst/>
          </a:prstGeom>
          <a:noFill/>
          <a:ln>
            <a:noFill/>
          </a:ln>
        </p:spPr>
        <p:txBody>
          <a:bodyPr anchorCtr="0" anchor="t" bIns="0" lIns="0" spcFirstLastPara="1" rIns="0" wrap="square" tIns="0">
            <a:spAutoFit/>
          </a:bodyPr>
          <a:lstStyle/>
          <a:p>
            <a:pPr indent="0" lvl="1" marL="0" marR="0" rtl="0" algn="l">
              <a:lnSpc>
                <a:spcPct val="107000"/>
              </a:lnSpc>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    Algorithms used: </a:t>
            </a:r>
            <a:endParaRPr b="0" i="0" sz="1600" u="none" cap="none" strike="noStrike">
              <a:solidFill>
                <a:schemeClr val="dk1"/>
              </a:solidFill>
              <a:latin typeface="Times New Roman"/>
              <a:ea typeface="Times New Roman"/>
              <a:cs typeface="Times New Roman"/>
              <a:sym typeface="Times New Roman"/>
            </a:endParaRPr>
          </a:p>
          <a:p>
            <a:pPr indent="-342900" lvl="2" marL="971550" marR="0" rtl="0" algn="l">
              <a:lnSpc>
                <a:spcPct val="107000"/>
              </a:lnSpc>
              <a:spcBef>
                <a:spcPts val="80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Shallow models                                           </a:t>
            </a:r>
            <a:endParaRPr/>
          </a:p>
          <a:p>
            <a:pPr indent="0" lvl="2" marL="628650" marR="0" rtl="0" algn="l">
              <a:lnSpc>
                <a:spcPct val="107000"/>
              </a:lnSpc>
              <a:spcBef>
                <a:spcPts val="800"/>
              </a:spcBef>
              <a:spcAft>
                <a:spcPts val="0"/>
              </a:spcAft>
              <a:buNone/>
            </a:pPr>
            <a:r>
              <a:rPr b="0" i="0" lang="en-US" sz="1600" u="none" cap="none" strike="noStrike">
                <a:solidFill>
                  <a:schemeClr val="dk1"/>
                </a:solidFill>
                <a:latin typeface="Times New Roman"/>
                <a:ea typeface="Times New Roman"/>
                <a:cs typeface="Times New Roman"/>
                <a:sym typeface="Times New Roman"/>
              </a:rPr>
              <a:t>	1) K-Nearest Neighbor: K-Nearest</a:t>
            </a:r>
            <a:r>
              <a:rPr b="1" i="0" lang="en-US" sz="1600" u="none" cap="none" strike="noStrike">
                <a:solidFill>
                  <a:schemeClr val="dk1"/>
                </a:solidFill>
                <a:latin typeface="Times New Roman"/>
                <a:ea typeface="Times New Roman"/>
                <a:cs typeface="Times New Roman"/>
                <a:sym typeface="Times New Roman"/>
              </a:rPr>
              <a:t> </a:t>
            </a:r>
            <a:r>
              <a:rPr b="0" i="0" lang="en-US" sz="1600" u="none" cap="none" strike="noStrike">
                <a:solidFill>
                  <a:schemeClr val="dk1"/>
                </a:solidFill>
                <a:latin typeface="Times New Roman"/>
                <a:ea typeface="Times New Roman"/>
                <a:cs typeface="Times New Roman"/>
                <a:sym typeface="Times New Roman"/>
              </a:rPr>
              <a:t>Neighbors (KNN) is one of the simplest algorithms used  	in Machine Learning for regression and classification problem. </a:t>
            </a:r>
            <a:endParaRPr/>
          </a:p>
          <a:p>
            <a:pPr indent="0" lvl="2" marL="628650" marR="0" rtl="0" algn="l">
              <a:lnSpc>
                <a:spcPct val="107000"/>
              </a:lnSpc>
              <a:spcBef>
                <a:spcPts val="800"/>
              </a:spcBef>
              <a:spcAft>
                <a:spcPts val="0"/>
              </a:spcAft>
              <a:buNone/>
            </a:pPr>
            <a:r>
              <a:rPr b="0" i="0" lang="en-US" sz="1600" u="none" cap="none" strike="noStrike">
                <a:solidFill>
                  <a:schemeClr val="dk1"/>
                </a:solidFill>
                <a:latin typeface="Times New Roman"/>
                <a:ea typeface="Times New Roman"/>
                <a:cs typeface="Times New Roman"/>
                <a:sym typeface="Times New Roman"/>
              </a:rPr>
              <a:t>	2) Naive Bayes : Naive Bayes is one of the fast and easy ML algorithms to predict a class of 	datasets. It can be used for binary as well as Multi-class Classifications</a:t>
            </a:r>
            <a:endParaRPr/>
          </a:p>
          <a:p>
            <a:pPr indent="0" lvl="2" marL="628650" marR="0" rtl="0" algn="l">
              <a:lnSpc>
                <a:spcPct val="107000"/>
              </a:lnSpc>
              <a:spcBef>
                <a:spcPts val="800"/>
              </a:spcBef>
              <a:spcAft>
                <a:spcPts val="0"/>
              </a:spcAft>
              <a:buNone/>
            </a:pPr>
            <a:r>
              <a:rPr b="0" i="0" lang="en-US" sz="1600" u="none" cap="none" strike="noStrike">
                <a:solidFill>
                  <a:schemeClr val="dk1"/>
                </a:solidFill>
                <a:latin typeface="Times New Roman"/>
                <a:ea typeface="Times New Roman"/>
                <a:cs typeface="Times New Roman"/>
                <a:sym typeface="Times New Roman"/>
              </a:rPr>
              <a:t>	3) Decision tree:  Decision Trees are a type of Supervised Machine Learning where the data 	is continuously split according to a certain parameter. The tree can be explained by two 	entities, namely decision nodes and leaves</a:t>
            </a:r>
            <a:endParaRPr/>
          </a:p>
          <a:p>
            <a:pPr indent="-342900" lvl="2" marL="971550" marR="0" rtl="0" algn="l">
              <a:lnSpc>
                <a:spcPct val="107000"/>
              </a:lnSpc>
              <a:spcBef>
                <a:spcPts val="80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Ensemble Models</a:t>
            </a:r>
            <a:endParaRPr/>
          </a:p>
          <a:p>
            <a:pPr indent="-342900" lvl="2" marL="971550" marR="0" rtl="0" algn="l">
              <a:lnSpc>
                <a:spcPct val="107000"/>
              </a:lnSpc>
              <a:spcBef>
                <a:spcPts val="800"/>
              </a:spcBef>
              <a:spcAft>
                <a:spcPts val="0"/>
              </a:spcAft>
              <a:buNone/>
            </a:pPr>
            <a:r>
              <a:rPr b="0" i="0" lang="en-US" sz="1600" u="none" cap="none" strike="noStrike">
                <a:solidFill>
                  <a:schemeClr val="dk1"/>
                </a:solidFill>
                <a:latin typeface="Times New Roman"/>
                <a:ea typeface="Times New Roman"/>
                <a:cs typeface="Times New Roman"/>
                <a:sym typeface="Times New Roman"/>
              </a:rPr>
              <a:t>      1) Random Forest: A random forest is a machine learning technique that's used to solve regression and classification problems. The algorithm establishes the outcome based on the predictions of the decision trees. It predicts by taking the average or mean of the output from various trees.</a:t>
            </a:r>
            <a:endParaRPr/>
          </a:p>
          <a:p>
            <a:pPr indent="-285750" lvl="2" marL="914400" marR="0" rtl="0" algn="l">
              <a:lnSpc>
                <a:spcPct val="107000"/>
              </a:lnSpc>
              <a:spcBef>
                <a:spcPts val="80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Regression Model</a:t>
            </a:r>
            <a:endParaRPr/>
          </a:p>
          <a:p>
            <a:pPr indent="0" lvl="2" marL="628650" marR="0" rtl="0" algn="l">
              <a:lnSpc>
                <a:spcPct val="107000"/>
              </a:lnSpc>
              <a:spcBef>
                <a:spcPts val="800"/>
              </a:spcBef>
              <a:spcAft>
                <a:spcPts val="0"/>
              </a:spcAft>
              <a:buNone/>
            </a:pPr>
            <a:r>
              <a:rPr b="0" i="0" lang="en-US" sz="1600" u="none" cap="none" strike="noStrike">
                <a:solidFill>
                  <a:schemeClr val="dk1"/>
                </a:solidFill>
                <a:latin typeface="Times New Roman"/>
                <a:ea typeface="Times New Roman"/>
                <a:cs typeface="Times New Roman"/>
                <a:sym typeface="Times New Roman"/>
              </a:rPr>
              <a:t>        1) Logistic Regression: Logistic regression is a supervised learning classification algorithm             	   used to predict the probability of a target variable. </a:t>
            </a:r>
            <a:endParaRPr/>
          </a:p>
          <a:p>
            <a:pPr indent="0" lvl="0" marL="0" marR="0" rtl="0" algn="l">
              <a:lnSpc>
                <a:spcPct val="107000"/>
              </a:lnSpc>
              <a:spcBef>
                <a:spcPts val="800"/>
              </a:spcBef>
              <a:spcAft>
                <a:spcPts val="0"/>
              </a:spcAft>
              <a:buClr>
                <a:schemeClr val="dk1"/>
              </a:buClr>
              <a:buSzPts val="2000"/>
              <a:buFont typeface="Arial"/>
              <a:buNone/>
            </a:pPr>
            <a:r>
              <a:t/>
            </a:r>
            <a:endParaRPr b="1" sz="2000">
              <a:solidFill>
                <a:schemeClr val="dk1"/>
              </a:solidFill>
              <a:latin typeface="Times New Roman"/>
              <a:ea typeface="Times New Roman"/>
              <a:cs typeface="Times New Roman"/>
              <a:sym typeface="Times New Roman"/>
            </a:endParaRPr>
          </a:p>
          <a:p>
            <a:pPr indent="0" lvl="1" marL="457200" marR="0" rtl="0" algn="l">
              <a:spcBef>
                <a:spcPts val="800"/>
              </a:spcBef>
              <a:spcAft>
                <a:spcPts val="0"/>
              </a:spcAft>
              <a:buNone/>
            </a:pPr>
            <a:r>
              <a:t/>
            </a:r>
            <a:endParaRPr b="0" i="0" sz="2200" u="none" cap="none" strike="noStrike">
              <a:solidFill>
                <a:schemeClr val="dk1"/>
              </a:solidFill>
              <a:latin typeface="Times New Roman"/>
              <a:ea typeface="Times New Roman"/>
              <a:cs typeface="Times New Roman"/>
              <a:sym typeface="Times New Roman"/>
            </a:endParaRPr>
          </a:p>
          <a:p>
            <a:pPr indent="-158750" lvl="0" marL="285750" marR="0" rtl="0" algn="l">
              <a:lnSpc>
                <a:spcPct val="90000"/>
              </a:lnSpc>
              <a:spcBef>
                <a:spcPts val="0"/>
              </a:spcBef>
              <a:spcAft>
                <a:spcPts val="0"/>
              </a:spcAft>
              <a:buClr>
                <a:schemeClr val="dk1"/>
              </a:buClr>
              <a:buSzPts val="2000"/>
              <a:buFont typeface="Arial"/>
              <a:buNone/>
            </a:pPr>
            <a:r>
              <a:t/>
            </a:r>
            <a:endParaRPr b="0" sz="2000">
              <a:solidFill>
                <a:schemeClr val="dk1"/>
              </a:solidFill>
              <a:latin typeface="Times New Roman"/>
              <a:ea typeface="Times New Roman"/>
              <a:cs typeface="Times New Roman"/>
              <a:sym typeface="Times New Roman"/>
            </a:endParaRPr>
          </a:p>
        </p:txBody>
      </p:sp>
      <p:sp>
        <p:nvSpPr>
          <p:cNvPr id="328" name="Google Shape;328;p14"/>
          <p:cNvSpPr txBox="1"/>
          <p:nvPr>
            <p:ph type="title"/>
          </p:nvPr>
        </p:nvSpPr>
        <p:spPr>
          <a:xfrm>
            <a:off x="302089" y="83100"/>
            <a:ext cx="10442111" cy="507831"/>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3000"/>
              <a:buFont typeface="Georgia"/>
              <a:buNone/>
            </a:pPr>
            <a:r>
              <a:rPr lang="en-US"/>
              <a:t>Model Prediction </a:t>
            </a:r>
            <a:endParaRPr/>
          </a:p>
        </p:txBody>
      </p:sp>
      <p:sp>
        <p:nvSpPr>
          <p:cNvPr id="329" name="Google Shape;329;p1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E:\popular-knn-metrics-0.png" id="330" name="Google Shape;330;p14"/>
          <p:cNvPicPr preferRelativeResize="0"/>
          <p:nvPr/>
        </p:nvPicPr>
        <p:blipFill rotWithShape="1">
          <a:blip r:embed="rId3">
            <a:alphaModFix/>
          </a:blip>
          <a:srcRect b="0" l="0" r="0" t="0"/>
          <a:stretch/>
        </p:blipFill>
        <p:spPr>
          <a:xfrm>
            <a:off x="9144001" y="1155939"/>
            <a:ext cx="1796542" cy="1534824"/>
          </a:xfrm>
          <a:prstGeom prst="rect">
            <a:avLst/>
          </a:prstGeom>
          <a:noFill/>
          <a:ln>
            <a:noFill/>
          </a:ln>
        </p:spPr>
      </p:pic>
      <p:pic>
        <p:nvPicPr>
          <p:cNvPr descr="E:\how-random-forest-classifier-work.png" id="331" name="Google Shape;331;p14"/>
          <p:cNvPicPr preferRelativeResize="0"/>
          <p:nvPr/>
        </p:nvPicPr>
        <p:blipFill rotWithShape="1">
          <a:blip r:embed="rId4">
            <a:alphaModFix/>
          </a:blip>
          <a:srcRect b="0" l="0" r="0" t="0"/>
          <a:stretch/>
        </p:blipFill>
        <p:spPr>
          <a:xfrm>
            <a:off x="8704052" y="2814382"/>
            <a:ext cx="2691442" cy="1455398"/>
          </a:xfrm>
          <a:prstGeom prst="rect">
            <a:avLst/>
          </a:prstGeom>
          <a:noFill/>
          <a:ln>
            <a:noFill/>
          </a:ln>
        </p:spPr>
      </p:pic>
      <p:pic>
        <p:nvPicPr>
          <p:cNvPr descr="E:\logistic-regression-in-machine-learning.png" id="332" name="Google Shape;332;p14"/>
          <p:cNvPicPr preferRelativeResize="0"/>
          <p:nvPr/>
        </p:nvPicPr>
        <p:blipFill rotWithShape="1">
          <a:blip r:embed="rId5">
            <a:alphaModFix/>
          </a:blip>
          <a:srcRect b="0" l="0" r="0" t="0"/>
          <a:stretch/>
        </p:blipFill>
        <p:spPr>
          <a:xfrm>
            <a:off x="9109494" y="4521103"/>
            <a:ext cx="2257605" cy="13545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p15"/>
          <p:cNvSpPr txBox="1"/>
          <p:nvPr/>
        </p:nvSpPr>
        <p:spPr>
          <a:xfrm>
            <a:off x="241705" y="1104181"/>
            <a:ext cx="8660755" cy="5029838"/>
          </a:xfrm>
          <a:prstGeom prst="rect">
            <a:avLst/>
          </a:prstGeom>
          <a:noFill/>
          <a:ln>
            <a:noFill/>
          </a:ln>
        </p:spPr>
        <p:txBody>
          <a:bodyPr anchorCtr="0" anchor="t" bIns="0" lIns="0" spcFirstLastPara="1" rIns="0" wrap="square" tIns="0">
            <a:spAutoFit/>
          </a:bodyPr>
          <a:lstStyle/>
          <a:p>
            <a:pPr indent="0" lvl="1" marL="0" marR="0" rtl="0" algn="l">
              <a:lnSpc>
                <a:spcPct val="107000"/>
              </a:lnSpc>
              <a:spcBef>
                <a:spcPts val="0"/>
              </a:spcBef>
              <a:spcAft>
                <a:spcPts val="0"/>
              </a:spcAft>
              <a:buNone/>
            </a:pPr>
            <a:r>
              <a:rPr b="1" i="0" lang="en-US" sz="1600" u="none" cap="none" strike="noStrike">
                <a:solidFill>
                  <a:schemeClr val="dk1"/>
                </a:solidFill>
                <a:latin typeface="Arial"/>
                <a:ea typeface="Arial"/>
                <a:cs typeface="Arial"/>
                <a:sym typeface="Arial"/>
              </a:rPr>
              <a:t>Algorithms used: </a:t>
            </a:r>
            <a:endParaRPr/>
          </a:p>
          <a:p>
            <a:pPr indent="-285750" lvl="2" marL="914400" marR="0" rtl="0" algn="l">
              <a:lnSpc>
                <a:spcPct val="107000"/>
              </a:lnSpc>
              <a:spcBef>
                <a:spcPts val="800"/>
              </a:spcBef>
              <a:spcAft>
                <a:spcPts val="0"/>
              </a:spcAft>
              <a:buClr>
                <a:schemeClr val="dk1"/>
              </a:buClr>
              <a:buSzPts val="1600"/>
              <a:buFont typeface="Arial"/>
              <a:buChar char="•"/>
            </a:pPr>
            <a:r>
              <a:rPr b="1" i="0" lang="en-US" sz="1600" u="none" cap="none" strike="noStrike">
                <a:solidFill>
                  <a:schemeClr val="dk1"/>
                </a:solidFill>
                <a:latin typeface="Times New Roman"/>
                <a:ea typeface="Times New Roman"/>
                <a:cs typeface="Times New Roman"/>
                <a:sym typeface="Times New Roman"/>
              </a:rPr>
              <a:t> </a:t>
            </a:r>
            <a:r>
              <a:rPr b="0" i="0" lang="en-US" sz="1600" u="none" cap="none" strike="noStrike">
                <a:solidFill>
                  <a:schemeClr val="dk1"/>
                </a:solidFill>
                <a:latin typeface="Times New Roman"/>
                <a:ea typeface="Times New Roman"/>
                <a:cs typeface="Times New Roman"/>
                <a:sym typeface="Times New Roman"/>
              </a:rPr>
              <a:t>Black Box Technique</a:t>
            </a:r>
            <a:endParaRPr/>
          </a:p>
          <a:p>
            <a:pPr indent="0" lvl="2" marL="628650" marR="0" rtl="0" algn="l">
              <a:lnSpc>
                <a:spcPct val="107000"/>
              </a:lnSpc>
              <a:spcBef>
                <a:spcPts val="800"/>
              </a:spcBef>
              <a:spcAft>
                <a:spcPts val="0"/>
              </a:spcAft>
              <a:buNone/>
            </a:pPr>
            <a:r>
              <a:rPr b="0" i="0" lang="en-US" sz="1600" u="none" cap="none" strike="noStrike">
                <a:solidFill>
                  <a:schemeClr val="dk1"/>
                </a:solidFill>
                <a:latin typeface="Times New Roman"/>
                <a:ea typeface="Times New Roman"/>
                <a:cs typeface="Times New Roman"/>
                <a:sym typeface="Times New Roman"/>
              </a:rPr>
              <a:t>        1) SVM: In machine learning, support-vector machines are supervised learning models with 	  associated learning algorithms that analyze data for classification and regression analysis. </a:t>
            </a:r>
            <a:endParaRPr/>
          </a:p>
          <a:p>
            <a:pPr indent="0" lvl="2" marL="628650" marR="0" rtl="0" algn="l">
              <a:lnSpc>
                <a:spcPct val="107000"/>
              </a:lnSpc>
              <a:spcBef>
                <a:spcPts val="800"/>
              </a:spcBef>
              <a:spcAft>
                <a:spcPts val="0"/>
              </a:spcAft>
              <a:buNone/>
            </a:pPr>
            <a:r>
              <a:rPr b="0" i="0" lang="en-US" sz="1600" u="none" cap="none" strike="noStrike">
                <a:solidFill>
                  <a:schemeClr val="dk1"/>
                </a:solidFill>
                <a:latin typeface="Times New Roman"/>
                <a:ea typeface="Times New Roman"/>
                <a:cs typeface="Times New Roman"/>
                <a:sym typeface="Times New Roman"/>
              </a:rPr>
              <a:t>        2) ANN: An Artificial Neural Network is an information processing technique. It works like 	 the way human brain processes information. ANN includes a large number of connected 	 	 processing units that work together to process information. They also generate meaningful   	 results from it.</a:t>
            </a:r>
            <a:endParaRPr/>
          </a:p>
          <a:p>
            <a:pPr indent="0" lvl="2" marL="628650" marR="0" rtl="0" algn="l">
              <a:lnSpc>
                <a:spcPct val="107000"/>
              </a:lnSpc>
              <a:spcBef>
                <a:spcPts val="800"/>
              </a:spcBef>
              <a:spcAft>
                <a:spcPts val="0"/>
              </a:spcAft>
              <a:buNone/>
            </a:pPr>
            <a:r>
              <a:rPr b="1" i="0" lang="en-US" sz="1600" u="none" cap="none" strike="noStrike">
                <a:solidFill>
                  <a:schemeClr val="dk1"/>
                </a:solidFill>
                <a:latin typeface="Times New Roman"/>
                <a:ea typeface="Times New Roman"/>
                <a:cs typeface="Times New Roman"/>
                <a:sym typeface="Times New Roman"/>
              </a:rPr>
              <a:t>Descriptions:</a:t>
            </a:r>
            <a:endParaRPr/>
          </a:p>
          <a:p>
            <a:pPr indent="0" lvl="2" marL="628650" marR="0" rtl="0" algn="l">
              <a:lnSpc>
                <a:spcPct val="107000"/>
              </a:lnSpc>
              <a:spcBef>
                <a:spcPts val="800"/>
              </a:spcBef>
              <a:spcAft>
                <a:spcPts val="0"/>
              </a:spcAft>
              <a:buNone/>
            </a:pPr>
            <a:r>
              <a:rPr b="0" i="0" lang="en-US" sz="1600" u="none" cap="none" strike="noStrike">
                <a:solidFill>
                  <a:schemeClr val="dk1"/>
                </a:solidFill>
                <a:latin typeface="Times New Roman"/>
                <a:ea typeface="Times New Roman"/>
                <a:cs typeface="Times New Roman"/>
                <a:sym typeface="Times New Roman"/>
              </a:rPr>
              <a:t>Split the data into training (70%) &amp; testing (30%)</a:t>
            </a:r>
            <a:endParaRPr/>
          </a:p>
          <a:p>
            <a:pPr indent="0" lvl="2" marL="628650" marR="0" rtl="0" algn="l">
              <a:lnSpc>
                <a:spcPct val="107000"/>
              </a:lnSpc>
              <a:spcBef>
                <a:spcPts val="800"/>
              </a:spcBef>
              <a:spcAft>
                <a:spcPts val="0"/>
              </a:spcAft>
              <a:buNone/>
            </a:pPr>
            <a:r>
              <a:rPr b="0" i="0" lang="en-US" sz="1600" u="none" cap="none" strike="noStrike">
                <a:solidFill>
                  <a:schemeClr val="dk1"/>
                </a:solidFill>
                <a:latin typeface="Times New Roman"/>
                <a:ea typeface="Times New Roman"/>
                <a:cs typeface="Times New Roman"/>
                <a:sym typeface="Times New Roman"/>
              </a:rPr>
              <a:t>Hyper parameter Tuning </a:t>
            </a:r>
            <a:endParaRPr/>
          </a:p>
          <a:p>
            <a:pPr indent="0" lvl="2" marL="628650" marR="0" rtl="0" algn="l">
              <a:lnSpc>
                <a:spcPct val="107000"/>
              </a:lnSpc>
              <a:spcBef>
                <a:spcPts val="80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chemeClr val="dk1"/>
              </a:buClr>
              <a:buSzPts val="2000"/>
              <a:buFont typeface="Arial"/>
              <a:buNone/>
            </a:pPr>
            <a:r>
              <a:t/>
            </a:r>
            <a:endParaRPr b="1" sz="2000">
              <a:solidFill>
                <a:schemeClr val="dk1"/>
              </a:solidFill>
              <a:latin typeface="Arial"/>
              <a:ea typeface="Arial"/>
              <a:cs typeface="Arial"/>
              <a:sym typeface="Arial"/>
            </a:endParaRPr>
          </a:p>
          <a:p>
            <a:pPr indent="0" lvl="1" marL="457200" marR="0" rtl="0" algn="l">
              <a:spcBef>
                <a:spcPts val="800"/>
              </a:spcBef>
              <a:spcAft>
                <a:spcPts val="0"/>
              </a:spcAft>
              <a:buNone/>
            </a:pPr>
            <a:r>
              <a:t/>
            </a:r>
            <a:endParaRPr b="0" i="0" sz="2200" u="none" cap="none" strike="noStrike">
              <a:solidFill>
                <a:schemeClr val="dk1"/>
              </a:solidFill>
              <a:latin typeface="Libre Baskerville"/>
              <a:ea typeface="Libre Baskerville"/>
              <a:cs typeface="Libre Baskerville"/>
              <a:sym typeface="Libre Baskerville"/>
            </a:endParaRPr>
          </a:p>
          <a:p>
            <a:pPr indent="-158750" lvl="0" marL="285750" marR="0" rtl="0" algn="l">
              <a:lnSpc>
                <a:spcPct val="90000"/>
              </a:lnSpc>
              <a:spcBef>
                <a:spcPts val="0"/>
              </a:spcBef>
              <a:spcAft>
                <a:spcPts val="0"/>
              </a:spcAft>
              <a:buClr>
                <a:schemeClr val="dk1"/>
              </a:buClr>
              <a:buSzPts val="2000"/>
              <a:buFont typeface="Arial"/>
              <a:buNone/>
            </a:pPr>
            <a:r>
              <a:t/>
            </a:r>
            <a:endParaRPr b="0" sz="2000">
              <a:solidFill>
                <a:schemeClr val="dk1"/>
              </a:solidFill>
              <a:latin typeface="Libre Baskerville"/>
              <a:ea typeface="Libre Baskerville"/>
              <a:cs typeface="Libre Baskerville"/>
              <a:sym typeface="Libre Baskerville"/>
            </a:endParaRPr>
          </a:p>
        </p:txBody>
      </p:sp>
      <p:sp>
        <p:nvSpPr>
          <p:cNvPr id="338" name="Google Shape;338;p15"/>
          <p:cNvSpPr txBox="1"/>
          <p:nvPr>
            <p:ph type="title"/>
          </p:nvPr>
        </p:nvSpPr>
        <p:spPr>
          <a:xfrm>
            <a:off x="302089" y="83100"/>
            <a:ext cx="10442111" cy="507831"/>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3000"/>
              <a:buFont typeface="Georgia"/>
              <a:buNone/>
            </a:pPr>
            <a:r>
              <a:rPr lang="en-US"/>
              <a:t>Model Prediction </a:t>
            </a:r>
            <a:endParaRPr/>
          </a:p>
        </p:txBody>
      </p:sp>
      <p:sp>
        <p:nvSpPr>
          <p:cNvPr id="339" name="Google Shape;339;p1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E:\support-vector-machine-algorithm5.png" id="340" name="Google Shape;340;p15"/>
          <p:cNvPicPr preferRelativeResize="0"/>
          <p:nvPr/>
        </p:nvPicPr>
        <p:blipFill rotWithShape="1">
          <a:blip r:embed="rId3">
            <a:alphaModFix/>
          </a:blip>
          <a:srcRect b="0" l="0" r="0" t="0"/>
          <a:stretch/>
        </p:blipFill>
        <p:spPr>
          <a:xfrm>
            <a:off x="9005977" y="1325411"/>
            <a:ext cx="2493034" cy="20255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4" name="Shape 344"/>
        <p:cNvGrpSpPr/>
        <p:nvPr/>
      </p:nvGrpSpPr>
      <p:grpSpPr>
        <a:xfrm>
          <a:off x="0" y="0"/>
          <a:ext cx="0" cy="0"/>
          <a:chOff x="0" y="0"/>
          <a:chExt cx="0" cy="0"/>
        </a:xfrm>
      </p:grpSpPr>
      <p:sp>
        <p:nvSpPr>
          <p:cNvPr id="345" name="Google Shape;345;p16"/>
          <p:cNvSpPr txBox="1"/>
          <p:nvPr/>
        </p:nvSpPr>
        <p:spPr>
          <a:xfrm>
            <a:off x="241705" y="1104181"/>
            <a:ext cx="8660755" cy="2049472"/>
          </a:xfrm>
          <a:prstGeom prst="rect">
            <a:avLst/>
          </a:prstGeom>
          <a:noFill/>
          <a:ln>
            <a:noFill/>
          </a:ln>
        </p:spPr>
        <p:txBody>
          <a:bodyPr anchorCtr="0" anchor="t" bIns="0" lIns="0" spcFirstLastPara="1" rIns="0" wrap="square" tIns="0">
            <a:spAutoFit/>
          </a:bodyPr>
          <a:lstStyle/>
          <a:p>
            <a:pPr indent="-342900" lvl="2" marL="971550" marR="0" rtl="0" algn="l">
              <a:lnSpc>
                <a:spcPct val="107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Customer segmentation is the practice of dividing a company's customers into groups that reflect similarity among customers in each group. The goal of segmenting customers is to decide how to relate to customers in each segment in order to maximize the value of each customer to the business.</a:t>
            </a:r>
            <a:endParaRPr/>
          </a:p>
          <a:p>
            <a:pPr indent="-342900" lvl="2" marL="971550" marR="0" rtl="0" algn="l">
              <a:lnSpc>
                <a:spcPct val="107000"/>
              </a:lnSpc>
              <a:spcBef>
                <a:spcPts val="80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Clustering methods used in this project :                                     </a:t>
            </a:r>
            <a:endParaRPr/>
          </a:p>
          <a:p>
            <a:pPr indent="0" lvl="2" marL="628650" marR="0" rtl="0" algn="l">
              <a:lnSpc>
                <a:spcPct val="107000"/>
              </a:lnSpc>
              <a:spcBef>
                <a:spcPts val="800"/>
              </a:spcBef>
              <a:spcAft>
                <a:spcPts val="0"/>
              </a:spcAft>
              <a:buNone/>
            </a:pPr>
            <a:r>
              <a:rPr b="0" i="0" lang="en-US" sz="1600" u="none" cap="none" strike="noStrike">
                <a:solidFill>
                  <a:schemeClr val="dk1"/>
                </a:solidFill>
                <a:latin typeface="Times New Roman"/>
                <a:ea typeface="Times New Roman"/>
                <a:cs typeface="Times New Roman"/>
                <a:sym typeface="Times New Roman"/>
              </a:rPr>
              <a:t>	  1) K Means: K-means clustering aims to partition n observations into k clusters in which 	  each observation belongs to the cluster with the nearest mean.</a:t>
            </a:r>
            <a:endParaRPr/>
          </a:p>
        </p:txBody>
      </p:sp>
      <p:sp>
        <p:nvSpPr>
          <p:cNvPr id="346" name="Google Shape;346;p16"/>
          <p:cNvSpPr txBox="1"/>
          <p:nvPr>
            <p:ph type="title"/>
          </p:nvPr>
        </p:nvSpPr>
        <p:spPr>
          <a:xfrm>
            <a:off x="302089" y="83100"/>
            <a:ext cx="10442111" cy="507831"/>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3000"/>
              <a:buFont typeface="Georgia"/>
              <a:buNone/>
            </a:pPr>
            <a:r>
              <a:rPr lang="en-US"/>
              <a:t>Model Segmentation </a:t>
            </a:r>
            <a:endParaRPr/>
          </a:p>
        </p:txBody>
      </p:sp>
      <p:sp>
        <p:nvSpPr>
          <p:cNvPr id="347" name="Google Shape;347;p1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E:\k-means-clustering-algorithm-in-machine-learning.png" id="348" name="Google Shape;348;p16"/>
          <p:cNvPicPr preferRelativeResize="0"/>
          <p:nvPr/>
        </p:nvPicPr>
        <p:blipFill rotWithShape="1">
          <a:blip r:embed="rId3">
            <a:alphaModFix/>
          </a:blip>
          <a:srcRect b="0" l="0" r="0" t="0"/>
          <a:stretch/>
        </p:blipFill>
        <p:spPr>
          <a:xfrm>
            <a:off x="2614224" y="3153653"/>
            <a:ext cx="6085159" cy="3069698"/>
          </a:xfrm>
          <a:prstGeom prst="rect">
            <a:avLst/>
          </a:prstGeom>
          <a:noFill/>
          <a:ln>
            <a:noFill/>
          </a:ln>
        </p:spPr>
      </p:pic>
      <p:sp>
        <p:nvSpPr>
          <p:cNvPr id="349" name="Google Shape;349;p16"/>
          <p:cNvSpPr txBox="1"/>
          <p:nvPr/>
        </p:nvSpPr>
        <p:spPr>
          <a:xfrm>
            <a:off x="8902460" y="3429000"/>
            <a:ext cx="15914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Baskerville"/>
                <a:ea typeface="Libre Baskerville"/>
                <a:cs typeface="Libre Baskerville"/>
                <a:sym typeface="Libre Baskerville"/>
              </a:rPr>
              <a:t>Code/Scree Plot</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7"/>
          <p:cNvSpPr txBox="1"/>
          <p:nvPr>
            <p:ph type="title"/>
          </p:nvPr>
        </p:nvSpPr>
        <p:spPr>
          <a:xfrm>
            <a:off x="228600" y="99272"/>
            <a:ext cx="10515600" cy="600164"/>
          </a:xfrm>
          <a:prstGeom prst="rect">
            <a:avLst/>
          </a:prstGeom>
          <a:noFill/>
          <a:ln>
            <a:noFill/>
          </a:ln>
        </p:spPr>
        <p:txBody>
          <a:bodyPr anchorCtr="0" anchor="b" bIns="91425" lIns="91425" spcFirstLastPara="1" rIns="91425" wrap="square" tIns="45700">
            <a:spAutoFit/>
          </a:bodyPr>
          <a:lstStyle/>
          <a:p>
            <a:pPr indent="0" lvl="0" marL="0" rtl="0" algn="l">
              <a:spcBef>
                <a:spcPts val="0"/>
              </a:spcBef>
              <a:spcAft>
                <a:spcPts val="0"/>
              </a:spcAft>
              <a:buClr>
                <a:schemeClr val="dk1"/>
              </a:buClr>
              <a:buSzPts val="3000"/>
              <a:buFont typeface="Georgia"/>
              <a:buNone/>
            </a:pPr>
            <a:r>
              <a:rPr lang="en-US"/>
              <a:t>Segmentation in Tableau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18"/>
          <p:cNvSpPr txBox="1"/>
          <p:nvPr>
            <p:ph type="title"/>
          </p:nvPr>
        </p:nvSpPr>
        <p:spPr>
          <a:xfrm>
            <a:off x="228600" y="191605"/>
            <a:ext cx="10515600" cy="507831"/>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3000"/>
              <a:buFont typeface="Georgia"/>
              <a:buNone/>
            </a:pPr>
            <a:r>
              <a:rPr lang="en-US"/>
              <a:t>Outputs of the Model in Codes</a:t>
            </a:r>
            <a:endParaRPr/>
          </a:p>
        </p:txBody>
      </p:sp>
      <p:sp>
        <p:nvSpPr>
          <p:cNvPr id="360" name="Google Shape;360;p1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Python vs SQL for Marketers - Pros vs Cons | Coding is for Losers" id="361" name="Google Shape;361;p18"/>
          <p:cNvPicPr preferRelativeResize="0"/>
          <p:nvPr/>
        </p:nvPicPr>
        <p:blipFill rotWithShape="1">
          <a:blip r:embed="rId3">
            <a:alphaModFix/>
          </a:blip>
          <a:srcRect b="0" l="0" r="0" t="0"/>
          <a:stretch/>
        </p:blipFill>
        <p:spPr>
          <a:xfrm>
            <a:off x="1892968" y="1036572"/>
            <a:ext cx="8813132" cy="5016566"/>
          </a:xfrm>
          <a:prstGeom prst="rect">
            <a:avLst/>
          </a:prstGeom>
          <a:noFill/>
          <a:ln>
            <a:noFill/>
          </a:ln>
        </p:spPr>
      </p:pic>
      <p:sp>
        <p:nvSpPr>
          <p:cNvPr id="362" name="Google Shape;362;p18"/>
          <p:cNvSpPr txBox="1"/>
          <p:nvPr/>
        </p:nvSpPr>
        <p:spPr>
          <a:xfrm>
            <a:off x="74195" y="972801"/>
            <a:ext cx="141170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Baskerville"/>
                <a:ea typeface="Libre Baskerville"/>
                <a:cs typeface="Libre Baskerville"/>
                <a:sym typeface="Libre Baskerville"/>
              </a:rPr>
              <a:t>For example: Screenshots or Videos, gifs of your doings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9"/>
          <p:cNvSpPr txBox="1"/>
          <p:nvPr>
            <p:ph type="title"/>
          </p:nvPr>
        </p:nvSpPr>
        <p:spPr>
          <a:xfrm>
            <a:off x="228600" y="99272"/>
            <a:ext cx="10515600" cy="600164"/>
          </a:xfrm>
          <a:prstGeom prst="rect">
            <a:avLst/>
          </a:prstGeom>
          <a:noFill/>
          <a:ln>
            <a:noFill/>
          </a:ln>
        </p:spPr>
        <p:txBody>
          <a:bodyPr anchorCtr="0" anchor="b" bIns="91425" lIns="91425" spcFirstLastPara="1" rIns="91425" wrap="square" tIns="45700">
            <a:spAutoFit/>
          </a:bodyPr>
          <a:lstStyle/>
          <a:p>
            <a:pPr indent="0" lvl="0" marL="0" rtl="0" algn="l">
              <a:spcBef>
                <a:spcPts val="0"/>
              </a:spcBef>
              <a:spcAft>
                <a:spcPts val="0"/>
              </a:spcAft>
              <a:buClr>
                <a:schemeClr val="dk1"/>
              </a:buClr>
              <a:buSzPts val="3000"/>
              <a:buFont typeface="Georgia"/>
              <a:buNone/>
            </a:pPr>
            <a:r>
              <a:rPr lang="en-US"/>
              <a:t>Model Evaluation</a:t>
            </a:r>
            <a:endParaRPr/>
          </a:p>
        </p:txBody>
      </p:sp>
      <p:sp>
        <p:nvSpPr>
          <p:cNvPr id="368" name="Google Shape;368;p19"/>
          <p:cNvSpPr txBox="1"/>
          <p:nvPr/>
        </p:nvSpPr>
        <p:spPr>
          <a:xfrm>
            <a:off x="2961314" y="1677798"/>
            <a:ext cx="31050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Baskerville"/>
                <a:ea typeface="Libre Baskerville"/>
                <a:cs typeface="Libre Baskerville"/>
                <a:sym typeface="Libre Baskerville"/>
              </a:rPr>
              <a:t>Hyper parameter tuning stuff , roc </a:t>
            </a:r>
            <a:endParaRPr/>
          </a:p>
        </p:txBody>
      </p:sp>
      <p:pic>
        <p:nvPicPr>
          <p:cNvPr descr="E:\360DigiTMG\accuracies.JPG" id="369" name="Google Shape;369;p19"/>
          <p:cNvPicPr preferRelativeResize="0"/>
          <p:nvPr/>
        </p:nvPicPr>
        <p:blipFill rotWithShape="1">
          <a:blip r:embed="rId3">
            <a:alphaModFix/>
          </a:blip>
          <a:srcRect b="0" l="0" r="0" t="0"/>
          <a:stretch/>
        </p:blipFill>
        <p:spPr>
          <a:xfrm>
            <a:off x="602258" y="2636289"/>
            <a:ext cx="10141942" cy="31405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
          <p:cNvPicPr preferRelativeResize="0"/>
          <p:nvPr/>
        </p:nvPicPr>
        <p:blipFill rotWithShape="1">
          <a:blip r:embed="rId3">
            <a:alphaModFix/>
          </a:blip>
          <a:srcRect b="0" l="0" r="0" t="0"/>
          <a:stretch/>
        </p:blipFill>
        <p:spPr>
          <a:xfrm flipH="1">
            <a:off x="616891" y="1072306"/>
            <a:ext cx="659817" cy="710572"/>
          </a:xfrm>
          <a:prstGeom prst="rect">
            <a:avLst/>
          </a:prstGeom>
          <a:noFill/>
          <a:ln>
            <a:noFill/>
          </a:ln>
        </p:spPr>
      </p:pic>
      <p:sp>
        <p:nvSpPr>
          <p:cNvPr id="185" name="Google Shape;185;p2"/>
          <p:cNvSpPr/>
          <p:nvPr/>
        </p:nvSpPr>
        <p:spPr>
          <a:xfrm>
            <a:off x="1419099" y="1096594"/>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Abhinav Tiwari</a:t>
            </a:r>
            <a:endParaRPr/>
          </a:p>
          <a:p>
            <a:pPr indent="0" lvl="0" marL="0" marR="0" rtl="0" algn="l">
              <a:spcBef>
                <a:spcPts val="0"/>
              </a:spcBef>
              <a:spcAft>
                <a:spcPts val="0"/>
              </a:spcAft>
              <a:buNone/>
            </a:pPr>
            <a:r>
              <a:rPr b="1" i="0" lang="en-US" sz="1100" strike="noStrike">
                <a:solidFill>
                  <a:schemeClr val="accent1"/>
                </a:solidFill>
                <a:latin typeface="Times New Roman"/>
                <a:ea typeface="Times New Roman"/>
                <a:cs typeface="Times New Roman"/>
                <a:sym typeface="Times New Roman"/>
              </a:rPr>
              <a:t>www.linkedin.com/in/abhinav-tiwari-38146a19a </a:t>
            </a:r>
            <a:endParaRPr b="1" sz="1100">
              <a:solidFill>
                <a:schemeClr val="accent1"/>
              </a:solidFill>
              <a:latin typeface="Times New Roman"/>
              <a:ea typeface="Times New Roman"/>
              <a:cs typeface="Times New Roman"/>
              <a:sym typeface="Times New Roman"/>
            </a:endParaRPr>
          </a:p>
        </p:txBody>
      </p:sp>
      <p:sp>
        <p:nvSpPr>
          <p:cNvPr id="186" name="Google Shape;186;p2"/>
          <p:cNvSpPr/>
          <p:nvPr/>
        </p:nvSpPr>
        <p:spPr>
          <a:xfrm>
            <a:off x="5090497" y="1084112"/>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strike="noStrike">
                <a:solidFill>
                  <a:srgbClr val="000000"/>
                </a:solidFill>
                <a:latin typeface="Times New Roman"/>
                <a:ea typeface="Times New Roman"/>
                <a:cs typeface="Times New Roman"/>
                <a:sym typeface="Times New Roman"/>
              </a:rPr>
              <a:t>Ravirala Bindu Priya</a:t>
            </a:r>
            <a:endParaRPr/>
          </a:p>
          <a:p>
            <a:pPr indent="0" lvl="0" marL="0" marR="0" rtl="0" algn="l">
              <a:spcBef>
                <a:spcPts val="0"/>
              </a:spcBef>
              <a:spcAft>
                <a:spcPts val="0"/>
              </a:spcAft>
              <a:buNone/>
            </a:pPr>
            <a:r>
              <a:rPr b="1" lang="en-US" sz="1100">
                <a:solidFill>
                  <a:schemeClr val="accent1"/>
                </a:solidFill>
                <a:latin typeface="Times New Roman"/>
                <a:ea typeface="Times New Roman"/>
                <a:cs typeface="Times New Roman"/>
                <a:sym typeface="Times New Roman"/>
              </a:rPr>
              <a:t>https://www.linkedin.com/in/ravirala-bindupriya-49bb931a2</a:t>
            </a:r>
            <a:endParaRPr b="1" sz="1100" u="sng">
              <a:solidFill>
                <a:schemeClr val="accent1"/>
              </a:solidFill>
              <a:latin typeface="Times New Roman"/>
              <a:ea typeface="Times New Roman"/>
              <a:cs typeface="Times New Roman"/>
              <a:sym typeface="Times New Roman"/>
            </a:endParaRPr>
          </a:p>
        </p:txBody>
      </p:sp>
      <p:pic>
        <p:nvPicPr>
          <p:cNvPr id="187" name="Google Shape;187;p2"/>
          <p:cNvPicPr preferRelativeResize="0"/>
          <p:nvPr/>
        </p:nvPicPr>
        <p:blipFill rotWithShape="1">
          <a:blip r:embed="rId4">
            <a:alphaModFix/>
          </a:blip>
          <a:srcRect b="0" l="0" r="0" t="0"/>
          <a:stretch/>
        </p:blipFill>
        <p:spPr>
          <a:xfrm>
            <a:off x="4472838" y="1102523"/>
            <a:ext cx="482679" cy="579619"/>
          </a:xfrm>
          <a:prstGeom prst="rect">
            <a:avLst/>
          </a:prstGeom>
          <a:noFill/>
          <a:ln>
            <a:noFill/>
          </a:ln>
        </p:spPr>
      </p:pic>
      <p:sp>
        <p:nvSpPr>
          <p:cNvPr id="188" name="Google Shape;188;p2"/>
          <p:cNvSpPr/>
          <p:nvPr/>
        </p:nvSpPr>
        <p:spPr>
          <a:xfrm>
            <a:off x="8969407" y="1077814"/>
            <a:ext cx="2314112" cy="678358"/>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100" u="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200" u="none" strike="noStrike">
                <a:solidFill>
                  <a:srgbClr val="000000"/>
                </a:solidFill>
                <a:latin typeface="Times New Roman"/>
                <a:ea typeface="Times New Roman"/>
                <a:cs typeface="Times New Roman"/>
                <a:sym typeface="Times New Roman"/>
              </a:rPr>
              <a:t>Amit Kumar</a:t>
            </a:r>
            <a:endParaRPr b="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100">
                <a:solidFill>
                  <a:schemeClr val="accent1"/>
                </a:solidFill>
                <a:latin typeface="Times New Roman"/>
                <a:ea typeface="Times New Roman"/>
                <a:cs typeface="Times New Roman"/>
                <a:sym typeface="Times New Roman"/>
              </a:rPr>
              <a:t>https://www.linkedin.com/in/amit-kumar-20098a148/</a:t>
            </a:r>
            <a:br>
              <a:rPr lang="en-US" sz="1100">
                <a:solidFill>
                  <a:schemeClr val="dk1"/>
                </a:solidFill>
                <a:latin typeface="Libre Baskerville"/>
                <a:ea typeface="Libre Baskerville"/>
                <a:cs typeface="Libre Baskerville"/>
                <a:sym typeface="Libre Baskerville"/>
              </a:rPr>
            </a:br>
            <a:endParaRPr sz="900" u="sng">
              <a:solidFill>
                <a:schemeClr val="accent1"/>
              </a:solidFill>
              <a:latin typeface="Times New Roman"/>
              <a:ea typeface="Times New Roman"/>
              <a:cs typeface="Times New Roman"/>
              <a:sym typeface="Times New Roman"/>
            </a:endParaRPr>
          </a:p>
        </p:txBody>
      </p:sp>
      <p:pic>
        <p:nvPicPr>
          <p:cNvPr id="189" name="Google Shape;189;p2"/>
          <p:cNvPicPr preferRelativeResize="0"/>
          <p:nvPr/>
        </p:nvPicPr>
        <p:blipFill rotWithShape="1">
          <a:blip r:embed="rId5">
            <a:alphaModFix/>
          </a:blip>
          <a:srcRect b="0" l="0" r="0" t="0"/>
          <a:stretch/>
        </p:blipFill>
        <p:spPr>
          <a:xfrm>
            <a:off x="8154118" y="1040658"/>
            <a:ext cx="678357" cy="678357"/>
          </a:xfrm>
          <a:prstGeom prst="rect">
            <a:avLst/>
          </a:prstGeom>
          <a:noFill/>
          <a:ln>
            <a:noFill/>
          </a:ln>
        </p:spPr>
      </p:pic>
      <p:sp>
        <p:nvSpPr>
          <p:cNvPr id="190" name="Google Shape;190;p2"/>
          <p:cNvSpPr/>
          <p:nvPr/>
        </p:nvSpPr>
        <p:spPr>
          <a:xfrm>
            <a:off x="1380662" y="2255892"/>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strike="noStrike">
                <a:solidFill>
                  <a:srgbClr val="000000"/>
                </a:solidFill>
                <a:latin typeface="Times New Roman"/>
                <a:ea typeface="Times New Roman"/>
                <a:cs typeface="Times New Roman"/>
                <a:sym typeface="Times New Roman"/>
              </a:rPr>
              <a:t>Akansha Tiwari</a:t>
            </a:r>
            <a:endParaRPr b="0" i="0" sz="1200" u="sng" strike="noStrike">
              <a:solidFill>
                <a:srgbClr val="0000FF"/>
              </a:solidFill>
              <a:latin typeface="Times New Roman"/>
              <a:ea typeface="Times New Roman"/>
              <a:cs typeface="Times New Roman"/>
              <a:sym typeface="Times New Roman"/>
              <a:hlinkClick r:id="rId6">
                <a:extLst>
                  <a:ext uri="{A12FA001-AC4F-418D-AE19-62706E023703}">
                    <ahyp:hlinkClr val="tx"/>
                  </a:ext>
                </a:extLst>
              </a:hlinkClick>
            </a:endParaRPr>
          </a:p>
          <a:p>
            <a:pPr indent="0" lvl="0" marL="0" marR="0" rtl="0" algn="l">
              <a:spcBef>
                <a:spcPts val="0"/>
              </a:spcBef>
              <a:spcAft>
                <a:spcPts val="0"/>
              </a:spcAft>
              <a:buNone/>
            </a:pPr>
            <a:r>
              <a:rPr lang="en-US" sz="1100">
                <a:solidFill>
                  <a:schemeClr val="dk1"/>
                </a:solidFill>
                <a:latin typeface="Libre Baskerville"/>
                <a:ea typeface="Libre Baskerville"/>
                <a:cs typeface="Libre Baskerville"/>
                <a:sym typeface="Libre Baskerville"/>
              </a:rPr>
              <a:t> </a:t>
            </a:r>
            <a:r>
              <a:rPr b="1" lang="en-US" sz="1100">
                <a:solidFill>
                  <a:schemeClr val="accent1"/>
                </a:solidFill>
                <a:latin typeface="Times New Roman"/>
                <a:ea typeface="Times New Roman"/>
                <a:cs typeface="Times New Roman"/>
                <a:sym typeface="Times New Roman"/>
              </a:rPr>
              <a:t>https://www.linkedin.com/in/akansha-tiwari-0430371ba</a:t>
            </a:r>
            <a:endParaRPr/>
          </a:p>
          <a:p>
            <a:pPr indent="0" lvl="0" marL="0" marR="0" rtl="0" algn="l">
              <a:spcBef>
                <a:spcPts val="0"/>
              </a:spcBef>
              <a:spcAft>
                <a:spcPts val="0"/>
              </a:spcAft>
              <a:buNone/>
            </a:pPr>
            <a:r>
              <a:t/>
            </a:r>
            <a:endParaRPr sz="1100">
              <a:solidFill>
                <a:schemeClr val="dk1"/>
              </a:solidFill>
              <a:latin typeface="Libre Baskerville"/>
              <a:ea typeface="Libre Baskerville"/>
              <a:cs typeface="Libre Baskerville"/>
              <a:sym typeface="Libre Baskerville"/>
            </a:endParaRPr>
          </a:p>
        </p:txBody>
      </p:sp>
      <p:sp>
        <p:nvSpPr>
          <p:cNvPr id="191" name="Google Shape;191;p2"/>
          <p:cNvSpPr/>
          <p:nvPr/>
        </p:nvSpPr>
        <p:spPr>
          <a:xfrm>
            <a:off x="5090497" y="2264755"/>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strike="noStrike">
                <a:solidFill>
                  <a:srgbClr val="000000"/>
                </a:solidFill>
                <a:latin typeface="Times New Roman"/>
                <a:ea typeface="Times New Roman"/>
                <a:cs typeface="Times New Roman"/>
                <a:sym typeface="Times New Roman"/>
              </a:rPr>
              <a:t>Bibhut Bhusan Sahu</a:t>
            </a:r>
            <a:endParaRPr/>
          </a:p>
          <a:p>
            <a:pPr indent="0" lvl="0" marL="0" marR="0" rtl="0" algn="l">
              <a:spcBef>
                <a:spcPts val="0"/>
              </a:spcBef>
              <a:spcAft>
                <a:spcPts val="0"/>
              </a:spcAft>
              <a:buNone/>
            </a:pPr>
            <a:r>
              <a:rPr b="1" i="0" lang="en-US" sz="1100" strike="noStrike">
                <a:solidFill>
                  <a:schemeClr val="accent1"/>
                </a:solidFill>
                <a:latin typeface="Times New Roman"/>
                <a:ea typeface="Times New Roman"/>
                <a:cs typeface="Times New Roman"/>
                <a:sym typeface="Times New Roman"/>
              </a:rPr>
              <a:t>linkedin.com/in/bibhuti-bhusan-sahu-167328203/</a:t>
            </a:r>
            <a:endParaRPr b="1" i="0" sz="1100" u="sng" strike="noStrike">
              <a:solidFill>
                <a:schemeClr val="accent1"/>
              </a:solidFill>
              <a:latin typeface="Times New Roman"/>
              <a:ea typeface="Times New Roman"/>
              <a:cs typeface="Times New Roman"/>
              <a:sym typeface="Times New Roman"/>
              <a:hlinkClick r:id="rId7">
                <a:extLst>
                  <a:ext uri="{A12FA001-AC4F-418D-AE19-62706E023703}">
                    <ahyp:hlinkClr val="tx"/>
                  </a:ext>
                </a:extLst>
              </a:hlinkClick>
            </a:endParaRPr>
          </a:p>
          <a:p>
            <a:pPr indent="0" lvl="0" marL="0" marR="0" rtl="0" algn="l">
              <a:spcBef>
                <a:spcPts val="0"/>
              </a:spcBef>
              <a:spcAft>
                <a:spcPts val="0"/>
              </a:spcAft>
              <a:buNone/>
            </a:pPr>
            <a:r>
              <a:t/>
            </a:r>
            <a:endParaRPr b="1" i="0" sz="1100" u="sng" strike="noStrike">
              <a:solidFill>
                <a:schemeClr val="accent1"/>
              </a:solidFill>
              <a:latin typeface="Times New Roman"/>
              <a:ea typeface="Times New Roman"/>
              <a:cs typeface="Times New Roman"/>
              <a:sym typeface="Times New Roman"/>
            </a:endParaRPr>
          </a:p>
        </p:txBody>
      </p:sp>
      <p:pic>
        <p:nvPicPr>
          <p:cNvPr id="192" name="Google Shape;192;p2"/>
          <p:cNvPicPr preferRelativeResize="0"/>
          <p:nvPr/>
        </p:nvPicPr>
        <p:blipFill rotWithShape="1">
          <a:blip r:embed="rId8">
            <a:alphaModFix/>
          </a:blip>
          <a:srcRect b="0" l="0" r="0" t="0"/>
          <a:stretch/>
        </p:blipFill>
        <p:spPr>
          <a:xfrm>
            <a:off x="4424426" y="2255892"/>
            <a:ext cx="531091" cy="627210"/>
          </a:xfrm>
          <a:prstGeom prst="rect">
            <a:avLst/>
          </a:prstGeom>
          <a:noFill/>
          <a:ln>
            <a:noFill/>
          </a:ln>
        </p:spPr>
      </p:pic>
      <p:pic>
        <p:nvPicPr>
          <p:cNvPr id="193" name="Google Shape;193;p2"/>
          <p:cNvPicPr preferRelativeResize="0"/>
          <p:nvPr/>
        </p:nvPicPr>
        <p:blipFill rotWithShape="1">
          <a:blip r:embed="rId9">
            <a:alphaModFix/>
          </a:blip>
          <a:srcRect b="0" l="0" r="0" t="0"/>
          <a:stretch/>
        </p:blipFill>
        <p:spPr>
          <a:xfrm>
            <a:off x="8121975" y="2233809"/>
            <a:ext cx="678357" cy="745131"/>
          </a:xfrm>
          <a:prstGeom prst="rect">
            <a:avLst/>
          </a:prstGeom>
          <a:noFill/>
          <a:ln>
            <a:noFill/>
          </a:ln>
        </p:spPr>
      </p:pic>
      <p:sp>
        <p:nvSpPr>
          <p:cNvPr id="194" name="Google Shape;194;p2"/>
          <p:cNvSpPr/>
          <p:nvPr/>
        </p:nvSpPr>
        <p:spPr>
          <a:xfrm>
            <a:off x="8969407" y="2264755"/>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strike="noStrike">
                <a:solidFill>
                  <a:srgbClr val="000000"/>
                </a:solidFill>
                <a:latin typeface="Times New Roman"/>
                <a:ea typeface="Times New Roman"/>
                <a:cs typeface="Times New Roman"/>
                <a:sym typeface="Times New Roman"/>
              </a:rPr>
              <a:t>Gaurav Sharma</a:t>
            </a:r>
            <a:endParaRPr/>
          </a:p>
          <a:p>
            <a:pPr indent="0" lvl="0" marL="0" marR="0" rtl="0" algn="l">
              <a:spcBef>
                <a:spcPts val="0"/>
              </a:spcBef>
              <a:spcAft>
                <a:spcPts val="0"/>
              </a:spcAft>
              <a:buNone/>
            </a:pPr>
            <a:r>
              <a:rPr b="1" i="0" lang="en-US" sz="1100" strike="noStrike">
                <a:solidFill>
                  <a:schemeClr val="accent1"/>
                </a:solidFill>
                <a:latin typeface="Times New Roman"/>
                <a:ea typeface="Times New Roman"/>
                <a:cs typeface="Times New Roman"/>
                <a:sym typeface="Times New Roman"/>
              </a:rPr>
              <a:t>linkedin.com/in/gaurav-sharma-823687202</a:t>
            </a:r>
            <a:endParaRPr/>
          </a:p>
        </p:txBody>
      </p:sp>
      <p:pic>
        <p:nvPicPr>
          <p:cNvPr id="195" name="Google Shape;195;p2"/>
          <p:cNvPicPr preferRelativeResize="0"/>
          <p:nvPr/>
        </p:nvPicPr>
        <p:blipFill rotWithShape="1">
          <a:blip r:embed="rId10">
            <a:alphaModFix/>
          </a:blip>
          <a:srcRect b="0" l="0" r="0" t="0"/>
          <a:stretch/>
        </p:blipFill>
        <p:spPr>
          <a:xfrm>
            <a:off x="550973" y="2176878"/>
            <a:ext cx="684688" cy="667886"/>
          </a:xfrm>
          <a:prstGeom prst="rect">
            <a:avLst/>
          </a:prstGeom>
          <a:noFill/>
          <a:ln>
            <a:noFill/>
          </a:ln>
        </p:spPr>
      </p:pic>
      <p:pic>
        <p:nvPicPr>
          <p:cNvPr id="196" name="Google Shape;196;p2"/>
          <p:cNvPicPr preferRelativeResize="0"/>
          <p:nvPr/>
        </p:nvPicPr>
        <p:blipFill rotWithShape="1">
          <a:blip r:embed="rId11">
            <a:alphaModFix/>
          </a:blip>
          <a:srcRect b="0" l="0" r="0" t="0"/>
          <a:stretch/>
        </p:blipFill>
        <p:spPr>
          <a:xfrm>
            <a:off x="542544" y="3483632"/>
            <a:ext cx="684688" cy="726660"/>
          </a:xfrm>
          <a:prstGeom prst="rect">
            <a:avLst/>
          </a:prstGeom>
          <a:noFill/>
          <a:ln>
            <a:noFill/>
          </a:ln>
        </p:spPr>
      </p:pic>
      <p:sp>
        <p:nvSpPr>
          <p:cNvPr id="197" name="Google Shape;197;p2"/>
          <p:cNvSpPr/>
          <p:nvPr/>
        </p:nvSpPr>
        <p:spPr>
          <a:xfrm>
            <a:off x="1377701" y="3521789"/>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strike="noStrike">
                <a:solidFill>
                  <a:srgbClr val="000000"/>
                </a:solidFill>
                <a:latin typeface="Times New Roman"/>
                <a:ea typeface="Times New Roman"/>
                <a:cs typeface="Times New Roman"/>
                <a:sym typeface="Times New Roman"/>
              </a:rPr>
              <a:t>Nithin Dsouza</a:t>
            </a:r>
            <a:endParaRPr/>
          </a:p>
          <a:p>
            <a:pPr indent="0" lvl="0" marL="0" marR="0" rtl="0" algn="l">
              <a:spcBef>
                <a:spcPts val="0"/>
              </a:spcBef>
              <a:spcAft>
                <a:spcPts val="0"/>
              </a:spcAft>
              <a:buNone/>
            </a:pPr>
            <a:r>
              <a:rPr b="1" i="0" lang="en-US" sz="1100" u="sng" strike="noStrike">
                <a:solidFill>
                  <a:schemeClr val="accent1"/>
                </a:solidFill>
                <a:latin typeface="Times New Roman"/>
                <a:ea typeface="Times New Roman"/>
                <a:cs typeface="Times New Roman"/>
                <a:sym typeface="Times New Roman"/>
                <a:hlinkClick r:id="rId12">
                  <a:extLst>
                    <a:ext uri="{A12FA001-AC4F-418D-AE19-62706E023703}">
                      <ahyp:hlinkClr val="tx"/>
                    </a:ext>
                  </a:extLst>
                </a:hlinkClick>
              </a:rPr>
              <a:t>www.linkedin.com/in/nithinsouza</a:t>
            </a:r>
            <a:endParaRPr b="1" i="0" sz="1100" u="sng" strike="noStrike">
              <a:solidFill>
                <a:schemeClr val="accent1"/>
              </a:solidFill>
              <a:latin typeface="Times New Roman"/>
              <a:ea typeface="Times New Roman"/>
              <a:cs typeface="Times New Roman"/>
              <a:sym typeface="Times New Roman"/>
              <a:hlinkClick r:id="rId13">
                <a:extLst>
                  <a:ext uri="{A12FA001-AC4F-418D-AE19-62706E023703}">
                    <ahyp:hlinkClr val="tx"/>
                  </a:ext>
                </a:extLst>
              </a:hlinkClick>
            </a:endParaRPr>
          </a:p>
        </p:txBody>
      </p:sp>
      <p:sp>
        <p:nvSpPr>
          <p:cNvPr id="198" name="Google Shape;198;p2"/>
          <p:cNvSpPr/>
          <p:nvPr/>
        </p:nvSpPr>
        <p:spPr>
          <a:xfrm>
            <a:off x="5090497" y="3521789"/>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strike="noStrike">
                <a:solidFill>
                  <a:srgbClr val="000000"/>
                </a:solidFill>
                <a:latin typeface="Times New Roman"/>
                <a:ea typeface="Times New Roman"/>
                <a:cs typeface="Times New Roman"/>
                <a:sym typeface="Times New Roman"/>
              </a:rPr>
              <a:t>Piku Maity</a:t>
            </a:r>
            <a:endParaRPr/>
          </a:p>
          <a:p>
            <a:pPr indent="0" lvl="0" marL="0" marR="0" rtl="0" algn="l">
              <a:spcBef>
                <a:spcPts val="0"/>
              </a:spcBef>
              <a:spcAft>
                <a:spcPts val="0"/>
              </a:spcAft>
              <a:buNone/>
            </a:pPr>
            <a:r>
              <a:rPr b="1" i="0" lang="en-US" sz="1100" strike="noStrike">
                <a:solidFill>
                  <a:schemeClr val="accent1"/>
                </a:solidFill>
                <a:latin typeface="Times New Roman"/>
                <a:ea typeface="Times New Roman"/>
                <a:cs typeface="Times New Roman"/>
                <a:sym typeface="Times New Roman"/>
              </a:rPr>
              <a:t>https://www.linkedin.com/in/piku-maity-691943170 </a:t>
            </a:r>
            <a:endParaRPr b="1" sz="1100">
              <a:solidFill>
                <a:schemeClr val="accen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0" sz="1100" u="sng" strike="noStrike">
              <a:solidFill>
                <a:schemeClr val="accent1"/>
              </a:solidFill>
              <a:latin typeface="Times New Roman"/>
              <a:ea typeface="Times New Roman"/>
              <a:cs typeface="Times New Roman"/>
              <a:sym typeface="Times New Roman"/>
            </a:endParaRPr>
          </a:p>
        </p:txBody>
      </p:sp>
      <p:pic>
        <p:nvPicPr>
          <p:cNvPr id="199" name="Google Shape;199;p2"/>
          <p:cNvPicPr preferRelativeResize="0"/>
          <p:nvPr/>
        </p:nvPicPr>
        <p:blipFill rotWithShape="1">
          <a:blip r:embed="rId14">
            <a:alphaModFix/>
          </a:blip>
          <a:srcRect b="0" l="0" r="0" t="0"/>
          <a:stretch/>
        </p:blipFill>
        <p:spPr>
          <a:xfrm>
            <a:off x="4424426" y="3503829"/>
            <a:ext cx="571765" cy="685563"/>
          </a:xfrm>
          <a:prstGeom prst="rect">
            <a:avLst/>
          </a:prstGeom>
          <a:noFill/>
          <a:ln>
            <a:noFill/>
          </a:ln>
        </p:spPr>
      </p:pic>
      <p:sp>
        <p:nvSpPr>
          <p:cNvPr id="200" name="Google Shape;200;p2"/>
          <p:cNvSpPr/>
          <p:nvPr/>
        </p:nvSpPr>
        <p:spPr>
          <a:xfrm>
            <a:off x="8969407" y="3488426"/>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imes New Roman"/>
                <a:ea typeface="Times New Roman"/>
                <a:cs typeface="Times New Roman"/>
                <a:sym typeface="Times New Roman"/>
              </a:rPr>
              <a:t>Praveen Kumar</a:t>
            </a:r>
            <a:endParaRPr/>
          </a:p>
          <a:p>
            <a:pPr indent="0" lvl="0" marL="0" marR="0" rtl="0" algn="l">
              <a:spcBef>
                <a:spcPts val="0"/>
              </a:spcBef>
              <a:spcAft>
                <a:spcPts val="0"/>
              </a:spcAft>
              <a:buNone/>
            </a:pPr>
            <a:r>
              <a:rPr b="1" i="0" lang="en-US" sz="1100" strike="noStrike">
                <a:solidFill>
                  <a:schemeClr val="accent1"/>
                </a:solidFill>
                <a:latin typeface="Times New Roman"/>
                <a:ea typeface="Times New Roman"/>
                <a:cs typeface="Times New Roman"/>
                <a:sym typeface="Times New Roman"/>
              </a:rPr>
              <a:t>https://www.linkedin.com/in/praveen-kumar-s-1110</a:t>
            </a:r>
            <a:endParaRPr b="1" sz="1100">
              <a:solidFill>
                <a:schemeClr val="accen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0" sz="1100" u="sng" strike="noStrike">
              <a:solidFill>
                <a:schemeClr val="accent1"/>
              </a:solidFill>
              <a:latin typeface="Times New Roman"/>
              <a:ea typeface="Times New Roman"/>
              <a:cs typeface="Times New Roman"/>
              <a:sym typeface="Times New Roman"/>
            </a:endParaRPr>
          </a:p>
        </p:txBody>
      </p:sp>
      <p:pic>
        <p:nvPicPr>
          <p:cNvPr id="201" name="Google Shape;201;p2"/>
          <p:cNvPicPr preferRelativeResize="0"/>
          <p:nvPr/>
        </p:nvPicPr>
        <p:blipFill rotWithShape="1">
          <a:blip r:embed="rId15">
            <a:alphaModFix/>
          </a:blip>
          <a:srcRect b="0" l="0" r="0" t="0"/>
          <a:stretch/>
        </p:blipFill>
        <p:spPr>
          <a:xfrm>
            <a:off x="8124935" y="3510148"/>
            <a:ext cx="678358" cy="679244"/>
          </a:xfrm>
          <a:prstGeom prst="rect">
            <a:avLst/>
          </a:prstGeom>
          <a:noFill/>
          <a:ln>
            <a:noFill/>
          </a:ln>
        </p:spPr>
      </p:pic>
      <p:sp>
        <p:nvSpPr>
          <p:cNvPr id="202" name="Google Shape;202;p2"/>
          <p:cNvSpPr/>
          <p:nvPr/>
        </p:nvSpPr>
        <p:spPr>
          <a:xfrm>
            <a:off x="1377701" y="4939815"/>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imes New Roman"/>
                <a:ea typeface="Times New Roman"/>
                <a:cs typeface="Times New Roman"/>
                <a:sym typeface="Times New Roman"/>
              </a:rPr>
              <a:t>Rahul Durgaraju</a:t>
            </a:r>
            <a:endParaRPr/>
          </a:p>
          <a:p>
            <a:pPr indent="0" lvl="0" marL="0" marR="0" rtl="0" algn="l">
              <a:spcBef>
                <a:spcPts val="0"/>
              </a:spcBef>
              <a:spcAft>
                <a:spcPts val="0"/>
              </a:spcAft>
              <a:buNone/>
            </a:pPr>
            <a:r>
              <a:rPr b="1" i="0" lang="en-US" sz="1100" strike="noStrike">
                <a:solidFill>
                  <a:schemeClr val="accent1"/>
                </a:solidFill>
                <a:latin typeface="Times New Roman"/>
                <a:ea typeface="Times New Roman"/>
                <a:cs typeface="Times New Roman"/>
                <a:sym typeface="Times New Roman"/>
              </a:rPr>
              <a:t>www.linkedin.com/in/rahul-durgaraju-7b19a2158</a:t>
            </a:r>
            <a:endParaRPr b="1" sz="1100">
              <a:solidFill>
                <a:schemeClr val="accen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0" sz="1100" u="sng" strike="noStrike">
              <a:solidFill>
                <a:schemeClr val="accent1"/>
              </a:solidFill>
              <a:latin typeface="Times New Roman"/>
              <a:ea typeface="Times New Roman"/>
              <a:cs typeface="Times New Roman"/>
              <a:sym typeface="Times New Roman"/>
            </a:endParaRPr>
          </a:p>
        </p:txBody>
      </p:sp>
      <p:pic>
        <p:nvPicPr>
          <p:cNvPr id="203" name="Google Shape;203;p2"/>
          <p:cNvPicPr preferRelativeResize="0"/>
          <p:nvPr/>
        </p:nvPicPr>
        <p:blipFill rotWithShape="1">
          <a:blip r:embed="rId16">
            <a:alphaModFix/>
          </a:blip>
          <a:srcRect b="0" l="0" r="0" t="0"/>
          <a:stretch/>
        </p:blipFill>
        <p:spPr>
          <a:xfrm>
            <a:off x="550973" y="4933498"/>
            <a:ext cx="684688" cy="671512"/>
          </a:xfrm>
          <a:prstGeom prst="rect">
            <a:avLst/>
          </a:prstGeom>
          <a:noFill/>
          <a:ln>
            <a:noFill/>
          </a:ln>
        </p:spPr>
      </p:pic>
      <p:sp>
        <p:nvSpPr>
          <p:cNvPr id="204" name="Google Shape;204;p2"/>
          <p:cNvSpPr/>
          <p:nvPr/>
        </p:nvSpPr>
        <p:spPr>
          <a:xfrm>
            <a:off x="5043997" y="4902963"/>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imes New Roman"/>
                <a:ea typeface="Times New Roman"/>
                <a:cs typeface="Times New Roman"/>
                <a:sym typeface="Times New Roman"/>
              </a:rPr>
              <a:t>Sanjaya Kumar Khadanga</a:t>
            </a:r>
            <a:endParaRPr/>
          </a:p>
          <a:p>
            <a:pPr indent="0" lvl="0" marL="0" marR="0" rtl="0" algn="l">
              <a:spcBef>
                <a:spcPts val="0"/>
              </a:spcBef>
              <a:spcAft>
                <a:spcPts val="0"/>
              </a:spcAft>
              <a:buNone/>
            </a:pPr>
            <a:r>
              <a:rPr b="1" i="0" lang="en-US" sz="1100" u="sng" strike="noStrike">
                <a:solidFill>
                  <a:schemeClr val="accent1"/>
                </a:solidFill>
                <a:latin typeface="Times New Roman"/>
                <a:ea typeface="Times New Roman"/>
                <a:cs typeface="Times New Roman"/>
                <a:sym typeface="Times New Roman"/>
                <a:hlinkClick r:id="rId17">
                  <a:extLst>
                    <a:ext uri="{A12FA001-AC4F-418D-AE19-62706E023703}">
                      <ahyp:hlinkClr val="tx"/>
                    </a:ext>
                  </a:extLst>
                </a:hlinkClick>
              </a:rPr>
              <a:t>https://www.linkedin.com/in/sanjaya-kumar-khadanga-b288b9102</a:t>
            </a:r>
            <a:endParaRPr b="1" sz="1100">
              <a:solidFill>
                <a:schemeClr val="accen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0" sz="1100" u="sng" strike="noStrike">
              <a:solidFill>
                <a:schemeClr val="accent1"/>
              </a:solidFill>
              <a:latin typeface="Times New Roman"/>
              <a:ea typeface="Times New Roman"/>
              <a:cs typeface="Times New Roman"/>
              <a:sym typeface="Times New Roman"/>
            </a:endParaRPr>
          </a:p>
        </p:txBody>
      </p:sp>
      <p:pic>
        <p:nvPicPr>
          <p:cNvPr id="205" name="Google Shape;205;p2"/>
          <p:cNvPicPr preferRelativeResize="0"/>
          <p:nvPr/>
        </p:nvPicPr>
        <p:blipFill rotWithShape="1">
          <a:blip r:embed="rId18">
            <a:alphaModFix/>
          </a:blip>
          <a:srcRect b="0" l="0" r="0" t="0"/>
          <a:stretch/>
        </p:blipFill>
        <p:spPr>
          <a:xfrm>
            <a:off x="4318479" y="4933498"/>
            <a:ext cx="629977" cy="607470"/>
          </a:xfrm>
          <a:prstGeom prst="rect">
            <a:avLst/>
          </a:prstGeom>
          <a:noFill/>
          <a:ln>
            <a:noFill/>
          </a:ln>
        </p:spPr>
      </p:pic>
      <p:sp>
        <p:nvSpPr>
          <p:cNvPr id="206" name="Google Shape;206;p2"/>
          <p:cNvSpPr/>
          <p:nvPr/>
        </p:nvSpPr>
        <p:spPr>
          <a:xfrm>
            <a:off x="8907263" y="4902963"/>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imes New Roman"/>
                <a:ea typeface="Times New Roman"/>
                <a:cs typeface="Times New Roman"/>
                <a:sym typeface="Times New Roman"/>
              </a:rPr>
              <a:t>Srinivas Tata</a:t>
            </a:r>
            <a:endParaRPr/>
          </a:p>
          <a:p>
            <a:pPr indent="0" lvl="0" marL="0" marR="0" rtl="0" algn="l">
              <a:spcBef>
                <a:spcPts val="0"/>
              </a:spcBef>
              <a:spcAft>
                <a:spcPts val="0"/>
              </a:spcAft>
              <a:buNone/>
            </a:pPr>
            <a:r>
              <a:rPr b="1" lang="en-US" sz="1100" strike="noStrike">
                <a:solidFill>
                  <a:schemeClr val="accent1"/>
                </a:solidFill>
                <a:latin typeface="Times New Roman"/>
                <a:ea typeface="Times New Roman"/>
                <a:cs typeface="Times New Roman"/>
                <a:sym typeface="Times New Roman"/>
              </a:rPr>
              <a:t>https://www.linkedin.com/in/srinivas-tata-11702a172/</a:t>
            </a:r>
            <a:endParaRPr b="1" sz="1100">
              <a:solidFill>
                <a:schemeClr val="accen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0" sz="1100" u="sng" strike="noStrike">
              <a:solidFill>
                <a:schemeClr val="accent1"/>
              </a:solidFill>
              <a:latin typeface="Times New Roman"/>
              <a:ea typeface="Times New Roman"/>
              <a:cs typeface="Times New Roman"/>
              <a:sym typeface="Times New Roman"/>
            </a:endParaRPr>
          </a:p>
        </p:txBody>
      </p:sp>
      <p:pic>
        <p:nvPicPr>
          <p:cNvPr id="207" name="Google Shape;207;p2"/>
          <p:cNvPicPr preferRelativeResize="0"/>
          <p:nvPr/>
        </p:nvPicPr>
        <p:blipFill rotWithShape="1">
          <a:blip r:embed="rId19">
            <a:alphaModFix/>
          </a:blip>
          <a:srcRect b="0" l="0" r="0" t="0"/>
          <a:stretch/>
        </p:blipFill>
        <p:spPr>
          <a:xfrm>
            <a:off x="8086864" y="4919780"/>
            <a:ext cx="678359" cy="667332"/>
          </a:xfrm>
          <a:prstGeom prst="rect">
            <a:avLst/>
          </a:prstGeom>
          <a:noFill/>
          <a:ln>
            <a:noFill/>
          </a:ln>
        </p:spPr>
      </p:pic>
      <p:sp>
        <p:nvSpPr>
          <p:cNvPr id="208" name="Google Shape;208;p2"/>
          <p:cNvSpPr txBox="1"/>
          <p:nvPr>
            <p:ph type="title"/>
          </p:nvPr>
        </p:nvSpPr>
        <p:spPr>
          <a:xfrm>
            <a:off x="332117" y="191407"/>
            <a:ext cx="10515600" cy="507831"/>
          </a:xfrm>
          <a:prstGeom prst="rect">
            <a:avLst/>
          </a:prstGeom>
          <a:noFill/>
          <a:ln>
            <a:noFill/>
          </a:ln>
        </p:spPr>
        <p:txBody>
          <a:bodyPr anchorCtr="0" anchor="b" bIns="91425" lIns="91425" spcFirstLastPara="1" rIns="91425" wrap="square" tIns="45700">
            <a:spAutoFit/>
          </a:bodyPr>
          <a:lstStyle/>
          <a:p>
            <a:pPr indent="0" lvl="0" marL="0" rtl="0" algn="l">
              <a:spcBef>
                <a:spcPts val="0"/>
              </a:spcBef>
              <a:spcAft>
                <a:spcPts val="0"/>
              </a:spcAft>
              <a:buClr>
                <a:schemeClr val="dk1"/>
              </a:buClr>
              <a:buSzPts val="3000"/>
              <a:buFont typeface="Times New Roman"/>
              <a:buNone/>
            </a:pPr>
            <a:r>
              <a:rPr b="1" lang="en-US">
                <a:latin typeface="Times New Roman"/>
                <a:ea typeface="Times New Roman"/>
                <a:cs typeface="Times New Roman"/>
                <a:sym typeface="Times New Roman"/>
              </a:rPr>
              <a:t>Project Team Members</a:t>
            </a:r>
            <a:endParaRPr b="1">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0"/>
          <p:cNvSpPr txBox="1"/>
          <p:nvPr>
            <p:ph type="title"/>
          </p:nvPr>
        </p:nvSpPr>
        <p:spPr>
          <a:xfrm>
            <a:off x="228600" y="99272"/>
            <a:ext cx="10515600" cy="600164"/>
          </a:xfrm>
          <a:prstGeom prst="rect">
            <a:avLst/>
          </a:prstGeom>
          <a:noFill/>
          <a:ln>
            <a:noFill/>
          </a:ln>
        </p:spPr>
        <p:txBody>
          <a:bodyPr anchorCtr="0" anchor="b" bIns="91425" lIns="91425" spcFirstLastPara="1" rIns="91425" wrap="square" tIns="45700">
            <a:spAutoFit/>
          </a:bodyPr>
          <a:lstStyle/>
          <a:p>
            <a:pPr indent="0" lvl="0" marL="0" rtl="0" algn="l">
              <a:spcBef>
                <a:spcPts val="0"/>
              </a:spcBef>
              <a:spcAft>
                <a:spcPts val="0"/>
              </a:spcAft>
              <a:buClr>
                <a:schemeClr val="dk1"/>
              </a:buClr>
              <a:buSzPts val="3000"/>
              <a:buFont typeface="Georgia"/>
              <a:buNone/>
            </a:pPr>
            <a:r>
              <a:rPr lang="en-US"/>
              <a:t>SQL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pic>
        <p:nvPicPr>
          <p:cNvPr descr="Flask" id="379" name="Google Shape;379;p21"/>
          <p:cNvPicPr preferRelativeResize="0"/>
          <p:nvPr/>
        </p:nvPicPr>
        <p:blipFill rotWithShape="1">
          <a:blip r:embed="rId3">
            <a:alphaModFix/>
          </a:blip>
          <a:srcRect b="0" l="0" r="0" t="0"/>
          <a:stretch/>
        </p:blipFill>
        <p:spPr>
          <a:xfrm>
            <a:off x="8438684" y="2628698"/>
            <a:ext cx="3470178" cy="3470178"/>
          </a:xfrm>
          <a:prstGeom prst="rect">
            <a:avLst/>
          </a:prstGeom>
          <a:noFill/>
          <a:ln>
            <a:noFill/>
          </a:ln>
        </p:spPr>
      </p:pic>
      <p:sp>
        <p:nvSpPr>
          <p:cNvPr id="380" name="Google Shape;380;p21"/>
          <p:cNvSpPr txBox="1"/>
          <p:nvPr/>
        </p:nvSpPr>
        <p:spPr>
          <a:xfrm>
            <a:off x="344453" y="1242047"/>
            <a:ext cx="7212286" cy="2326791"/>
          </a:xfrm>
          <a:prstGeom prst="rect">
            <a:avLst/>
          </a:prstGeom>
          <a:noFill/>
          <a:ln>
            <a:noFill/>
          </a:ln>
        </p:spPr>
        <p:txBody>
          <a:bodyPr anchorCtr="0" anchor="t" bIns="45700" lIns="91425" spcFirstLastPara="1" rIns="91425" wrap="square" tIns="45700">
            <a:spAutoFit/>
          </a:bodyPr>
          <a:lstStyle/>
          <a:p>
            <a:pPr indent="-228600" lvl="0" marL="285750" marR="0" rtl="0" algn="l">
              <a:lnSpc>
                <a:spcPct val="90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Web Based: </a:t>
            </a:r>
            <a:endParaRPr/>
          </a:p>
          <a:p>
            <a:pPr indent="-228600" lvl="0" marL="285750" marR="0" rtl="0" algn="l">
              <a:lnSpc>
                <a:spcPct val="90000"/>
              </a:lnSpc>
              <a:spcBef>
                <a:spcPts val="1200"/>
              </a:spcBef>
              <a:spcAft>
                <a:spcPts val="0"/>
              </a:spcAft>
              <a:buNone/>
            </a:pPr>
            <a:r>
              <a:rPr lang="en-US" sz="1600">
                <a:solidFill>
                  <a:schemeClr val="dk1"/>
                </a:solidFill>
                <a:latin typeface="Times New Roman"/>
                <a:ea typeface="Times New Roman"/>
                <a:cs typeface="Times New Roman"/>
                <a:sym typeface="Times New Roman"/>
              </a:rPr>
              <a:t>    We used python flask for deployment of our model. Flask is a a web application framework written in python, in simple terms it helps end users interact with your python code (in this case our ML models) directly from their web browser without needing any libraries, code files, etc. Deployment lets you host your model in the client database.</a:t>
            </a:r>
            <a:endParaRPr/>
          </a:p>
          <a:p>
            <a:pPr indent="-228600" lvl="0" marL="285750" marR="0" rtl="0" algn="l">
              <a:lnSpc>
                <a:spcPct val="90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228600" lvl="0" marL="285750" marR="0" rtl="0" algn="l">
              <a:lnSpc>
                <a:spcPct val="90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381" name="Google Shape;381;p21"/>
          <p:cNvSpPr txBox="1"/>
          <p:nvPr>
            <p:ph type="title"/>
          </p:nvPr>
        </p:nvSpPr>
        <p:spPr>
          <a:xfrm>
            <a:off x="228600" y="191605"/>
            <a:ext cx="10515600" cy="507831"/>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3000"/>
              <a:buFont typeface="Georgia"/>
              <a:buNone/>
            </a:pPr>
            <a:r>
              <a:rPr lang="en-US"/>
              <a:t>Deployment Strategy</a:t>
            </a:r>
            <a:endParaRPr/>
          </a:p>
        </p:txBody>
      </p:sp>
      <p:sp>
        <p:nvSpPr>
          <p:cNvPr id="382" name="Google Shape;382;p2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E:\360DigiTMG\1_Q5EUk28Xc3iCDoMSkrd1_w.png" id="383" name="Google Shape;383;p21"/>
          <p:cNvPicPr preferRelativeResize="0"/>
          <p:nvPr/>
        </p:nvPicPr>
        <p:blipFill rotWithShape="1">
          <a:blip r:embed="rId4">
            <a:alphaModFix/>
          </a:blip>
          <a:srcRect b="0" l="0" r="0" t="0"/>
          <a:stretch/>
        </p:blipFill>
        <p:spPr>
          <a:xfrm>
            <a:off x="3556956" y="3209026"/>
            <a:ext cx="3424687" cy="25685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7" name="Shape 387"/>
        <p:cNvGrpSpPr/>
        <p:nvPr/>
      </p:nvGrpSpPr>
      <p:grpSpPr>
        <a:xfrm>
          <a:off x="0" y="0"/>
          <a:ext cx="0" cy="0"/>
          <a:chOff x="0" y="0"/>
          <a:chExt cx="0" cy="0"/>
        </a:xfrm>
      </p:grpSpPr>
      <p:sp>
        <p:nvSpPr>
          <p:cNvPr id="388" name="Google Shape;388;p22"/>
          <p:cNvSpPr txBox="1"/>
          <p:nvPr/>
        </p:nvSpPr>
        <p:spPr>
          <a:xfrm>
            <a:off x="252220" y="2381966"/>
            <a:ext cx="3715267" cy="172735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en-US" sz="3200">
                <a:solidFill>
                  <a:srgbClr val="FFFFFF"/>
                </a:solidFill>
                <a:latin typeface="Libre Franklin"/>
                <a:ea typeface="Libre Franklin"/>
                <a:cs typeface="Libre Franklin"/>
                <a:sym typeface="Libre Franklin"/>
              </a:rPr>
              <a:t>Outputs of</a:t>
            </a:r>
            <a:endParaRPr/>
          </a:p>
          <a:p>
            <a:pPr indent="0" lvl="0" marL="0" marR="0" rtl="0" algn="l">
              <a:lnSpc>
                <a:spcPct val="90000"/>
              </a:lnSpc>
              <a:spcBef>
                <a:spcPts val="600"/>
              </a:spcBef>
              <a:spcAft>
                <a:spcPts val="0"/>
              </a:spcAft>
              <a:buNone/>
            </a:pPr>
            <a:r>
              <a:rPr b="1" lang="en-US" sz="3200">
                <a:solidFill>
                  <a:srgbClr val="FFFFFF"/>
                </a:solidFill>
                <a:latin typeface="Libre Franklin"/>
                <a:ea typeface="Libre Franklin"/>
                <a:cs typeface="Libre Franklin"/>
                <a:sym typeface="Libre Franklin"/>
              </a:rPr>
              <a:t>Universal Sentence Encoder:</a:t>
            </a:r>
            <a:endParaRPr/>
          </a:p>
        </p:txBody>
      </p:sp>
      <p:sp>
        <p:nvSpPr>
          <p:cNvPr id="389" name="Google Shape;389;p22"/>
          <p:cNvSpPr txBox="1"/>
          <p:nvPr>
            <p:ph type="title"/>
          </p:nvPr>
        </p:nvSpPr>
        <p:spPr>
          <a:xfrm>
            <a:off x="228600" y="191605"/>
            <a:ext cx="10515600" cy="507831"/>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3000"/>
              <a:buFont typeface="Georgia"/>
              <a:buNone/>
            </a:pPr>
            <a:r>
              <a:rPr lang="en-US"/>
              <a:t>Outputs of the Deployed Model</a:t>
            </a:r>
            <a:endParaRPr sz="1600"/>
          </a:p>
        </p:txBody>
      </p:sp>
      <p:sp>
        <p:nvSpPr>
          <p:cNvPr id="390" name="Google Shape;390;p2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3"/>
          <p:cNvSpPr txBox="1"/>
          <p:nvPr>
            <p:ph type="title"/>
          </p:nvPr>
        </p:nvSpPr>
        <p:spPr>
          <a:xfrm>
            <a:off x="228600" y="99272"/>
            <a:ext cx="10515600" cy="600164"/>
          </a:xfrm>
          <a:prstGeom prst="rect">
            <a:avLst/>
          </a:prstGeom>
          <a:noFill/>
          <a:ln>
            <a:noFill/>
          </a:ln>
        </p:spPr>
        <p:txBody>
          <a:bodyPr anchorCtr="0" anchor="b" bIns="91425" lIns="91425" spcFirstLastPara="1" rIns="91425" wrap="square" tIns="45700">
            <a:spAutoFit/>
          </a:bodyPr>
          <a:lstStyle/>
          <a:p>
            <a:pPr indent="0" lvl="0" marL="0" rtl="0" algn="l">
              <a:spcBef>
                <a:spcPts val="0"/>
              </a:spcBef>
              <a:spcAft>
                <a:spcPts val="0"/>
              </a:spcAft>
              <a:buClr>
                <a:schemeClr val="dk1"/>
              </a:buClr>
              <a:buSzPts val="3000"/>
              <a:buFont typeface="Georgia"/>
              <a:buNone/>
            </a:pPr>
            <a:r>
              <a:rPr lang="en-US"/>
              <a:t>Future Scope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descr="Attitudes 2 Animal Cognition Survey – The Anthrozoologist" id="400" name="Google Shape;400;p24"/>
          <p:cNvPicPr preferRelativeResize="0"/>
          <p:nvPr/>
        </p:nvPicPr>
        <p:blipFill rotWithShape="1">
          <a:blip r:embed="rId3">
            <a:alphaModFix/>
          </a:blip>
          <a:srcRect b="0" l="0" r="0" t="0"/>
          <a:stretch/>
        </p:blipFill>
        <p:spPr>
          <a:xfrm>
            <a:off x="3110414" y="300790"/>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
          <p:cNvSpPr/>
          <p:nvPr/>
        </p:nvSpPr>
        <p:spPr>
          <a:xfrm>
            <a:off x="1315557" y="669656"/>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imes New Roman"/>
                <a:ea typeface="Times New Roman"/>
                <a:cs typeface="Times New Roman"/>
                <a:sym typeface="Times New Roman"/>
              </a:rPr>
              <a:t>Shreyas A B</a:t>
            </a:r>
            <a:endParaRPr/>
          </a:p>
          <a:p>
            <a:pPr indent="0" lvl="0" marL="0" marR="0" rtl="0" algn="l">
              <a:spcBef>
                <a:spcPts val="0"/>
              </a:spcBef>
              <a:spcAft>
                <a:spcPts val="0"/>
              </a:spcAft>
              <a:buNone/>
            </a:pPr>
            <a:r>
              <a:rPr b="0" i="0" lang="en-US" sz="1100" u="sng" strike="noStrike">
                <a:solidFill>
                  <a:srgbClr val="0563C1"/>
                </a:solidFill>
                <a:latin typeface="Times New Roman"/>
                <a:ea typeface="Times New Roman"/>
                <a:cs typeface="Times New Roman"/>
                <a:sym typeface="Times New Roman"/>
                <a:hlinkClick r:id="rId3">
                  <a:extLst>
                    <a:ext uri="{A12FA001-AC4F-418D-AE19-62706E023703}">
                      <ahyp:hlinkClr val="tx"/>
                    </a:ext>
                  </a:extLst>
                </a:hlinkClick>
              </a:rPr>
              <a:t>linkedin.com/in/</a:t>
            </a:r>
            <a:r>
              <a:rPr b="0" i="0" lang="en-US" sz="1100" u="sng" strike="noStrike">
                <a:solidFill>
                  <a:schemeClr val="accent1"/>
                </a:solidFill>
                <a:latin typeface="Times New Roman"/>
                <a:ea typeface="Times New Roman"/>
                <a:cs typeface="Times New Roman"/>
                <a:sym typeface="Times New Roman"/>
                <a:hlinkClick r:id="rId4">
                  <a:extLst>
                    <a:ext uri="{A12FA001-AC4F-418D-AE19-62706E023703}">
                      <ahyp:hlinkClr val="tx"/>
                    </a:ext>
                  </a:extLst>
                </a:hlinkClick>
              </a:rPr>
              <a:t>shreyas-a-b-632078203</a:t>
            </a:r>
            <a:endParaRPr sz="1100">
              <a:solidFill>
                <a:schemeClr val="accen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0" sz="1100" u="sng" strike="noStrike">
              <a:solidFill>
                <a:schemeClr val="accent1"/>
              </a:solidFill>
              <a:latin typeface="Times New Roman"/>
              <a:ea typeface="Times New Roman"/>
              <a:cs typeface="Times New Roman"/>
              <a:sym typeface="Times New Roman"/>
            </a:endParaRPr>
          </a:p>
        </p:txBody>
      </p:sp>
      <p:pic>
        <p:nvPicPr>
          <p:cNvPr id="214" name="Google Shape;214;p3"/>
          <p:cNvPicPr preferRelativeResize="0"/>
          <p:nvPr/>
        </p:nvPicPr>
        <p:blipFill rotWithShape="1">
          <a:blip r:embed="rId5">
            <a:alphaModFix/>
          </a:blip>
          <a:srcRect b="0" l="0" r="0" t="0"/>
          <a:stretch/>
        </p:blipFill>
        <p:spPr>
          <a:xfrm>
            <a:off x="622269" y="669656"/>
            <a:ext cx="580800" cy="700966"/>
          </a:xfrm>
          <a:prstGeom prst="rect">
            <a:avLst/>
          </a:prstGeom>
          <a:noFill/>
          <a:ln>
            <a:noFill/>
          </a:ln>
        </p:spPr>
      </p:pic>
      <p:sp>
        <p:nvSpPr>
          <p:cNvPr id="215" name="Google Shape;215;p3"/>
          <p:cNvSpPr/>
          <p:nvPr/>
        </p:nvSpPr>
        <p:spPr>
          <a:xfrm>
            <a:off x="5232089" y="669656"/>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strike="noStrike">
                <a:solidFill>
                  <a:srgbClr val="000000"/>
                </a:solidFill>
                <a:latin typeface="Times New Roman"/>
                <a:ea typeface="Times New Roman"/>
                <a:cs typeface="Times New Roman"/>
                <a:sym typeface="Times New Roman"/>
              </a:rPr>
              <a:t>Srishti Maan</a:t>
            </a:r>
            <a:endParaRPr/>
          </a:p>
          <a:p>
            <a:pPr indent="0" lvl="0" marL="0" marR="0" rtl="0" algn="l">
              <a:spcBef>
                <a:spcPts val="0"/>
              </a:spcBef>
              <a:spcAft>
                <a:spcPts val="0"/>
              </a:spcAft>
              <a:buNone/>
            </a:pPr>
            <a:r>
              <a:rPr b="0" i="0" lang="en-US" sz="1100" u="sng" strike="noStrike">
                <a:solidFill>
                  <a:srgbClr val="0000FF"/>
                </a:solidFill>
                <a:latin typeface="Times New Roman"/>
                <a:ea typeface="Times New Roman"/>
                <a:cs typeface="Times New Roman"/>
                <a:sym typeface="Times New Roman"/>
                <a:hlinkClick r:id="rId6">
                  <a:extLst>
                    <a:ext uri="{A12FA001-AC4F-418D-AE19-62706E023703}">
                      <ahyp:hlinkClr val="tx"/>
                    </a:ext>
                  </a:extLst>
                </a:hlinkClick>
              </a:rPr>
              <a:t>linkedin.com/in/srishti-maan-8312b5213</a:t>
            </a:r>
            <a:endParaRPr b="1" i="0" sz="1100" strike="noStrike">
              <a:solidFill>
                <a:schemeClr val="accent1"/>
              </a:solidFill>
              <a:latin typeface="Times New Roman"/>
              <a:ea typeface="Times New Roman"/>
              <a:cs typeface="Times New Roman"/>
              <a:sym typeface="Times New Roman"/>
            </a:endParaRPr>
          </a:p>
        </p:txBody>
      </p:sp>
      <p:pic>
        <p:nvPicPr>
          <p:cNvPr id="216" name="Google Shape;216;p3"/>
          <p:cNvPicPr preferRelativeResize="0"/>
          <p:nvPr/>
        </p:nvPicPr>
        <p:blipFill rotWithShape="1">
          <a:blip r:embed="rId7">
            <a:alphaModFix/>
          </a:blip>
          <a:srcRect b="0" l="0" r="0" t="0"/>
          <a:stretch/>
        </p:blipFill>
        <p:spPr>
          <a:xfrm>
            <a:off x="4481373" y="693675"/>
            <a:ext cx="649919" cy="652928"/>
          </a:xfrm>
          <a:prstGeom prst="rect">
            <a:avLst/>
          </a:prstGeom>
          <a:noFill/>
          <a:ln>
            <a:noFill/>
          </a:ln>
        </p:spPr>
      </p:pic>
      <p:sp>
        <p:nvSpPr>
          <p:cNvPr id="217" name="Google Shape;217;p3"/>
          <p:cNvSpPr/>
          <p:nvPr/>
        </p:nvSpPr>
        <p:spPr>
          <a:xfrm>
            <a:off x="9042089" y="669656"/>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i="0" lang="en-US" sz="1200" u="none" strike="noStrike">
                <a:solidFill>
                  <a:srgbClr val="000000"/>
                </a:solidFill>
                <a:latin typeface="Times New Roman"/>
                <a:ea typeface="Times New Roman"/>
                <a:cs typeface="Times New Roman"/>
                <a:sym typeface="Times New Roman"/>
              </a:rPr>
              <a:t>Vaishali Dahre</a:t>
            </a:r>
            <a:endParaRPr/>
          </a:p>
          <a:p>
            <a:pPr indent="0" lvl="0" marL="0" marR="0" rtl="0" algn="l">
              <a:spcBef>
                <a:spcPts val="0"/>
              </a:spcBef>
              <a:spcAft>
                <a:spcPts val="0"/>
              </a:spcAft>
              <a:buNone/>
            </a:pPr>
            <a:r>
              <a:rPr i="0" lang="en-US" sz="1100" u="sng" strike="noStrike">
                <a:solidFill>
                  <a:schemeClr val="accent1"/>
                </a:solidFill>
                <a:latin typeface="Times New Roman"/>
                <a:ea typeface="Times New Roman"/>
                <a:cs typeface="Times New Roman"/>
                <a:sym typeface="Times New Roman"/>
              </a:rPr>
              <a:t>https://www.linkedin.com/in/vaishali-dahre-716515165/</a:t>
            </a:r>
            <a:endParaRPr/>
          </a:p>
        </p:txBody>
      </p:sp>
      <p:pic>
        <p:nvPicPr>
          <p:cNvPr id="218" name="Google Shape;218;p3"/>
          <p:cNvPicPr preferRelativeResize="0"/>
          <p:nvPr/>
        </p:nvPicPr>
        <p:blipFill rotWithShape="1">
          <a:blip r:embed="rId8">
            <a:alphaModFix/>
          </a:blip>
          <a:srcRect b="0" l="0" r="0" t="0"/>
          <a:stretch/>
        </p:blipFill>
        <p:spPr>
          <a:xfrm>
            <a:off x="8469225" y="693674"/>
            <a:ext cx="487445" cy="652929"/>
          </a:xfrm>
          <a:prstGeom prst="rect">
            <a:avLst/>
          </a:prstGeom>
          <a:noFill/>
          <a:ln>
            <a:noFill/>
          </a:ln>
        </p:spPr>
      </p:pic>
      <p:sp>
        <p:nvSpPr>
          <p:cNvPr id="219" name="Google Shape;219;p3"/>
          <p:cNvSpPr/>
          <p:nvPr/>
        </p:nvSpPr>
        <p:spPr>
          <a:xfrm>
            <a:off x="1315557" y="2153705"/>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000" u="none" strike="noStrike">
                <a:solidFill>
                  <a:srgbClr val="000000"/>
                </a:solidFill>
                <a:latin typeface="Times New Roman"/>
                <a:ea typeface="Times New Roman"/>
                <a:cs typeface="Times New Roman"/>
                <a:sym typeface="Times New Roman"/>
              </a:rPr>
              <a:t>MOHAMMED SUHAIL</a:t>
            </a:r>
            <a:endParaRPr/>
          </a:p>
          <a:p>
            <a:pPr indent="0" lvl="0" marL="0" marR="0" rtl="0" algn="l">
              <a:spcBef>
                <a:spcPts val="0"/>
              </a:spcBef>
              <a:spcAft>
                <a:spcPts val="0"/>
              </a:spcAft>
              <a:buNone/>
            </a:pPr>
            <a:r>
              <a:rPr b="0" i="0" lang="en-US" sz="1000" u="sng" strike="noStrike">
                <a:solidFill>
                  <a:schemeClr val="accent1"/>
                </a:solidFill>
                <a:latin typeface="Times New Roman"/>
                <a:ea typeface="Times New Roman"/>
                <a:cs typeface="Times New Roman"/>
                <a:sym typeface="Times New Roman"/>
              </a:rPr>
              <a:t>https://www.linkedin.com/in/mohammed-suhail-82a94b153/</a:t>
            </a:r>
            <a:endParaRPr b="1" i="0" sz="1000" u="sng" strike="noStrike">
              <a:solidFill>
                <a:schemeClr val="accent1"/>
              </a:solidFill>
              <a:latin typeface="Times New Roman"/>
              <a:ea typeface="Times New Roman"/>
              <a:cs typeface="Times New Roman"/>
              <a:sym typeface="Times New Roman"/>
            </a:endParaRPr>
          </a:p>
        </p:txBody>
      </p:sp>
      <p:pic>
        <p:nvPicPr>
          <p:cNvPr id="220" name="Google Shape;220;p3"/>
          <p:cNvPicPr preferRelativeResize="0"/>
          <p:nvPr/>
        </p:nvPicPr>
        <p:blipFill rotWithShape="1">
          <a:blip r:embed="rId9">
            <a:alphaModFix/>
          </a:blip>
          <a:srcRect b="0" l="0" r="0" t="0"/>
          <a:stretch/>
        </p:blipFill>
        <p:spPr>
          <a:xfrm>
            <a:off x="622269" y="2153705"/>
            <a:ext cx="545196" cy="700966"/>
          </a:xfrm>
          <a:prstGeom prst="rect">
            <a:avLst/>
          </a:prstGeom>
          <a:noFill/>
          <a:ln>
            <a:noFill/>
          </a:ln>
        </p:spPr>
      </p:pic>
      <p:sp>
        <p:nvSpPr>
          <p:cNvPr id="221" name="Google Shape;221;p3"/>
          <p:cNvSpPr/>
          <p:nvPr/>
        </p:nvSpPr>
        <p:spPr>
          <a:xfrm>
            <a:off x="5232089" y="2153705"/>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strike="noStrike">
                <a:solidFill>
                  <a:srgbClr val="000000"/>
                </a:solidFill>
                <a:latin typeface="Times New Roman"/>
                <a:ea typeface="Times New Roman"/>
                <a:cs typeface="Times New Roman"/>
                <a:sym typeface="Times New Roman"/>
              </a:rPr>
              <a:t>Naveen Kumar G</a:t>
            </a:r>
            <a:endParaRPr/>
          </a:p>
          <a:p>
            <a:pPr indent="0" lvl="0" marL="0" marR="0" rtl="0" algn="l">
              <a:spcBef>
                <a:spcPts val="0"/>
              </a:spcBef>
              <a:spcAft>
                <a:spcPts val="0"/>
              </a:spcAft>
              <a:buNone/>
            </a:pPr>
            <a:r>
              <a:rPr i="0" lang="en-US" sz="1100" u="sng" strike="noStrike">
                <a:solidFill>
                  <a:srgbClr val="0000FF"/>
                </a:solidFill>
                <a:latin typeface="Times New Roman"/>
                <a:ea typeface="Times New Roman"/>
                <a:cs typeface="Times New Roman"/>
                <a:sym typeface="Times New Roman"/>
                <a:hlinkClick r:id="rId10">
                  <a:extLst>
                    <a:ext uri="{A12FA001-AC4F-418D-AE19-62706E023703}">
                      <ahyp:hlinkClr val="tx"/>
                    </a:ext>
                  </a:extLst>
                </a:hlinkClick>
              </a:rPr>
              <a:t>https://www.linkedin.com/in/naveen-kumar-g-b6a0646b/</a:t>
            </a:r>
            <a:r>
              <a:rPr i="0" lang="en-US" sz="1100" u="none" strike="noStrike">
                <a:solidFill>
                  <a:srgbClr val="000000"/>
                </a:solidFill>
                <a:latin typeface="Times New Roman"/>
                <a:ea typeface="Times New Roman"/>
                <a:cs typeface="Times New Roman"/>
                <a:sym typeface="Times New Roman"/>
              </a:rPr>
              <a:t> </a:t>
            </a:r>
            <a:endParaRPr i="0" sz="1100" u="sng" strike="noStrike">
              <a:solidFill>
                <a:schemeClr val="accent1"/>
              </a:solidFill>
              <a:latin typeface="Times New Roman"/>
              <a:ea typeface="Times New Roman"/>
              <a:cs typeface="Times New Roman"/>
              <a:sym typeface="Times New Roman"/>
            </a:endParaRPr>
          </a:p>
        </p:txBody>
      </p:sp>
      <p:pic>
        <p:nvPicPr>
          <p:cNvPr id="222" name="Google Shape;222;p3"/>
          <p:cNvPicPr preferRelativeResize="0"/>
          <p:nvPr/>
        </p:nvPicPr>
        <p:blipFill rotWithShape="1">
          <a:blip r:embed="rId11">
            <a:alphaModFix/>
          </a:blip>
          <a:srcRect b="0" l="0" r="0" t="0"/>
          <a:stretch/>
        </p:blipFill>
        <p:spPr>
          <a:xfrm>
            <a:off x="4481373" y="2153704"/>
            <a:ext cx="698152" cy="700967"/>
          </a:xfrm>
          <a:prstGeom prst="rect">
            <a:avLst/>
          </a:prstGeom>
          <a:noFill/>
          <a:ln>
            <a:noFill/>
          </a:ln>
        </p:spPr>
      </p:pic>
      <p:sp>
        <p:nvSpPr>
          <p:cNvPr id="223" name="Google Shape;223;p3"/>
          <p:cNvSpPr/>
          <p:nvPr/>
        </p:nvSpPr>
        <p:spPr>
          <a:xfrm>
            <a:off x="9042089" y="2153705"/>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000" u="none" strike="noStrike">
                <a:solidFill>
                  <a:srgbClr val="000000"/>
                </a:solidFill>
                <a:latin typeface="Times New Roman"/>
                <a:ea typeface="Times New Roman"/>
                <a:cs typeface="Times New Roman"/>
                <a:sym typeface="Times New Roman"/>
              </a:rPr>
              <a:t>ADITYA NAVUDURI</a:t>
            </a:r>
            <a:endParaRPr/>
          </a:p>
          <a:p>
            <a:pPr indent="0" lvl="0" marL="0" marR="0" rtl="0" algn="l">
              <a:spcBef>
                <a:spcPts val="0"/>
              </a:spcBef>
              <a:spcAft>
                <a:spcPts val="0"/>
              </a:spcAft>
              <a:buNone/>
            </a:pPr>
            <a:r>
              <a:rPr b="0" i="0" lang="en-US" sz="1100" u="sng" strike="noStrike">
                <a:solidFill>
                  <a:srgbClr val="1155CC"/>
                </a:solidFill>
                <a:latin typeface="Times New Roman"/>
                <a:ea typeface="Times New Roman"/>
                <a:cs typeface="Times New Roman"/>
                <a:sym typeface="Times New Roman"/>
                <a:hlinkClick r:id="rId12">
                  <a:extLst>
                    <a:ext uri="{A12FA001-AC4F-418D-AE19-62706E023703}">
                      <ahyp:hlinkClr val="tx"/>
                    </a:ext>
                  </a:extLst>
                </a:hlinkClick>
              </a:rPr>
              <a:t>https://www.linkedin.com/in/aditya-navuduri-bb8271143</a:t>
            </a:r>
            <a:endParaRPr b="0" i="0" sz="1100" u="none" strike="noStrike">
              <a:solidFill>
                <a:srgbClr val="000000"/>
              </a:solidFill>
              <a:latin typeface="Times New Roman"/>
              <a:ea typeface="Times New Roman"/>
              <a:cs typeface="Times New Roman"/>
              <a:sym typeface="Times New Roman"/>
            </a:endParaRPr>
          </a:p>
        </p:txBody>
      </p:sp>
      <p:pic>
        <p:nvPicPr>
          <p:cNvPr descr="A person smiling for the camera&#10;&#10;Description automatically generated with medium confidence" id="224" name="Google Shape;224;p3"/>
          <p:cNvPicPr preferRelativeResize="0"/>
          <p:nvPr/>
        </p:nvPicPr>
        <p:blipFill rotWithShape="1">
          <a:blip r:embed="rId13">
            <a:alphaModFix/>
          </a:blip>
          <a:srcRect b="0" l="0" r="0" t="0"/>
          <a:stretch/>
        </p:blipFill>
        <p:spPr>
          <a:xfrm>
            <a:off x="8469224" y="2153704"/>
            <a:ext cx="487445" cy="739220"/>
          </a:xfrm>
          <a:prstGeom prst="rect">
            <a:avLst/>
          </a:prstGeom>
          <a:noFill/>
          <a:ln>
            <a:noFill/>
          </a:ln>
        </p:spPr>
      </p:pic>
      <p:sp>
        <p:nvSpPr>
          <p:cNvPr id="225" name="Google Shape;225;p3"/>
          <p:cNvSpPr/>
          <p:nvPr/>
        </p:nvSpPr>
        <p:spPr>
          <a:xfrm>
            <a:off x="1315557" y="3770921"/>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strike="noStrike">
                <a:solidFill>
                  <a:srgbClr val="000000"/>
                </a:solidFill>
                <a:latin typeface="Times New Roman"/>
                <a:ea typeface="Times New Roman"/>
                <a:cs typeface="Times New Roman"/>
                <a:sym typeface="Times New Roman"/>
              </a:rPr>
              <a:t>Neelu Singh</a:t>
            </a:r>
            <a:endParaRPr/>
          </a:p>
          <a:p>
            <a:pPr indent="0" lvl="0" marL="0" marR="0" rtl="0" algn="l">
              <a:spcBef>
                <a:spcPts val="0"/>
              </a:spcBef>
              <a:spcAft>
                <a:spcPts val="0"/>
              </a:spcAft>
              <a:buNone/>
            </a:pPr>
            <a:r>
              <a:rPr b="0" i="0" lang="en-US" sz="1000" u="sng" strike="noStrike">
                <a:solidFill>
                  <a:srgbClr val="1155CC"/>
                </a:solidFill>
                <a:latin typeface="Arial"/>
                <a:ea typeface="Arial"/>
                <a:cs typeface="Arial"/>
                <a:sym typeface="Arial"/>
                <a:hlinkClick r:id="rId14">
                  <a:extLst>
                    <a:ext uri="{A12FA001-AC4F-418D-AE19-62706E023703}">
                      <ahyp:hlinkClr val="tx"/>
                    </a:ext>
                  </a:extLst>
                </a:hlinkClick>
              </a:rPr>
              <a:t>https://www.linkedin.com/in/neelu-singh-8286b91b1</a:t>
            </a:r>
            <a:endParaRPr b="0" i="0" sz="1000" u="none" strike="noStrike">
              <a:solidFill>
                <a:srgbClr val="000000"/>
              </a:solidFill>
              <a:latin typeface="Times New Roman"/>
              <a:ea typeface="Times New Roman"/>
              <a:cs typeface="Times New Roman"/>
              <a:sym typeface="Times New Roman"/>
            </a:endParaRPr>
          </a:p>
        </p:txBody>
      </p:sp>
      <p:pic>
        <p:nvPicPr>
          <p:cNvPr id="226" name="Google Shape;226;p3"/>
          <p:cNvPicPr preferRelativeResize="0"/>
          <p:nvPr/>
        </p:nvPicPr>
        <p:blipFill rotWithShape="1">
          <a:blip r:embed="rId15">
            <a:alphaModFix/>
          </a:blip>
          <a:srcRect b="0" l="0" r="0" t="0"/>
          <a:stretch/>
        </p:blipFill>
        <p:spPr>
          <a:xfrm>
            <a:off x="622270" y="3860483"/>
            <a:ext cx="545196" cy="521841"/>
          </a:xfrm>
          <a:prstGeom prst="rect">
            <a:avLst/>
          </a:prstGeom>
          <a:noFill/>
          <a:ln>
            <a:noFill/>
          </a:ln>
        </p:spPr>
      </p:pic>
      <p:sp>
        <p:nvSpPr>
          <p:cNvPr id="227" name="Google Shape;227;p3"/>
          <p:cNvSpPr/>
          <p:nvPr/>
        </p:nvSpPr>
        <p:spPr>
          <a:xfrm>
            <a:off x="5232089" y="3770920"/>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strike="noStrike">
                <a:solidFill>
                  <a:srgbClr val="000000"/>
                </a:solidFill>
                <a:latin typeface="Times New Roman"/>
                <a:ea typeface="Times New Roman"/>
                <a:cs typeface="Times New Roman"/>
                <a:sym typeface="Times New Roman"/>
              </a:rPr>
              <a:t>Shivansh Nigam </a:t>
            </a:r>
            <a:endParaRPr/>
          </a:p>
          <a:p>
            <a:pPr indent="0" lvl="0" marL="0" marR="0" rtl="0" algn="l">
              <a:spcBef>
                <a:spcPts val="0"/>
              </a:spcBef>
              <a:spcAft>
                <a:spcPts val="0"/>
              </a:spcAft>
              <a:buNone/>
            </a:pPr>
            <a:r>
              <a:rPr b="0" i="0" lang="en-US" sz="1100" u="sng" strike="noStrike">
                <a:solidFill>
                  <a:schemeClr val="accent1"/>
                </a:solidFill>
                <a:latin typeface="Arial"/>
                <a:ea typeface="Arial"/>
                <a:cs typeface="Arial"/>
                <a:sym typeface="Arial"/>
              </a:rPr>
              <a:t>www.linkedin.com/in/shivansh-nigam-69285a176 </a:t>
            </a:r>
            <a:endParaRPr b="0" i="0" sz="800" u="sng" strike="noStrike">
              <a:solidFill>
                <a:schemeClr val="accent1"/>
              </a:solidFill>
              <a:latin typeface="Times New Roman"/>
              <a:ea typeface="Times New Roman"/>
              <a:cs typeface="Times New Roman"/>
              <a:sym typeface="Times New Roman"/>
            </a:endParaRPr>
          </a:p>
        </p:txBody>
      </p:sp>
      <p:pic>
        <p:nvPicPr>
          <p:cNvPr id="228" name="Google Shape;228;p3"/>
          <p:cNvPicPr preferRelativeResize="0"/>
          <p:nvPr/>
        </p:nvPicPr>
        <p:blipFill rotWithShape="1">
          <a:blip r:embed="rId16">
            <a:alphaModFix/>
          </a:blip>
          <a:srcRect b="0" l="0" r="0" t="0"/>
          <a:stretch/>
        </p:blipFill>
        <p:spPr>
          <a:xfrm>
            <a:off x="4481373" y="3827075"/>
            <a:ext cx="649919" cy="555249"/>
          </a:xfrm>
          <a:prstGeom prst="rect">
            <a:avLst/>
          </a:prstGeom>
          <a:noFill/>
          <a:ln>
            <a:noFill/>
          </a:ln>
        </p:spPr>
      </p:pic>
      <p:sp>
        <p:nvSpPr>
          <p:cNvPr id="229" name="Google Shape;229;p3"/>
          <p:cNvSpPr/>
          <p:nvPr/>
        </p:nvSpPr>
        <p:spPr>
          <a:xfrm>
            <a:off x="9148621" y="3770920"/>
            <a:ext cx="2314112" cy="700966"/>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100" u="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100" u="none" strike="noStrike">
                <a:solidFill>
                  <a:srgbClr val="000000"/>
                </a:solidFill>
                <a:latin typeface="Times New Roman"/>
                <a:ea typeface="Times New Roman"/>
                <a:cs typeface="Times New Roman"/>
                <a:sym typeface="Times New Roman"/>
              </a:rPr>
              <a:t>Ayush Kumar Upadhyaya</a:t>
            </a:r>
            <a:endParaRPr/>
          </a:p>
          <a:p>
            <a:pPr indent="0" lvl="0" marL="0" marR="0" rtl="0" algn="l">
              <a:spcBef>
                <a:spcPts val="0"/>
              </a:spcBef>
              <a:spcAft>
                <a:spcPts val="0"/>
              </a:spcAft>
              <a:buNone/>
            </a:pPr>
            <a:r>
              <a:rPr b="0" i="0" lang="en-US" sz="1050" u="sng" strike="noStrike">
                <a:solidFill>
                  <a:srgbClr val="0000FF"/>
                </a:solidFill>
                <a:latin typeface="Trebuchet MS"/>
                <a:ea typeface="Trebuchet MS"/>
                <a:cs typeface="Trebuchet MS"/>
                <a:sym typeface="Trebuchet MS"/>
                <a:hlinkClick r:id="rId17">
                  <a:extLst>
                    <a:ext uri="{A12FA001-AC4F-418D-AE19-62706E023703}">
                      <ahyp:hlinkClr val="tx"/>
                    </a:ext>
                  </a:extLst>
                </a:hlinkClick>
              </a:rPr>
              <a:t>http://www.linkedin.com/in/ayush-upadhyay-906b25193</a:t>
            </a:r>
            <a:endParaRPr b="0" sz="7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br>
              <a:rPr lang="en-US" sz="1100">
                <a:solidFill>
                  <a:schemeClr val="dk1"/>
                </a:solidFill>
                <a:latin typeface="Libre Baskerville"/>
                <a:ea typeface="Libre Baskerville"/>
                <a:cs typeface="Libre Baskerville"/>
                <a:sym typeface="Libre Baskerville"/>
              </a:rPr>
            </a:br>
            <a:endParaRPr b="0" i="0" sz="1100" u="none" strike="noStrike">
              <a:solidFill>
                <a:srgbClr val="000000"/>
              </a:solidFill>
              <a:latin typeface="Times New Roman"/>
              <a:ea typeface="Times New Roman"/>
              <a:cs typeface="Times New Roman"/>
              <a:sym typeface="Times New Roman"/>
            </a:endParaRPr>
          </a:p>
        </p:txBody>
      </p:sp>
      <p:pic>
        <p:nvPicPr>
          <p:cNvPr id="230" name="Google Shape;230;p3"/>
          <p:cNvPicPr preferRelativeResize="0"/>
          <p:nvPr/>
        </p:nvPicPr>
        <p:blipFill rotWithShape="1">
          <a:blip r:embed="rId18">
            <a:alphaModFix/>
          </a:blip>
          <a:srcRect b="0" l="0" r="0" t="0"/>
          <a:stretch/>
        </p:blipFill>
        <p:spPr>
          <a:xfrm flipH="1">
            <a:off x="8554643" y="3883870"/>
            <a:ext cx="487446" cy="5880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
          <p:cNvSpPr txBox="1"/>
          <p:nvPr>
            <p:ph type="title"/>
          </p:nvPr>
        </p:nvSpPr>
        <p:spPr>
          <a:xfrm>
            <a:off x="228600" y="99272"/>
            <a:ext cx="10515600" cy="600164"/>
          </a:xfrm>
          <a:prstGeom prst="rect">
            <a:avLst/>
          </a:prstGeom>
          <a:noFill/>
          <a:ln>
            <a:noFill/>
          </a:ln>
        </p:spPr>
        <p:txBody>
          <a:bodyPr anchorCtr="0" anchor="b" bIns="91425" lIns="91425" spcFirstLastPara="1" rIns="91425" wrap="square" tIns="45700">
            <a:spAutoFit/>
          </a:bodyPr>
          <a:lstStyle/>
          <a:p>
            <a:pPr indent="0" lvl="0" marL="0" rtl="0" algn="l">
              <a:spcBef>
                <a:spcPts val="0"/>
              </a:spcBef>
              <a:spcAft>
                <a:spcPts val="0"/>
              </a:spcAft>
              <a:buClr>
                <a:schemeClr val="dk1"/>
              </a:buClr>
              <a:buSzPts val="3000"/>
              <a:buFont typeface="Georgia"/>
              <a:buNone/>
            </a:pPr>
            <a:r>
              <a:rPr lang="en-US"/>
              <a:t>Medical Insurance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5"/>
          <p:cNvSpPr txBox="1"/>
          <p:nvPr>
            <p:ph type="title"/>
          </p:nvPr>
        </p:nvSpPr>
        <p:spPr>
          <a:xfrm>
            <a:off x="228600" y="191605"/>
            <a:ext cx="10515600" cy="507831"/>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Project Goals</a:t>
            </a:r>
            <a:endParaRPr/>
          </a:p>
        </p:txBody>
      </p:sp>
      <p:sp>
        <p:nvSpPr>
          <p:cNvPr id="241" name="Google Shape;241;p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242" name="Google Shape;242;p5"/>
          <p:cNvGrpSpPr/>
          <p:nvPr/>
        </p:nvGrpSpPr>
        <p:grpSpPr>
          <a:xfrm>
            <a:off x="405443" y="2708690"/>
            <a:ext cx="10918468" cy="2925727"/>
            <a:chOff x="344433" y="1988750"/>
            <a:chExt cx="10815576" cy="3019987"/>
          </a:xfrm>
        </p:grpSpPr>
        <p:sp>
          <p:nvSpPr>
            <p:cNvPr id="243" name="Google Shape;243;p5"/>
            <p:cNvSpPr txBox="1"/>
            <p:nvPr/>
          </p:nvSpPr>
          <p:spPr>
            <a:xfrm>
              <a:off x="669145" y="2003625"/>
              <a:ext cx="5446766" cy="1188169"/>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None/>
              </a:pPr>
              <a:r>
                <a:rPr b="1" lang="en-US" sz="2400">
                  <a:solidFill>
                    <a:schemeClr val="accent1"/>
                  </a:solidFill>
                  <a:latin typeface="Times New Roman"/>
                  <a:ea typeface="Times New Roman"/>
                  <a:cs typeface="Times New Roman"/>
                  <a:sym typeface="Times New Roman"/>
                </a:rPr>
                <a:t>Objectives</a:t>
              </a:r>
              <a:endParaRPr/>
            </a:p>
            <a:p>
              <a:pPr indent="0" lvl="0" marL="0" marR="0" rtl="0" algn="l">
                <a:lnSpc>
                  <a:spcPct val="90000"/>
                </a:lnSpc>
                <a:spcBef>
                  <a:spcPts val="600"/>
                </a:spcBef>
                <a:spcAft>
                  <a:spcPts val="0"/>
                </a:spcAft>
                <a:buNone/>
              </a:pPr>
              <a:r>
                <a:t/>
              </a:r>
              <a:endParaRPr b="1" sz="2400">
                <a:solidFill>
                  <a:schemeClr val="accent1"/>
                </a:solidFill>
                <a:latin typeface="Times New Roman"/>
                <a:ea typeface="Times New Roman"/>
                <a:cs typeface="Times New Roman"/>
                <a:sym typeface="Times New Roman"/>
              </a:endParaRPr>
            </a:p>
            <a:p>
              <a:pPr indent="0" lvl="0" marL="0" marR="0" rtl="0" algn="l">
                <a:lnSpc>
                  <a:spcPct val="90000"/>
                </a:lnSpc>
                <a:spcBef>
                  <a:spcPts val="600"/>
                </a:spcBef>
                <a:spcAft>
                  <a:spcPts val="0"/>
                </a:spcAft>
                <a:buNone/>
              </a:pPr>
              <a:r>
                <a:t/>
              </a:r>
              <a:endParaRPr b="1" sz="2400">
                <a:solidFill>
                  <a:schemeClr val="accent1"/>
                </a:solidFill>
                <a:latin typeface="Times New Roman"/>
                <a:ea typeface="Times New Roman"/>
                <a:cs typeface="Times New Roman"/>
                <a:sym typeface="Times New Roman"/>
              </a:endParaRPr>
            </a:p>
          </p:txBody>
        </p:sp>
        <p:sp>
          <p:nvSpPr>
            <p:cNvPr id="244" name="Google Shape;244;p5"/>
            <p:cNvSpPr txBox="1"/>
            <p:nvPr/>
          </p:nvSpPr>
          <p:spPr>
            <a:xfrm>
              <a:off x="6500644" y="1988750"/>
              <a:ext cx="4659365" cy="332399"/>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None/>
              </a:pPr>
              <a:r>
                <a:rPr b="1" lang="en-US" sz="2400">
                  <a:solidFill>
                    <a:schemeClr val="accent1"/>
                  </a:solidFill>
                  <a:latin typeface="Times New Roman"/>
                  <a:ea typeface="Times New Roman"/>
                  <a:cs typeface="Times New Roman"/>
                  <a:sym typeface="Times New Roman"/>
                </a:rPr>
                <a:t>Constraints</a:t>
              </a:r>
              <a:endParaRPr/>
            </a:p>
          </p:txBody>
        </p:sp>
        <p:sp>
          <p:nvSpPr>
            <p:cNvPr id="245" name="Google Shape;245;p5"/>
            <p:cNvSpPr txBox="1"/>
            <p:nvPr/>
          </p:nvSpPr>
          <p:spPr>
            <a:xfrm>
              <a:off x="446809" y="2721352"/>
              <a:ext cx="5446766" cy="2287385"/>
            </a:xfrm>
            <a:prstGeom prst="rect">
              <a:avLst/>
            </a:prstGeom>
            <a:noFill/>
            <a:ln>
              <a:noFill/>
            </a:ln>
          </p:spPr>
          <p:txBody>
            <a:bodyPr anchorCtr="0" anchor="ctr" bIns="0" lIns="0" spcFirstLastPara="1" rIns="0" wrap="square" tIns="0">
              <a:spAutoFit/>
            </a:bodyPr>
            <a:lstStyle/>
            <a:p>
              <a:pPr indent="-114300" lvl="0" marL="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The objective is to predict insurance policy renewals for   existing customers using predictive modeling. </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To segment existing customers for better targeting through focused marketing strategies.</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246" name="Google Shape;246;p5"/>
            <p:cNvSpPr txBox="1"/>
            <p:nvPr/>
          </p:nvSpPr>
          <p:spPr>
            <a:xfrm>
              <a:off x="6414545" y="2628436"/>
              <a:ext cx="4659365" cy="2001461"/>
            </a:xfrm>
            <a:prstGeom prst="rect">
              <a:avLst/>
            </a:prstGeom>
            <a:noFill/>
            <a:ln>
              <a:noFill/>
            </a:ln>
          </p:spPr>
          <p:txBody>
            <a:bodyPr anchorCtr="0" anchor="ctr" bIns="0" lIns="0" spcFirstLastPara="1" rIns="0" wrap="square" tIns="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We are provided with only data dictionary mentioning the features only but not with the real data.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Minimize the fraudulent claims.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HIPAA Compliance(Health Insurance Portability and Accountability Act) based on the data protection.</a:t>
              </a:r>
              <a:endParaRPr sz="1800">
                <a:solidFill>
                  <a:schemeClr val="dk1"/>
                </a:solidFill>
                <a:latin typeface="Times New Roman"/>
                <a:ea typeface="Times New Roman"/>
                <a:cs typeface="Times New Roman"/>
                <a:sym typeface="Times New Roman"/>
              </a:endParaRPr>
            </a:p>
          </p:txBody>
        </p:sp>
        <p:cxnSp>
          <p:nvCxnSpPr>
            <p:cNvPr id="247" name="Google Shape;247;p5"/>
            <p:cNvCxnSpPr/>
            <p:nvPr/>
          </p:nvCxnSpPr>
          <p:spPr>
            <a:xfrm>
              <a:off x="344433" y="2333779"/>
              <a:ext cx="5446766" cy="0"/>
            </a:xfrm>
            <a:prstGeom prst="straightConnector1">
              <a:avLst/>
            </a:prstGeom>
            <a:noFill/>
            <a:ln cap="flat" cmpd="sng" w="9525">
              <a:solidFill>
                <a:srgbClr val="396599"/>
              </a:solidFill>
              <a:prstDash val="solid"/>
              <a:round/>
              <a:headEnd len="sm" w="sm" type="none"/>
              <a:tailEnd len="sm" w="sm" type="none"/>
            </a:ln>
          </p:spPr>
        </p:cxnSp>
        <p:cxnSp>
          <p:nvCxnSpPr>
            <p:cNvPr id="248" name="Google Shape;248;p5"/>
            <p:cNvCxnSpPr/>
            <p:nvPr/>
          </p:nvCxnSpPr>
          <p:spPr>
            <a:xfrm>
              <a:off x="6483555" y="2440631"/>
              <a:ext cx="4659365" cy="0"/>
            </a:xfrm>
            <a:prstGeom prst="straightConnector1">
              <a:avLst/>
            </a:prstGeom>
            <a:noFill/>
            <a:ln cap="flat" cmpd="sng" w="9525">
              <a:solidFill>
                <a:srgbClr val="396599"/>
              </a:solidFill>
              <a:prstDash val="solid"/>
              <a:round/>
              <a:headEnd len="sm" w="sm" type="none"/>
              <a:tailEnd len="sm" w="sm" type="none"/>
            </a:ln>
          </p:spPr>
        </p:cxnSp>
        <p:cxnSp>
          <p:nvCxnSpPr>
            <p:cNvPr id="249" name="Google Shape;249;p5"/>
            <p:cNvCxnSpPr/>
            <p:nvPr/>
          </p:nvCxnSpPr>
          <p:spPr>
            <a:xfrm>
              <a:off x="6096000" y="2538808"/>
              <a:ext cx="0" cy="1892826"/>
            </a:xfrm>
            <a:prstGeom prst="straightConnector1">
              <a:avLst/>
            </a:prstGeom>
            <a:noFill/>
            <a:ln cap="flat" cmpd="sng" w="9525">
              <a:solidFill>
                <a:srgbClr val="7F7F7F"/>
              </a:solidFill>
              <a:prstDash val="dot"/>
              <a:round/>
              <a:headEnd len="sm" w="sm" type="none"/>
              <a:tailEnd len="sm" w="sm" type="none"/>
            </a:ln>
          </p:spPr>
        </p:cxnSp>
      </p:grpSp>
      <p:pic>
        <p:nvPicPr>
          <p:cNvPr id="250" name="Google Shape;250;p5"/>
          <p:cNvPicPr preferRelativeResize="0"/>
          <p:nvPr/>
        </p:nvPicPr>
        <p:blipFill rotWithShape="1">
          <a:blip r:embed="rId3">
            <a:alphaModFix/>
          </a:blip>
          <a:srcRect b="0" l="0" r="0" t="0"/>
          <a:stretch/>
        </p:blipFill>
        <p:spPr>
          <a:xfrm>
            <a:off x="525587" y="1161867"/>
            <a:ext cx="2234865" cy="1318151"/>
          </a:xfrm>
          <a:prstGeom prst="rect">
            <a:avLst/>
          </a:prstGeom>
          <a:noFill/>
          <a:ln>
            <a:noFill/>
          </a:ln>
        </p:spPr>
      </p:pic>
      <p:pic>
        <p:nvPicPr>
          <p:cNvPr id="251" name="Google Shape;251;p5"/>
          <p:cNvPicPr preferRelativeResize="0"/>
          <p:nvPr/>
        </p:nvPicPr>
        <p:blipFill rotWithShape="1">
          <a:blip r:embed="rId4">
            <a:alphaModFix/>
          </a:blip>
          <a:srcRect b="0" l="0" r="0" t="0"/>
          <a:stretch/>
        </p:blipFill>
        <p:spPr>
          <a:xfrm>
            <a:off x="6561193" y="1050450"/>
            <a:ext cx="2160112" cy="1414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6"/>
          <p:cNvSpPr txBox="1"/>
          <p:nvPr>
            <p:ph type="title"/>
          </p:nvPr>
        </p:nvSpPr>
        <p:spPr>
          <a:xfrm>
            <a:off x="292962" y="100628"/>
            <a:ext cx="10460115" cy="674031"/>
          </a:xfrm>
          <a:prstGeom prst="rect">
            <a:avLst/>
          </a:prstGeom>
          <a:noFill/>
          <a:ln>
            <a:noFill/>
          </a:ln>
        </p:spPr>
        <p:txBody>
          <a:bodyPr anchorCtr="0" anchor="b" bIns="91425" lIns="91425" spcFirstLastPara="1" rIns="91425" wrap="square" tIns="45700">
            <a:spAutoFit/>
          </a:bodyPr>
          <a:lstStyle/>
          <a:p>
            <a:pPr indent="0" lvl="0" marL="0" rtl="0" algn="l">
              <a:spcBef>
                <a:spcPts val="0"/>
              </a:spcBef>
              <a:spcAft>
                <a:spcPts val="0"/>
              </a:spcAft>
              <a:buClr>
                <a:schemeClr val="dk1"/>
              </a:buClr>
              <a:buSzPts val="1400"/>
              <a:buFont typeface="Times New Roman"/>
              <a:buNone/>
            </a:pPr>
            <a:r>
              <a:rPr b="1" lang="en-US" sz="1400">
                <a:latin typeface="Times New Roman"/>
                <a:ea typeface="Times New Roman"/>
                <a:cs typeface="Times New Roman"/>
                <a:sym typeface="Times New Roman"/>
              </a:rPr>
              <a:t>Business pipeline:  </a:t>
            </a:r>
            <a:br>
              <a:rPr lang="en-US">
                <a:latin typeface="Times New Roman"/>
                <a:ea typeface="Times New Roman"/>
                <a:cs typeface="Times New Roman"/>
                <a:sym typeface="Times New Roman"/>
              </a:rPr>
            </a:br>
            <a:r>
              <a:rPr b="1" lang="en-US" sz="2800">
                <a:latin typeface="Times New Roman"/>
                <a:ea typeface="Times New Roman"/>
                <a:cs typeface="Times New Roman"/>
                <a:sym typeface="Times New Roman"/>
              </a:rPr>
              <a:t>CRISP-ML Methodology</a:t>
            </a:r>
            <a:endParaRPr/>
          </a:p>
        </p:txBody>
      </p:sp>
      <p:sp>
        <p:nvSpPr>
          <p:cNvPr id="257" name="Google Shape;257;p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Image" id="258" name="Google Shape;258;p6"/>
          <p:cNvPicPr preferRelativeResize="0"/>
          <p:nvPr/>
        </p:nvPicPr>
        <p:blipFill rotWithShape="1">
          <a:blip r:embed="rId3">
            <a:alphaModFix/>
          </a:blip>
          <a:srcRect b="0" l="0" r="0" t="0"/>
          <a:stretch/>
        </p:blipFill>
        <p:spPr>
          <a:xfrm>
            <a:off x="2800606" y="923217"/>
            <a:ext cx="6590788" cy="50115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pic>
        <p:nvPicPr>
          <p:cNvPr id="263" name="Google Shape;263;p7"/>
          <p:cNvPicPr preferRelativeResize="0"/>
          <p:nvPr/>
        </p:nvPicPr>
        <p:blipFill rotWithShape="1">
          <a:blip r:embed="rId3">
            <a:alphaModFix/>
          </a:blip>
          <a:srcRect b="0" l="0" r="0" t="0"/>
          <a:stretch/>
        </p:blipFill>
        <p:spPr>
          <a:xfrm>
            <a:off x="1668137" y="969969"/>
            <a:ext cx="1278056" cy="715712"/>
          </a:xfrm>
          <a:prstGeom prst="rect">
            <a:avLst/>
          </a:prstGeom>
          <a:noFill/>
          <a:ln>
            <a:noFill/>
          </a:ln>
        </p:spPr>
      </p:pic>
      <p:pic>
        <p:nvPicPr>
          <p:cNvPr id="264" name="Google Shape;264;p7"/>
          <p:cNvPicPr preferRelativeResize="0"/>
          <p:nvPr/>
        </p:nvPicPr>
        <p:blipFill rotWithShape="1">
          <a:blip r:embed="rId4">
            <a:alphaModFix/>
          </a:blip>
          <a:srcRect b="0" l="0" r="0" t="0"/>
          <a:stretch/>
        </p:blipFill>
        <p:spPr>
          <a:xfrm>
            <a:off x="0" y="2443986"/>
            <a:ext cx="3128211" cy="1050820"/>
          </a:xfrm>
          <a:prstGeom prst="rect">
            <a:avLst/>
          </a:prstGeom>
          <a:noFill/>
          <a:ln>
            <a:noFill/>
          </a:ln>
        </p:spPr>
      </p:pic>
      <p:sp>
        <p:nvSpPr>
          <p:cNvPr id="265" name="Google Shape;265;p7"/>
          <p:cNvSpPr txBox="1"/>
          <p:nvPr>
            <p:ph type="title"/>
          </p:nvPr>
        </p:nvSpPr>
        <p:spPr>
          <a:xfrm>
            <a:off x="228600" y="191605"/>
            <a:ext cx="10515600" cy="507831"/>
          </a:xfrm>
          <a:prstGeom prst="rect">
            <a:avLst/>
          </a:prstGeom>
          <a:noFill/>
          <a:ln>
            <a:noFill/>
          </a:ln>
        </p:spPr>
        <p:txBody>
          <a:bodyPr anchorCtr="0" anchor="b" bIns="91425" lIns="91425" spcFirstLastPara="1" rIns="91425" wrap="square" tIns="45700">
            <a:spAutoFit/>
          </a:bodyPr>
          <a:lstStyle/>
          <a:p>
            <a:pPr indent="0" lvl="0" marL="0" rtl="0" algn="l">
              <a:spcBef>
                <a:spcPts val="0"/>
              </a:spcBef>
              <a:spcAft>
                <a:spcPts val="0"/>
              </a:spcAft>
              <a:buClr>
                <a:schemeClr val="dk1"/>
              </a:buClr>
              <a:buSzPts val="3000"/>
              <a:buFont typeface="Times New Roman"/>
              <a:buNone/>
            </a:pPr>
            <a:r>
              <a:rPr b="1" lang="en-US">
                <a:latin typeface="Times New Roman"/>
                <a:ea typeface="Times New Roman"/>
                <a:cs typeface="Times New Roman"/>
                <a:sym typeface="Times New Roman"/>
              </a:rPr>
              <a:t>Technical Stacks</a:t>
            </a:r>
            <a:endParaRPr/>
          </a:p>
        </p:txBody>
      </p:sp>
      <p:sp>
        <p:nvSpPr>
          <p:cNvPr id="266" name="Google Shape;266;p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67" name="Google Shape;267;p7"/>
          <p:cNvSpPr txBox="1"/>
          <p:nvPr/>
        </p:nvSpPr>
        <p:spPr>
          <a:xfrm>
            <a:off x="4779034" y="1222147"/>
            <a:ext cx="7090914"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These are the Software, Tools and Environments used in the project.</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HTML,CSS, JS</a:t>
            </a:r>
            <a:r>
              <a:rPr lang="en-US" sz="1600">
                <a:solidFill>
                  <a:schemeClr val="dk1"/>
                </a:solidFill>
                <a:latin typeface="Times New Roman"/>
                <a:ea typeface="Times New Roman"/>
                <a:cs typeface="Times New Roman"/>
                <a:sym typeface="Times New Roman"/>
              </a:rPr>
              <a:t>: Cascading Style Sheets (CSS) is used for describing the presentation of a document written in a markup language such as HTML. CSS is a cornerstone technology of the World Wide Web, alongside HTML and JavaScript.</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Flask:</a:t>
            </a:r>
            <a:r>
              <a:rPr lang="en-US" sz="1600">
                <a:solidFill>
                  <a:schemeClr val="dk1"/>
                </a:solidFill>
                <a:latin typeface="Times New Roman"/>
                <a:ea typeface="Times New Roman"/>
                <a:cs typeface="Times New Roman"/>
                <a:sym typeface="Times New Roman"/>
              </a:rPr>
              <a:t> Flask helps end users interact with your python code (in this case our ML models) directly from their web browser without needing any libraries, code files.</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Tableau:</a:t>
            </a:r>
            <a:r>
              <a:rPr lang="en-US" sz="1600">
                <a:solidFill>
                  <a:schemeClr val="dk1"/>
                </a:solidFill>
                <a:latin typeface="Times New Roman"/>
                <a:ea typeface="Times New Roman"/>
                <a:cs typeface="Times New Roman"/>
                <a:sym typeface="Times New Roman"/>
              </a:rPr>
              <a:t> A tool we used for visualization.</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MySQL :</a:t>
            </a:r>
            <a:r>
              <a:rPr lang="en-US" sz="1600">
                <a:solidFill>
                  <a:schemeClr val="dk1"/>
                </a:solidFill>
                <a:latin typeface="Times New Roman"/>
                <a:ea typeface="Times New Roman"/>
                <a:cs typeface="Times New Roman"/>
                <a:sym typeface="Times New Roman"/>
              </a:rPr>
              <a:t> A tool used for storing databases.</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268" name="Google Shape;268;p7"/>
          <p:cNvPicPr preferRelativeResize="0"/>
          <p:nvPr/>
        </p:nvPicPr>
        <p:blipFill rotWithShape="1">
          <a:blip r:embed="rId5">
            <a:alphaModFix/>
          </a:blip>
          <a:srcRect b="0" l="0" r="0" t="0"/>
          <a:stretch/>
        </p:blipFill>
        <p:spPr>
          <a:xfrm>
            <a:off x="2878585" y="1357808"/>
            <a:ext cx="1378130" cy="1378130"/>
          </a:xfrm>
          <a:prstGeom prst="rect">
            <a:avLst/>
          </a:prstGeom>
          <a:noFill/>
          <a:ln>
            <a:noFill/>
          </a:ln>
        </p:spPr>
      </p:pic>
      <p:pic>
        <p:nvPicPr>
          <p:cNvPr descr="Deploy a Serverless Web App on AWS Lambda with Zappa - Python for  Undergraduate Engineers" id="269" name="Google Shape;269;p7"/>
          <p:cNvPicPr preferRelativeResize="0"/>
          <p:nvPr/>
        </p:nvPicPr>
        <p:blipFill rotWithShape="1">
          <a:blip r:embed="rId6">
            <a:alphaModFix/>
          </a:blip>
          <a:srcRect b="0" l="0" r="0" t="0"/>
          <a:stretch/>
        </p:blipFill>
        <p:spPr>
          <a:xfrm>
            <a:off x="288814" y="3748831"/>
            <a:ext cx="1461532" cy="1499007"/>
          </a:xfrm>
          <a:prstGeom prst="rect">
            <a:avLst/>
          </a:prstGeom>
          <a:noFill/>
          <a:ln>
            <a:noFill/>
          </a:ln>
        </p:spPr>
      </p:pic>
      <p:pic>
        <p:nvPicPr>
          <p:cNvPr descr="Free Icon | Css file format with brackets" id="270" name="Google Shape;270;p7"/>
          <p:cNvPicPr preferRelativeResize="0"/>
          <p:nvPr/>
        </p:nvPicPr>
        <p:blipFill rotWithShape="1">
          <a:blip r:embed="rId7">
            <a:alphaModFix/>
          </a:blip>
          <a:srcRect b="0" l="0" r="0" t="0"/>
          <a:stretch/>
        </p:blipFill>
        <p:spPr>
          <a:xfrm>
            <a:off x="420531" y="1095853"/>
            <a:ext cx="893246" cy="893246"/>
          </a:xfrm>
          <a:prstGeom prst="rect">
            <a:avLst/>
          </a:prstGeom>
          <a:noFill/>
          <a:ln>
            <a:noFill/>
          </a:ln>
        </p:spPr>
      </p:pic>
      <p:pic>
        <p:nvPicPr>
          <p:cNvPr id="271" name="Google Shape;271;p7"/>
          <p:cNvPicPr preferRelativeResize="0"/>
          <p:nvPr/>
        </p:nvPicPr>
        <p:blipFill rotWithShape="1">
          <a:blip r:embed="rId8">
            <a:alphaModFix/>
          </a:blip>
          <a:srcRect b="0" l="0" r="0" t="0"/>
          <a:stretch/>
        </p:blipFill>
        <p:spPr>
          <a:xfrm>
            <a:off x="3755619" y="3065188"/>
            <a:ext cx="583715" cy="583715"/>
          </a:xfrm>
          <a:prstGeom prst="rect">
            <a:avLst/>
          </a:prstGeom>
          <a:noFill/>
          <a:ln>
            <a:noFill/>
          </a:ln>
        </p:spPr>
      </p:pic>
      <p:pic>
        <p:nvPicPr>
          <p:cNvPr id="272" name="Google Shape;272;p7"/>
          <p:cNvPicPr preferRelativeResize="0"/>
          <p:nvPr/>
        </p:nvPicPr>
        <p:blipFill rotWithShape="1">
          <a:blip r:embed="rId9">
            <a:alphaModFix/>
          </a:blip>
          <a:srcRect b="0" l="0" r="0" t="0"/>
          <a:stretch/>
        </p:blipFill>
        <p:spPr>
          <a:xfrm>
            <a:off x="2153965" y="3579497"/>
            <a:ext cx="1928205" cy="507832"/>
          </a:xfrm>
          <a:prstGeom prst="rect">
            <a:avLst/>
          </a:prstGeom>
          <a:noFill/>
          <a:ln>
            <a:noFill/>
          </a:ln>
        </p:spPr>
      </p:pic>
      <p:pic>
        <p:nvPicPr>
          <p:cNvPr descr="JavaScript Icon – Free Download, PNG and Vector" id="273" name="Google Shape;273;p7"/>
          <p:cNvPicPr preferRelativeResize="0"/>
          <p:nvPr/>
        </p:nvPicPr>
        <p:blipFill rotWithShape="1">
          <a:blip r:embed="rId10">
            <a:alphaModFix/>
          </a:blip>
          <a:srcRect b="0" l="0" r="0" t="0"/>
          <a:stretch/>
        </p:blipFill>
        <p:spPr>
          <a:xfrm>
            <a:off x="2232077" y="4960145"/>
            <a:ext cx="962811" cy="9628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8"/>
          <p:cNvSpPr txBox="1"/>
          <p:nvPr>
            <p:ph type="title"/>
          </p:nvPr>
        </p:nvSpPr>
        <p:spPr>
          <a:xfrm>
            <a:off x="228600" y="191605"/>
            <a:ext cx="10515600" cy="507831"/>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3000"/>
              <a:buFont typeface="Times New Roman"/>
              <a:buNone/>
            </a:pPr>
            <a:r>
              <a:rPr b="1" lang="en-US">
                <a:latin typeface="Times New Roman"/>
                <a:ea typeface="Times New Roman"/>
                <a:cs typeface="Times New Roman"/>
                <a:sym typeface="Times New Roman"/>
              </a:rPr>
              <a:t>Project Architecture / Data Pipeline</a:t>
            </a:r>
            <a:endParaRPr/>
          </a:p>
        </p:txBody>
      </p:sp>
      <p:sp>
        <p:nvSpPr>
          <p:cNvPr id="279" name="Google Shape;279;p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80" name="Google Shape;280;p8"/>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pic>
        <p:nvPicPr>
          <p:cNvPr id="281" name="Google Shape;281;p8"/>
          <p:cNvPicPr preferRelativeResize="0"/>
          <p:nvPr/>
        </p:nvPicPr>
        <p:blipFill rotWithShape="1">
          <a:blip r:embed="rId3">
            <a:alphaModFix/>
          </a:blip>
          <a:srcRect b="0" l="0" r="0" t="0"/>
          <a:stretch/>
        </p:blipFill>
        <p:spPr>
          <a:xfrm>
            <a:off x="1285962" y="875754"/>
            <a:ext cx="9620075" cy="54112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9"/>
          <p:cNvSpPr txBox="1"/>
          <p:nvPr/>
        </p:nvSpPr>
        <p:spPr>
          <a:xfrm>
            <a:off x="144672" y="1415014"/>
            <a:ext cx="7334430" cy="3428631"/>
          </a:xfrm>
          <a:prstGeom prst="rect">
            <a:avLst/>
          </a:prstGeom>
          <a:noFill/>
          <a:ln>
            <a:noFill/>
          </a:ln>
        </p:spPr>
        <p:txBody>
          <a:bodyPr anchorCtr="0" anchor="ctr" bIns="0" lIns="0" spcFirstLastPara="1" rIns="0" wrap="square" tIns="0">
            <a:spAutoFit/>
          </a:bodyPr>
          <a:lstStyle/>
          <a:p>
            <a:pPr indent="-228600" lvl="0" marL="285750" marR="0" rtl="0" algn="just">
              <a:lnSpc>
                <a:spcPct val="90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Data used for training the model is validated to the best of our domain knowledge and  also insights  are taken from different websites like IRDAI, Wikipedia etc. for data validation purposes.</a:t>
            </a:r>
            <a:endParaRPr/>
          </a:p>
          <a:p>
            <a:pPr indent="-228600" lvl="0" marL="285750" marR="0" rtl="0" algn="just">
              <a:lnSpc>
                <a:spcPct val="90000"/>
              </a:lnSpc>
              <a:spcBef>
                <a:spcPts val="120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The data description has been performed to gain insight about the underlying data generation process. The data has been described on a certain level and by their statistical properties.</a:t>
            </a:r>
            <a:endParaRPr/>
          </a:p>
          <a:p>
            <a:pPr indent="-228600" lvl="0" marL="285750" marR="0" rtl="0" algn="just">
              <a:lnSpc>
                <a:spcPct val="90000"/>
              </a:lnSpc>
              <a:spcBef>
                <a:spcPts val="120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Modification on the data set should be documented to mitigate the risk of obtaining irreproducible or wrong results. For our requirement the modification of the data and data version control has been documented in a proper manner.</a:t>
            </a:r>
            <a:endParaRPr/>
          </a:p>
          <a:p>
            <a:pPr indent="-127000" lvl="0" marL="285750" marR="0" rtl="0" algn="just">
              <a:lnSpc>
                <a:spcPct val="90000"/>
              </a:lnSpc>
              <a:spcBef>
                <a:spcPts val="120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0" lvl="0" marL="57150" marR="0" rtl="0" algn="l">
              <a:lnSpc>
                <a:spcPct val="90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57150" marR="0" rtl="0" algn="l">
              <a:lnSpc>
                <a:spcPct val="90000"/>
              </a:lnSpc>
              <a:spcBef>
                <a:spcPts val="1200"/>
              </a:spcBef>
              <a:spcAft>
                <a:spcPts val="0"/>
              </a:spcAft>
              <a:buNone/>
            </a:pPr>
            <a:r>
              <a:t/>
            </a:r>
            <a:endParaRPr sz="1600">
              <a:solidFill>
                <a:srgbClr val="FF0000"/>
              </a:solidFill>
              <a:latin typeface="Times New Roman"/>
              <a:ea typeface="Times New Roman"/>
              <a:cs typeface="Times New Roman"/>
              <a:sym typeface="Times New Roman"/>
            </a:endParaRPr>
          </a:p>
        </p:txBody>
      </p:sp>
      <p:pic>
        <p:nvPicPr>
          <p:cNvPr descr="Database" id="287" name="Google Shape;287;p9"/>
          <p:cNvPicPr preferRelativeResize="0"/>
          <p:nvPr/>
        </p:nvPicPr>
        <p:blipFill rotWithShape="1">
          <a:blip r:embed="rId3">
            <a:alphaModFix/>
          </a:blip>
          <a:srcRect b="0" l="0" r="0" t="0"/>
          <a:stretch/>
        </p:blipFill>
        <p:spPr>
          <a:xfrm>
            <a:off x="9233592" y="858728"/>
            <a:ext cx="1808219" cy="1808219"/>
          </a:xfrm>
          <a:prstGeom prst="rect">
            <a:avLst/>
          </a:prstGeom>
          <a:noFill/>
          <a:ln>
            <a:noFill/>
          </a:ln>
        </p:spPr>
      </p:pic>
      <p:sp>
        <p:nvSpPr>
          <p:cNvPr id="288" name="Google Shape;288;p9"/>
          <p:cNvSpPr txBox="1"/>
          <p:nvPr>
            <p:ph type="title"/>
          </p:nvPr>
        </p:nvSpPr>
        <p:spPr>
          <a:xfrm>
            <a:off x="228600" y="191605"/>
            <a:ext cx="10515600" cy="507831"/>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3000"/>
              <a:buFont typeface="Times New Roman"/>
              <a:buNone/>
            </a:pPr>
            <a:r>
              <a:rPr b="1" lang="en-US">
                <a:latin typeface="Times New Roman"/>
                <a:ea typeface="Times New Roman"/>
                <a:cs typeface="Times New Roman"/>
                <a:sym typeface="Times New Roman"/>
              </a:rPr>
              <a:t>Data Preparation</a:t>
            </a:r>
            <a:endParaRPr/>
          </a:p>
        </p:txBody>
      </p:sp>
      <p:sp>
        <p:nvSpPr>
          <p:cNvPr id="289" name="Google Shape;289;p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E:\360DigiTMG\final data.JPG" id="290" name="Google Shape;290;p9"/>
          <p:cNvPicPr preferRelativeResize="0"/>
          <p:nvPr/>
        </p:nvPicPr>
        <p:blipFill rotWithShape="1">
          <a:blip r:embed="rId4">
            <a:alphaModFix/>
          </a:blip>
          <a:srcRect b="0" l="0" r="0" t="0"/>
          <a:stretch/>
        </p:blipFill>
        <p:spPr>
          <a:xfrm>
            <a:off x="7690759" y="2812212"/>
            <a:ext cx="4271514" cy="1811547"/>
          </a:xfrm>
          <a:prstGeom prst="rect">
            <a:avLst/>
          </a:prstGeom>
          <a:noFill/>
          <a:ln>
            <a:noFill/>
          </a:ln>
        </p:spPr>
      </p:pic>
      <p:sp>
        <p:nvSpPr>
          <p:cNvPr id="291" name="Google Shape;291;p9"/>
          <p:cNvSpPr/>
          <p:nvPr/>
        </p:nvSpPr>
        <p:spPr>
          <a:xfrm>
            <a:off x="7568243" y="4796286"/>
            <a:ext cx="4433976" cy="424732"/>
          </a:xfrm>
          <a:prstGeom prst="rect">
            <a:avLst/>
          </a:prstGeom>
          <a:noFill/>
          <a:ln>
            <a:noFill/>
          </a:ln>
        </p:spPr>
        <p:txBody>
          <a:bodyPr anchorCtr="0" anchor="t" bIns="45700" lIns="91425" spcFirstLastPara="1" rIns="91425" wrap="square" tIns="45700">
            <a:spAutoFit/>
          </a:bodyPr>
          <a:lstStyle/>
          <a:p>
            <a:pPr indent="-228600" lvl="0" marL="285750" marR="0" rtl="0" algn="just">
              <a:lnSpc>
                <a:spcPct val="90000"/>
              </a:lnSpc>
              <a:spcBef>
                <a:spcPts val="0"/>
              </a:spcBef>
              <a:spcAft>
                <a:spcPts val="0"/>
              </a:spcAft>
              <a:buNone/>
            </a:pPr>
            <a:r>
              <a:rPr lang="en-US" sz="12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https://drive.google.com/file/d/1AvnPGyPcJt745h2lAbQYbx0h9KJIqm1e/view?usp=sharing</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2021-03-18T06:35:56Z</dcterms:created>
  <dc:creator>Narang,Savleen Kaur</dc:creator>
</cp:coreProperties>
</file>