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6ab61b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6ab61b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6ab61b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6ab61b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6ab61b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6ab61b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6ab61b4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6ab61b4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6ab61b4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6ab61b4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6ab61b4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6ab61b4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image-panorama-stitching-with-opencv-2402bde6b46c" TargetMode="External"/><Relationship Id="rId4" Type="http://schemas.openxmlformats.org/officeDocument/2006/relationships/hyperlink" Target="https://www.pyimagesearch.com/2018/12/17/image-stitching-with-opencv-and-python/" TargetMode="External"/><Relationship Id="rId5" Type="http://schemas.openxmlformats.org/officeDocument/2006/relationships/hyperlink" Target="http://www.cs.tau.ac.il/~turkel/imagepapers/RANSAC4Dummies.pdf" TargetMode="External"/><Relationship Id="rId6" Type="http://schemas.openxmlformats.org/officeDocument/2006/relationships/hyperlink" Target="https://docs.opencv.org/master/d9/dab/tutorial_homograph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stitching into a panorama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Echipa: E11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Strilciuc Gabriel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Rășchitor Georgiana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8285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Pentru realizarea proiectului, algoritmul primește 2 imagini care au arii comune și le folosește pentru a genera o singu</a:t>
            </a:r>
            <a:r>
              <a:rPr lang="ro" sz="2200"/>
              <a:t>ră</a:t>
            </a:r>
            <a:r>
              <a:rPr lang="ro" sz="2200"/>
              <a:t> imagine de rezoluție mai mare.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0000"/>
                </a:solidFill>
              </a:rPr>
              <a:t>Pașii urmăriți pentru dezvoltarea algoritmului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299" lvl="0" marL="4997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ro" sz="2200"/>
              <a:t>Detectarea de KeyPoints într-o imagine și calcularea descriptorilor folosind metoda SURF(</a:t>
            </a:r>
            <a:r>
              <a:rPr lang="ro" sz="2200">
                <a:highlight>
                  <a:srgbClr val="FFFFFF"/>
                </a:highlight>
              </a:rPr>
              <a:t>Speeded Up Robust Features</a:t>
            </a:r>
            <a:r>
              <a:rPr lang="ro" sz="2200"/>
              <a:t>).</a:t>
            </a:r>
            <a:endParaRPr sz="2200"/>
          </a:p>
          <a:p>
            <a:pPr indent="-368299" lvl="0" marL="4997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ro" sz="2200"/>
              <a:t>Asocierea descriptorilor cu imaginile</a:t>
            </a:r>
            <a:endParaRPr sz="2200"/>
          </a:p>
          <a:p>
            <a:pPr indent="-368299" lvl="0" marL="4997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ro" sz="2200"/>
              <a:t>Calcularea omografiei și aplicarea matricei pe imagine</a:t>
            </a:r>
            <a:endParaRPr sz="2200"/>
          </a:p>
          <a:p>
            <a:pPr indent="-368299" lvl="0" marL="4997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ro" sz="2200"/>
              <a:t>Lipirea propriu-zisă a imaginilor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00" y="1470975"/>
            <a:ext cx="4053976" cy="30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775" y="1470963"/>
            <a:ext cx="4053974" cy="304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5" y="1410300"/>
            <a:ext cx="8269250" cy="3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Erori cunoscute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Algoritmul funcționează doar dacă utilizatorul introduce două imagini care îndeplinesc descrierea: cele două imagini reprezintă o secvență și au o arie de imagine comună; prima imagine introdusă trebuie să reprezinte view-ul din stânga, iar cea de a doua imagine reprezintă view-ul din dreapta. Pentru orice alte inputuri, algoritmul nu produce rezultatul dorit.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Referințe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69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highlight>
                  <a:srgbClr val="FFFFFF"/>
                </a:highlight>
                <a:uFill>
                  <a:noFill/>
                </a:uFill>
                <a:hlinkClick r:id="rId3"/>
              </a:rPr>
              <a:t>Image Panorama Stitching with OpenCV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200">
                <a:highlight>
                  <a:srgbClr val="FFFFFF"/>
                </a:highlight>
                <a:uFill>
                  <a:noFill/>
                </a:uFill>
                <a:hlinkClick r:id="rId4"/>
              </a:rPr>
              <a:t>Image Stitching with OpenCV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200">
                <a:highlight>
                  <a:srgbClr val="FFFFFF"/>
                </a:highlight>
                <a:uFill>
                  <a:noFill/>
                </a:uFill>
                <a:hlinkClick r:id="rId5"/>
              </a:rPr>
              <a:t>RANSAC explained.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200">
                <a:highlight>
                  <a:srgbClr val="FFFFFF"/>
                </a:highlight>
                <a:uFill>
                  <a:noFill/>
                </a:uFill>
                <a:hlinkClick r:id="rId6"/>
              </a:rPr>
              <a:t>Basic concepts of the homography explained with code.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