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870200" y="714375"/>
            <a:ext cx="6450965" cy="4598035"/>
          </a:xfrm>
          <a:prstGeom prst="roundRect">
            <a:avLst>
              <a:gd name="adj" fmla="val 1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737100" y="1868170"/>
            <a:ext cx="2807335" cy="2212340"/>
          </a:xfrm>
          <a:prstGeom prst="roundRect">
            <a:avLst>
              <a:gd name="adj" fmla="val 1809"/>
            </a:avLst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ViewModel</a:t>
            </a:r>
            <a:endParaRPr lang="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251200" y="2163445"/>
            <a:ext cx="1045845" cy="4248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Intent A</a:t>
            </a:r>
            <a:endParaRPr lang="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235325" y="2782570"/>
            <a:ext cx="1045845" cy="4248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Intent </a:t>
            </a:r>
            <a:r>
              <a:rPr lang="" altLang="en-US"/>
              <a:t>B</a:t>
            </a:r>
            <a:endParaRPr lang="" altLang="en-US"/>
          </a:p>
        </p:txBody>
      </p:sp>
      <p:sp>
        <p:nvSpPr>
          <p:cNvPr id="8" name="Rounded Rectangle 7"/>
          <p:cNvSpPr/>
          <p:nvPr/>
        </p:nvSpPr>
        <p:spPr>
          <a:xfrm>
            <a:off x="3251200" y="3449320"/>
            <a:ext cx="1045845" cy="4248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Intent </a:t>
            </a:r>
            <a:r>
              <a:rPr lang="" altLang="en-US"/>
              <a:t>C</a:t>
            </a:r>
            <a:endParaRPr lang="" altLang="en-US"/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4281170" y="2376170"/>
            <a:ext cx="440055" cy="59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 flipV="true">
            <a:off x="4265295" y="2974340"/>
            <a:ext cx="455930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true">
            <a:off x="4281170" y="3013075"/>
            <a:ext cx="425450" cy="64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049895" y="1534795"/>
            <a:ext cx="882650" cy="58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State 1</a:t>
            </a:r>
            <a:endParaRPr lang="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8065770" y="2296795"/>
            <a:ext cx="882650" cy="58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State </a:t>
            </a:r>
            <a:r>
              <a:rPr lang="" altLang="en-US"/>
              <a:t>2</a:t>
            </a:r>
            <a:endParaRPr lang="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8065770" y="3074670"/>
            <a:ext cx="882650" cy="58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State </a:t>
            </a:r>
            <a:r>
              <a:rPr lang="" altLang="en-US"/>
              <a:t>3</a:t>
            </a:r>
            <a:endParaRPr lang="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8081645" y="3852545"/>
            <a:ext cx="882650" cy="588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State </a:t>
            </a:r>
            <a:r>
              <a:rPr lang="" altLang="en-US"/>
              <a:t>4</a:t>
            </a:r>
            <a:endParaRPr lang="" altLang="en-US"/>
          </a:p>
        </p:txBody>
      </p:sp>
      <p:cxnSp>
        <p:nvCxnSpPr>
          <p:cNvPr id="16" name="Straight Arrow Connector 15"/>
          <p:cNvCxnSpPr>
            <a:stCxn id="5" idx="3"/>
            <a:endCxn id="13" idx="1"/>
          </p:cNvCxnSpPr>
          <p:nvPr/>
        </p:nvCxnSpPr>
        <p:spPr>
          <a:xfrm flipV="true">
            <a:off x="7544435" y="2590800"/>
            <a:ext cx="521335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5467350" y="845820"/>
            <a:ext cx="147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UI Scope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Presentation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Arial Unicode MS</vt:lpstr>
      <vt:lpstr>Arial Black</vt:lpstr>
      <vt:lpstr>微软雅黑</vt:lpstr>
      <vt:lpstr>Noto Sans CJK SC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andylamax</dc:creator>
  <cp:lastModifiedBy>andylamax</cp:lastModifiedBy>
  <cp:revision>7</cp:revision>
  <dcterms:created xsi:type="dcterms:W3CDTF">2022-01-13T21:54:11Z</dcterms:created>
  <dcterms:modified xsi:type="dcterms:W3CDTF">2022-01-13T21:54:11Z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