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870200" y="714375"/>
            <a:ext cx="6450965" cy="4598035"/>
          </a:xfrm>
          <a:prstGeom prst="roundRect">
            <a:avLst>
              <a:gd name="adj" fmla="val 1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737100" y="1868170"/>
            <a:ext cx="2807335" cy="2212340"/>
          </a:xfrm>
          <a:prstGeom prst="roundRect">
            <a:avLst>
              <a:gd name="adj" fmla="val 1809"/>
            </a:avLst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ViewModel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51200" y="2163445"/>
            <a:ext cx="1045845" cy="424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Intent A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325" y="2782570"/>
            <a:ext cx="1045845" cy="424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Intent B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251200" y="3449320"/>
            <a:ext cx="1045845" cy="424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Intent C</a:t>
            </a:r>
            <a:endParaRPr lang="en-US" altLang="en-US"/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4281170" y="2376170"/>
            <a:ext cx="440055" cy="59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 flipV="true">
            <a:off x="4265295" y="2974340"/>
            <a:ext cx="455930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true">
            <a:off x="4281170" y="3013075"/>
            <a:ext cx="425450" cy="64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049895" y="1534795"/>
            <a:ext cx="882650" cy="58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 1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8065770" y="2296795"/>
            <a:ext cx="882650" cy="58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 2</a:t>
            </a:r>
            <a:endParaRPr lang="en-US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8065770" y="3074670"/>
            <a:ext cx="882650" cy="58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 3</a:t>
            </a:r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8081645" y="3852545"/>
            <a:ext cx="882650" cy="58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 4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5" idx="3"/>
            <a:endCxn id="13" idx="1"/>
          </p:cNvCxnSpPr>
          <p:nvPr/>
        </p:nvCxnSpPr>
        <p:spPr>
          <a:xfrm flipV="true">
            <a:off x="7544435" y="2590800"/>
            <a:ext cx="521335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5467350" y="845820"/>
            <a:ext cx="147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UI Scope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565400" y="4029075"/>
            <a:ext cx="272923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PiMonitor API</a:t>
            </a:r>
            <a:endParaRPr lang="" altLang="en-US"/>
          </a:p>
        </p:txBody>
      </p:sp>
      <p:sp>
        <p:nvSpPr>
          <p:cNvPr id="5" name="Rounded Rectangle 4"/>
          <p:cNvSpPr/>
          <p:nvPr/>
        </p:nvSpPr>
        <p:spPr>
          <a:xfrm>
            <a:off x="7252335" y="4029075"/>
            <a:ext cx="272923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PiMonitor </a:t>
            </a:r>
            <a:r>
              <a:rPr lang="" altLang="en-US"/>
              <a:t>SDK</a:t>
            </a:r>
            <a:endParaRPr lang="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549525" y="1459865"/>
            <a:ext cx="272923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Bitframe</a:t>
            </a:r>
            <a:r>
              <a:rPr lang="en-US" altLang="en-US"/>
              <a:t> API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7236460" y="1459865"/>
            <a:ext cx="272923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Bitframe</a:t>
            </a:r>
            <a:r>
              <a:rPr lang="en-US" altLang="en-US"/>
              <a:t> SDK</a:t>
            </a:r>
            <a:endParaRPr lang="en-US" altLang="en-US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true">
            <a:off x="5294630" y="4592955"/>
            <a:ext cx="1957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true">
            <a:off x="5278755" y="2023745"/>
            <a:ext cx="1957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7" idx="2"/>
          </p:cNvCxnSpPr>
          <p:nvPr/>
        </p:nvCxnSpPr>
        <p:spPr>
          <a:xfrm flipH="true" flipV="true">
            <a:off x="8601075" y="2587625"/>
            <a:ext cx="15875" cy="144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0"/>
            <a:endCxn id="6" idx="2"/>
          </p:cNvCxnSpPr>
          <p:nvPr/>
        </p:nvCxnSpPr>
        <p:spPr>
          <a:xfrm flipH="true" flipV="true">
            <a:off x="3914140" y="2587625"/>
            <a:ext cx="15875" cy="144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Presentation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微软雅黑</vt:lpstr>
      <vt:lpstr>Noto Sans CJK SC</vt:lpstr>
      <vt:lpstr>Arial Unicode MS</vt:lpstr>
      <vt:lpstr>Arial Black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andylamax</dc:creator>
  <cp:lastModifiedBy>andylamax</cp:lastModifiedBy>
  <cp:revision>8</cp:revision>
  <dcterms:created xsi:type="dcterms:W3CDTF">2022-01-14T09:52:16Z</dcterms:created>
  <dcterms:modified xsi:type="dcterms:W3CDTF">2022-01-14T09:52:16Z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