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42"/>
  </p:notesMasterIdLst>
  <p:sldIdLst>
    <p:sldId id="425" r:id="rId5"/>
    <p:sldId id="490" r:id="rId6"/>
    <p:sldId id="486" r:id="rId7"/>
    <p:sldId id="489" r:id="rId8"/>
    <p:sldId id="519" r:id="rId9"/>
    <p:sldId id="667" r:id="rId10"/>
    <p:sldId id="523" r:id="rId11"/>
    <p:sldId id="668" r:id="rId12"/>
    <p:sldId id="621" r:id="rId13"/>
    <p:sldId id="538" r:id="rId14"/>
    <p:sldId id="540" r:id="rId15"/>
    <p:sldId id="622" r:id="rId16"/>
    <p:sldId id="542" r:id="rId17"/>
    <p:sldId id="543" r:id="rId18"/>
    <p:sldId id="623" r:id="rId19"/>
    <p:sldId id="624" r:id="rId20"/>
    <p:sldId id="625" r:id="rId21"/>
    <p:sldId id="626" r:id="rId22"/>
    <p:sldId id="627" r:id="rId23"/>
    <p:sldId id="628" r:id="rId24"/>
    <p:sldId id="629" r:id="rId25"/>
    <p:sldId id="630" r:id="rId26"/>
    <p:sldId id="631" r:id="rId27"/>
    <p:sldId id="632" r:id="rId28"/>
    <p:sldId id="553" r:id="rId29"/>
    <p:sldId id="634" r:id="rId30"/>
    <p:sldId id="671" r:id="rId31"/>
    <p:sldId id="635" r:id="rId32"/>
    <p:sldId id="637" r:id="rId33"/>
    <p:sldId id="639" r:id="rId34"/>
    <p:sldId id="641" r:id="rId35"/>
    <p:sldId id="642" r:id="rId36"/>
    <p:sldId id="552" r:id="rId37"/>
    <p:sldId id="633" r:id="rId38"/>
    <p:sldId id="643" r:id="rId39"/>
    <p:sldId id="506" r:id="rId40"/>
    <p:sldId id="50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CF0A15-5995-47D5-89F7-7066E8618130}">
          <p14:sldIdLst>
            <p14:sldId id="425"/>
            <p14:sldId id="490"/>
            <p14:sldId id="486"/>
            <p14:sldId id="489"/>
            <p14:sldId id="519"/>
            <p14:sldId id="667"/>
            <p14:sldId id="523"/>
            <p14:sldId id="668"/>
            <p14:sldId id="621"/>
            <p14:sldId id="538"/>
            <p14:sldId id="540"/>
            <p14:sldId id="622"/>
            <p14:sldId id="542"/>
            <p14:sldId id="543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553"/>
            <p14:sldId id="634"/>
            <p14:sldId id="671"/>
            <p14:sldId id="635"/>
            <p14:sldId id="637"/>
            <p14:sldId id="639"/>
            <p14:sldId id="641"/>
            <p14:sldId id="642"/>
            <p14:sldId id="552"/>
            <p14:sldId id="633"/>
            <p14:sldId id="643"/>
            <p14:sldId id="506"/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stine Cabrera" initials="JC" lastIdx="56" clrIdx="0">
    <p:extLst>
      <p:ext uri="{19B8F6BF-5375-455C-9EA6-DF929625EA0E}">
        <p15:presenceInfo xmlns:p15="http://schemas.microsoft.com/office/powerpoint/2012/main" userId="S::jd@compliantlearningresources.com.au::b39df381-3c05-42d3-b4db-c23d521dcad2" providerId="AD"/>
      </p:ext>
    </p:extLst>
  </p:cmAuthor>
  <p:cmAuthor id="2" name="Dell" initials="D" lastIdx="38" clrIdx="1">
    <p:extLst>
      <p:ext uri="{19B8F6BF-5375-455C-9EA6-DF929625EA0E}">
        <p15:presenceInfo xmlns:p15="http://schemas.microsoft.com/office/powerpoint/2012/main" userId="6984004f4a1a371f" providerId="Windows Live"/>
      </p:ext>
    </p:extLst>
  </p:cmAuthor>
  <p:cmAuthor id="3" name="Karmina Anne Alfaro" initials="KAA" lastIdx="18" clrIdx="2">
    <p:extLst>
      <p:ext uri="{19B8F6BF-5375-455C-9EA6-DF929625EA0E}">
        <p15:presenceInfo xmlns:p15="http://schemas.microsoft.com/office/powerpoint/2012/main" userId="S::karmina.a@trainingresourcesgroup.com.au::b6dafdf6-8ba4-480d-a792-288afbe2fe5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5E"/>
    <a:srgbClr val="FFFFFF"/>
    <a:srgbClr val="DDD5EB"/>
    <a:srgbClr val="C8EA92"/>
    <a:srgbClr val="D733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F97A8B-709D-47C5-9D73-E0F5DBC28566}" v="18" dt="2022-08-15T08:12:29.9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6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an Daluz" userId="befa8149-c6af-46c9-b27d-15d84abc302f" providerId="ADAL" clId="{54F97A8B-709D-47C5-9D73-E0F5DBC28566}"/>
    <pc:docChg chg="undo custSel delSld modSld modSection">
      <pc:chgData name="Ayan Daluz" userId="befa8149-c6af-46c9-b27d-15d84abc302f" providerId="ADAL" clId="{54F97A8B-709D-47C5-9D73-E0F5DBC28566}" dt="2022-08-15T08:13:30.733" v="177" actId="1592"/>
      <pc:docMkLst>
        <pc:docMk/>
      </pc:docMkLst>
      <pc:sldChg chg="modSp mod delCm modCm">
        <pc:chgData name="Ayan Daluz" userId="befa8149-c6af-46c9-b27d-15d84abc302f" providerId="ADAL" clId="{54F97A8B-709D-47C5-9D73-E0F5DBC28566}" dt="2022-08-15T08:13:30.715" v="167" actId="1592"/>
        <pc:sldMkLst>
          <pc:docMk/>
          <pc:sldMk cId="4055469947" sldId="425"/>
        </pc:sldMkLst>
        <pc:spChg chg="mod">
          <ac:chgData name="Ayan Daluz" userId="befa8149-c6af-46c9-b27d-15d84abc302f" providerId="ADAL" clId="{54F97A8B-709D-47C5-9D73-E0F5DBC28566}" dt="2022-08-15T08:05:25.820" v="46" actId="14100"/>
          <ac:spMkLst>
            <pc:docMk/>
            <pc:sldMk cId="4055469947" sldId="425"/>
            <ac:spMk id="10" creationId="{726C08C4-900E-47A5-A5C9-CBC25C60966A}"/>
          </ac:spMkLst>
        </pc:spChg>
      </pc:sldChg>
      <pc:sldChg chg="addSp modSp mod delCm">
        <pc:chgData name="Ayan Daluz" userId="befa8149-c6af-46c9-b27d-15d84abc302f" providerId="ADAL" clId="{54F97A8B-709D-47C5-9D73-E0F5DBC28566}" dt="2022-08-15T08:13:30.716" v="168" actId="1592"/>
        <pc:sldMkLst>
          <pc:docMk/>
          <pc:sldMk cId="3894788654" sldId="489"/>
        </pc:sldMkLst>
        <pc:spChg chg="add mod">
          <ac:chgData name="Ayan Daluz" userId="befa8149-c6af-46c9-b27d-15d84abc302f" providerId="ADAL" clId="{54F97A8B-709D-47C5-9D73-E0F5DBC28566}" dt="2022-08-15T08:10:00.283" v="53" actId="20577"/>
          <ac:spMkLst>
            <pc:docMk/>
            <pc:sldMk cId="3894788654" sldId="489"/>
            <ac:spMk id="3" creationId="{5B3C2425-419D-F881-6012-88139F16AAA6}"/>
          </ac:spMkLst>
        </pc:spChg>
      </pc:sldChg>
      <pc:sldChg chg="modSp mod delCm">
        <pc:chgData name="Ayan Daluz" userId="befa8149-c6af-46c9-b27d-15d84abc302f" providerId="ADAL" clId="{54F97A8B-709D-47C5-9D73-E0F5DBC28566}" dt="2022-08-15T08:13:30.733" v="177" actId="1592"/>
        <pc:sldMkLst>
          <pc:docMk/>
          <pc:sldMk cId="623038521" sldId="506"/>
        </pc:sldMkLst>
        <pc:spChg chg="mod">
          <ac:chgData name="Ayan Daluz" userId="befa8149-c6af-46c9-b27d-15d84abc302f" providerId="ADAL" clId="{54F97A8B-709D-47C5-9D73-E0F5DBC28566}" dt="2022-08-15T08:13:23.148" v="166" actId="20577"/>
          <ac:spMkLst>
            <pc:docMk/>
            <pc:sldMk cId="623038521" sldId="506"/>
            <ac:spMk id="3" creationId="{042D9E7B-D1BB-4A59-8D12-11E6C2FA55AC}"/>
          </ac:spMkLst>
        </pc:spChg>
      </pc:sldChg>
      <pc:sldChg chg="addSp delSp modSp mod delCm">
        <pc:chgData name="Ayan Daluz" userId="befa8149-c6af-46c9-b27d-15d84abc302f" providerId="ADAL" clId="{54F97A8B-709D-47C5-9D73-E0F5DBC28566}" dt="2022-08-15T08:13:30.717" v="169" actId="1592"/>
        <pc:sldMkLst>
          <pc:docMk/>
          <pc:sldMk cId="1780135572" sldId="543"/>
        </pc:sldMkLst>
        <pc:spChg chg="add del">
          <ac:chgData name="Ayan Daluz" userId="befa8149-c6af-46c9-b27d-15d84abc302f" providerId="ADAL" clId="{54F97A8B-709D-47C5-9D73-E0F5DBC28566}" dt="2022-08-15T08:10:07.611" v="55" actId="22"/>
          <ac:spMkLst>
            <pc:docMk/>
            <pc:sldMk cId="1780135572" sldId="543"/>
            <ac:spMk id="3" creationId="{6BABB871-D67B-B03F-C98D-5045257CC706}"/>
          </ac:spMkLst>
        </pc:spChg>
        <pc:spChg chg="add mod">
          <ac:chgData name="Ayan Daluz" userId="befa8149-c6af-46c9-b27d-15d84abc302f" providerId="ADAL" clId="{54F97A8B-709D-47C5-9D73-E0F5DBC28566}" dt="2022-08-15T08:10:21.347" v="63" actId="27636"/>
          <ac:spMkLst>
            <pc:docMk/>
            <pc:sldMk cId="1780135572" sldId="543"/>
            <ac:spMk id="5" creationId="{8BBF77A4-1CB7-2A86-4A00-A447670E9C71}"/>
          </ac:spMkLst>
        </pc:spChg>
        <pc:spChg chg="mod">
          <ac:chgData name="Ayan Daluz" userId="befa8149-c6af-46c9-b27d-15d84abc302f" providerId="ADAL" clId="{54F97A8B-709D-47C5-9D73-E0F5DBC28566}" dt="2022-08-15T08:10:19.981" v="61" actId="14100"/>
          <ac:spMkLst>
            <pc:docMk/>
            <pc:sldMk cId="1780135572" sldId="543"/>
            <ac:spMk id="21" creationId="{042D9E7B-D1BB-4A59-8D12-11E6C2FA55AC}"/>
          </ac:spMkLst>
        </pc:spChg>
      </pc:sldChg>
      <pc:sldChg chg="modSp mod delCm">
        <pc:chgData name="Ayan Daluz" userId="befa8149-c6af-46c9-b27d-15d84abc302f" providerId="ADAL" clId="{54F97A8B-709D-47C5-9D73-E0F5DBC28566}" dt="2022-08-15T08:13:30.722" v="174" actId="1592"/>
        <pc:sldMkLst>
          <pc:docMk/>
          <pc:sldMk cId="3590345420" sldId="552"/>
        </pc:sldMkLst>
        <pc:spChg chg="mod">
          <ac:chgData name="Ayan Daluz" userId="befa8149-c6af-46c9-b27d-15d84abc302f" providerId="ADAL" clId="{54F97A8B-709D-47C5-9D73-E0F5DBC28566}" dt="2022-08-15T08:12:01.633" v="89"/>
          <ac:spMkLst>
            <pc:docMk/>
            <pc:sldMk cId="3590345420" sldId="552"/>
            <ac:spMk id="7" creationId="{DAA945A5-8FEA-4C12-8848-FA2AE3698B17}"/>
          </ac:spMkLst>
        </pc:spChg>
      </pc:sldChg>
      <pc:sldChg chg="del">
        <pc:chgData name="Ayan Daluz" userId="befa8149-c6af-46c9-b27d-15d84abc302f" providerId="ADAL" clId="{54F97A8B-709D-47C5-9D73-E0F5DBC28566}" dt="2022-08-15T08:12:38.354" v="97" actId="47"/>
        <pc:sldMkLst>
          <pc:docMk/>
          <pc:sldMk cId="925195322" sldId="610"/>
        </pc:sldMkLst>
      </pc:sldChg>
      <pc:sldChg chg="addSp delSp modSp mod delCm">
        <pc:chgData name="Ayan Daluz" userId="befa8149-c6af-46c9-b27d-15d84abc302f" providerId="ADAL" clId="{54F97A8B-709D-47C5-9D73-E0F5DBC28566}" dt="2022-08-15T08:13:30.718" v="170" actId="1592"/>
        <pc:sldMkLst>
          <pc:docMk/>
          <pc:sldMk cId="286994169" sldId="623"/>
        </pc:sldMkLst>
        <pc:picChg chg="del">
          <ac:chgData name="Ayan Daluz" userId="befa8149-c6af-46c9-b27d-15d84abc302f" providerId="ADAL" clId="{54F97A8B-709D-47C5-9D73-E0F5DBC28566}" dt="2022-08-15T08:10:34.569" v="64" actId="478"/>
          <ac:picMkLst>
            <pc:docMk/>
            <pc:sldMk cId="286994169" sldId="623"/>
            <ac:picMk id="2" creationId="{00000000-0000-0000-0000-000000000000}"/>
          </ac:picMkLst>
        </pc:picChg>
        <pc:picChg chg="add mod">
          <ac:chgData name="Ayan Daluz" userId="befa8149-c6af-46c9-b27d-15d84abc302f" providerId="ADAL" clId="{54F97A8B-709D-47C5-9D73-E0F5DBC28566}" dt="2022-08-15T08:10:37.972" v="67" actId="14100"/>
          <ac:picMkLst>
            <pc:docMk/>
            <pc:sldMk cId="286994169" sldId="623"/>
            <ac:picMk id="3" creationId="{482B91F4-FFC9-FBCD-C1B8-7CA74A720AD9}"/>
          </ac:picMkLst>
        </pc:picChg>
      </pc:sldChg>
      <pc:sldChg chg="addSp delSp modSp mod delCm">
        <pc:chgData name="Ayan Daluz" userId="befa8149-c6af-46c9-b27d-15d84abc302f" providerId="ADAL" clId="{54F97A8B-709D-47C5-9D73-E0F5DBC28566}" dt="2022-08-15T08:13:30.719" v="171" actId="1592"/>
        <pc:sldMkLst>
          <pc:docMk/>
          <pc:sldMk cId="3028321389" sldId="627"/>
        </pc:sldMkLst>
        <pc:picChg chg="del">
          <ac:chgData name="Ayan Daluz" userId="befa8149-c6af-46c9-b27d-15d84abc302f" providerId="ADAL" clId="{54F97A8B-709D-47C5-9D73-E0F5DBC28566}" dt="2022-08-15T08:10:46.987" v="68" actId="478"/>
          <ac:picMkLst>
            <pc:docMk/>
            <pc:sldMk cId="3028321389" sldId="627"/>
            <ac:picMk id="2" creationId="{00000000-0000-0000-0000-000000000000}"/>
          </ac:picMkLst>
        </pc:picChg>
        <pc:picChg chg="add mod">
          <ac:chgData name="Ayan Daluz" userId="befa8149-c6af-46c9-b27d-15d84abc302f" providerId="ADAL" clId="{54F97A8B-709D-47C5-9D73-E0F5DBC28566}" dt="2022-08-15T08:11:06.529" v="72"/>
          <ac:picMkLst>
            <pc:docMk/>
            <pc:sldMk cId="3028321389" sldId="627"/>
            <ac:picMk id="3" creationId="{94002332-3DE9-675B-AD5C-08842A07F88F}"/>
          </ac:picMkLst>
        </pc:picChg>
        <pc:picChg chg="add mod">
          <ac:chgData name="Ayan Daluz" userId="befa8149-c6af-46c9-b27d-15d84abc302f" providerId="ADAL" clId="{54F97A8B-709D-47C5-9D73-E0F5DBC28566}" dt="2022-08-15T08:11:14.485" v="76" actId="1076"/>
          <ac:picMkLst>
            <pc:docMk/>
            <pc:sldMk cId="3028321389" sldId="627"/>
            <ac:picMk id="5" creationId="{4BC81D35-7192-EBD7-DF18-959F45329509}"/>
          </ac:picMkLst>
        </pc:picChg>
      </pc:sldChg>
      <pc:sldChg chg="addSp modSp mod delCm">
        <pc:chgData name="Ayan Daluz" userId="befa8149-c6af-46c9-b27d-15d84abc302f" providerId="ADAL" clId="{54F97A8B-709D-47C5-9D73-E0F5DBC28566}" dt="2022-08-15T08:13:30.723" v="175" actId="1592"/>
        <pc:sldMkLst>
          <pc:docMk/>
          <pc:sldMk cId="3932759545" sldId="633"/>
        </pc:sldMkLst>
        <pc:spChg chg="add mod">
          <ac:chgData name="Ayan Daluz" userId="befa8149-c6af-46c9-b27d-15d84abc302f" providerId="ADAL" clId="{54F97A8B-709D-47C5-9D73-E0F5DBC28566}" dt="2022-08-15T08:12:16.664" v="92" actId="6549"/>
          <ac:spMkLst>
            <pc:docMk/>
            <pc:sldMk cId="3932759545" sldId="633"/>
            <ac:spMk id="2" creationId="{D5430293-738A-D9ED-78F0-40FD2406766D}"/>
          </ac:spMkLst>
        </pc:spChg>
      </pc:sldChg>
      <pc:sldChg chg="addSp delSp modSp mod delCm">
        <pc:chgData name="Ayan Daluz" userId="befa8149-c6af-46c9-b27d-15d84abc302f" providerId="ADAL" clId="{54F97A8B-709D-47C5-9D73-E0F5DBC28566}" dt="2022-08-15T08:13:30.720" v="172" actId="1592"/>
        <pc:sldMkLst>
          <pc:docMk/>
          <pc:sldMk cId="2461961120" sldId="634"/>
        </pc:sldMkLst>
        <pc:picChg chg="del">
          <ac:chgData name="Ayan Daluz" userId="befa8149-c6af-46c9-b27d-15d84abc302f" providerId="ADAL" clId="{54F97A8B-709D-47C5-9D73-E0F5DBC28566}" dt="2022-08-15T08:11:25.907" v="77" actId="478"/>
          <ac:picMkLst>
            <pc:docMk/>
            <pc:sldMk cId="2461961120" sldId="634"/>
            <ac:picMk id="2" creationId="{00000000-0000-0000-0000-000000000000}"/>
          </ac:picMkLst>
        </pc:picChg>
        <pc:picChg chg="add mod">
          <ac:chgData name="Ayan Daluz" userId="befa8149-c6af-46c9-b27d-15d84abc302f" providerId="ADAL" clId="{54F97A8B-709D-47C5-9D73-E0F5DBC28566}" dt="2022-08-15T08:11:30.686" v="81" actId="1076"/>
          <ac:picMkLst>
            <pc:docMk/>
            <pc:sldMk cId="2461961120" sldId="634"/>
            <ac:picMk id="3" creationId="{268C57D9-4113-2F9E-450D-286286FAB187}"/>
          </ac:picMkLst>
        </pc:picChg>
      </pc:sldChg>
      <pc:sldChg chg="modSp delCm">
        <pc:chgData name="Ayan Daluz" userId="befa8149-c6af-46c9-b27d-15d84abc302f" providerId="ADAL" clId="{54F97A8B-709D-47C5-9D73-E0F5DBC28566}" dt="2022-08-15T08:13:30.721" v="173" actId="1592"/>
        <pc:sldMkLst>
          <pc:docMk/>
          <pc:sldMk cId="2387033258" sldId="642"/>
        </pc:sldMkLst>
        <pc:graphicFrameChg chg="mod">
          <ac:chgData name="Ayan Daluz" userId="befa8149-c6af-46c9-b27d-15d84abc302f" providerId="ADAL" clId="{54F97A8B-709D-47C5-9D73-E0F5DBC28566}" dt="2022-08-15T08:11:46.257" v="86" actId="20577"/>
          <ac:graphicFrameMkLst>
            <pc:docMk/>
            <pc:sldMk cId="2387033258" sldId="642"/>
            <ac:graphicFrameMk id="7" creationId="{00000000-0000-0000-0000-000000000000}"/>
          </ac:graphicFrameMkLst>
        </pc:graphicFrameChg>
      </pc:sldChg>
      <pc:sldChg chg="modSp delCm">
        <pc:chgData name="Ayan Daluz" userId="befa8149-c6af-46c9-b27d-15d84abc302f" providerId="ADAL" clId="{54F97A8B-709D-47C5-9D73-E0F5DBC28566}" dt="2022-08-15T08:13:30.723" v="176" actId="1592"/>
        <pc:sldMkLst>
          <pc:docMk/>
          <pc:sldMk cId="443738095" sldId="643"/>
        </pc:sldMkLst>
        <pc:graphicFrameChg chg="mod">
          <ac:chgData name="Ayan Daluz" userId="befa8149-c6af-46c9-b27d-15d84abc302f" providerId="ADAL" clId="{54F97A8B-709D-47C5-9D73-E0F5DBC28566}" dt="2022-08-15T08:12:29.977" v="96" actId="20577"/>
          <ac:graphicFrameMkLst>
            <pc:docMk/>
            <pc:sldMk cId="443738095" sldId="643"/>
            <ac:graphicFrameMk id="2" creationId="{00000000-0000-0000-0000-000000000000}"/>
          </ac:graphicFrameMkLst>
        </pc:graphicFrameChg>
      </pc:sldChg>
      <pc:sldChg chg="del">
        <pc:chgData name="Ayan Daluz" userId="befa8149-c6af-46c9-b27d-15d84abc302f" providerId="ADAL" clId="{54F97A8B-709D-47C5-9D73-E0F5DBC28566}" dt="2022-08-15T08:12:39.916" v="98" actId="47"/>
        <pc:sldMkLst>
          <pc:docMk/>
          <pc:sldMk cId="683450961" sldId="647"/>
        </pc:sldMkLst>
      </pc:sldChg>
      <pc:sldChg chg="del">
        <pc:chgData name="Ayan Daluz" userId="befa8149-c6af-46c9-b27d-15d84abc302f" providerId="ADAL" clId="{54F97A8B-709D-47C5-9D73-E0F5DBC28566}" dt="2022-08-15T08:12:40.786" v="99" actId="47"/>
        <pc:sldMkLst>
          <pc:docMk/>
          <pc:sldMk cId="171136216" sldId="651"/>
        </pc:sldMkLst>
      </pc:sldChg>
      <pc:sldChg chg="del">
        <pc:chgData name="Ayan Daluz" userId="befa8149-c6af-46c9-b27d-15d84abc302f" providerId="ADAL" clId="{54F97A8B-709D-47C5-9D73-E0F5DBC28566}" dt="2022-08-15T08:12:42.304" v="100" actId="47"/>
        <pc:sldMkLst>
          <pc:docMk/>
          <pc:sldMk cId="1220564938" sldId="655"/>
        </pc:sldMkLst>
      </pc:sldChg>
      <pc:sldChg chg="del">
        <pc:chgData name="Ayan Daluz" userId="befa8149-c6af-46c9-b27d-15d84abc302f" providerId="ADAL" clId="{54F97A8B-709D-47C5-9D73-E0F5DBC28566}" dt="2022-08-15T08:12:44.558" v="101" actId="47"/>
        <pc:sldMkLst>
          <pc:docMk/>
          <pc:sldMk cId="2727759226" sldId="659"/>
        </pc:sldMkLst>
      </pc:sldChg>
      <pc:sldChg chg="del">
        <pc:chgData name="Ayan Daluz" userId="befa8149-c6af-46c9-b27d-15d84abc302f" providerId="ADAL" clId="{54F97A8B-709D-47C5-9D73-E0F5DBC28566}" dt="2022-08-15T08:12:45.563" v="102" actId="47"/>
        <pc:sldMkLst>
          <pc:docMk/>
          <pc:sldMk cId="3019576916" sldId="663"/>
        </pc:sldMkLst>
      </pc:sldChg>
    </pc:docChg>
  </pc:docChgLst>
  <pc:docChgLst>
    <pc:chgData name="Ayan Daluz" userId="befa8149-c6af-46c9-b27d-15d84abc302f" providerId="ADAL" clId="{7C93A4D3-2EFB-48E1-A0DA-55FE8AA4992C}"/>
    <pc:docChg chg="undo custSel modSld">
      <pc:chgData name="Ayan Daluz" userId="befa8149-c6af-46c9-b27d-15d84abc302f" providerId="ADAL" clId="{7C93A4D3-2EFB-48E1-A0DA-55FE8AA4992C}" dt="2022-01-18T05:31:08.771" v="68" actId="14100"/>
      <pc:docMkLst>
        <pc:docMk/>
      </pc:docMkLst>
      <pc:sldChg chg="modSp mod">
        <pc:chgData name="Ayan Daluz" userId="befa8149-c6af-46c9-b27d-15d84abc302f" providerId="ADAL" clId="{7C93A4D3-2EFB-48E1-A0DA-55FE8AA4992C}" dt="2022-01-18T05:13:50.812" v="8" actId="1076"/>
        <pc:sldMkLst>
          <pc:docMk/>
          <pc:sldMk cId="2893474724" sldId="519"/>
        </pc:sldMkLst>
        <pc:spChg chg="mod">
          <ac:chgData name="Ayan Daluz" userId="befa8149-c6af-46c9-b27d-15d84abc302f" providerId="ADAL" clId="{7C93A4D3-2EFB-48E1-A0DA-55FE8AA4992C}" dt="2022-01-18T05:13:42.035" v="4" actId="14100"/>
          <ac:spMkLst>
            <pc:docMk/>
            <pc:sldMk cId="2893474724" sldId="519"/>
            <ac:spMk id="21" creationId="{042D9E7B-D1BB-4A59-8D12-11E6C2FA55AC}"/>
          </ac:spMkLst>
        </pc:spChg>
        <pc:picChg chg="mod">
          <ac:chgData name="Ayan Daluz" userId="befa8149-c6af-46c9-b27d-15d84abc302f" providerId="ADAL" clId="{7C93A4D3-2EFB-48E1-A0DA-55FE8AA4992C}" dt="2022-01-18T05:13:50.812" v="8" actId="1076"/>
          <ac:picMkLst>
            <pc:docMk/>
            <pc:sldMk cId="2893474724" sldId="519"/>
            <ac:picMk id="2" creationId="{00000000-0000-0000-0000-000000000000}"/>
          </ac:picMkLst>
        </pc:picChg>
      </pc:sldChg>
      <pc:sldChg chg="modSp mod">
        <pc:chgData name="Ayan Daluz" userId="befa8149-c6af-46c9-b27d-15d84abc302f" providerId="ADAL" clId="{7C93A4D3-2EFB-48E1-A0DA-55FE8AA4992C}" dt="2022-01-18T05:14:03.226" v="12" actId="1076"/>
        <pc:sldMkLst>
          <pc:docMk/>
          <pc:sldMk cId="8805375" sldId="523"/>
        </pc:sldMkLst>
        <pc:spChg chg="mod">
          <ac:chgData name="Ayan Daluz" userId="befa8149-c6af-46c9-b27d-15d84abc302f" providerId="ADAL" clId="{7C93A4D3-2EFB-48E1-A0DA-55FE8AA4992C}" dt="2022-01-18T05:13:56.532" v="9" actId="14100"/>
          <ac:spMkLst>
            <pc:docMk/>
            <pc:sldMk cId="8805375" sldId="523"/>
            <ac:spMk id="21" creationId="{042D9E7B-D1BB-4A59-8D12-11E6C2FA55AC}"/>
          </ac:spMkLst>
        </pc:spChg>
        <pc:picChg chg="mod">
          <ac:chgData name="Ayan Daluz" userId="befa8149-c6af-46c9-b27d-15d84abc302f" providerId="ADAL" clId="{7C93A4D3-2EFB-48E1-A0DA-55FE8AA4992C}" dt="2022-01-18T05:14:03.226" v="12" actId="1076"/>
          <ac:picMkLst>
            <pc:docMk/>
            <pc:sldMk cId="8805375" sldId="523"/>
            <ac:picMk id="2" creationId="{00000000-0000-0000-0000-000000000000}"/>
          </ac:picMkLst>
        </pc:picChg>
      </pc:sldChg>
      <pc:sldChg chg="delSp modSp mod">
        <pc:chgData name="Ayan Daluz" userId="befa8149-c6af-46c9-b27d-15d84abc302f" providerId="ADAL" clId="{7C93A4D3-2EFB-48E1-A0DA-55FE8AA4992C}" dt="2022-01-18T05:14:20.286" v="23" actId="478"/>
        <pc:sldMkLst>
          <pc:docMk/>
          <pc:sldMk cId="3611096773" sldId="540"/>
        </pc:sldMkLst>
        <pc:spChg chg="mod">
          <ac:chgData name="Ayan Daluz" userId="befa8149-c6af-46c9-b27d-15d84abc302f" providerId="ADAL" clId="{7C93A4D3-2EFB-48E1-A0DA-55FE8AA4992C}" dt="2022-01-18T05:14:18.949" v="22" actId="14100"/>
          <ac:spMkLst>
            <pc:docMk/>
            <pc:sldMk cId="3611096773" sldId="540"/>
            <ac:spMk id="21" creationId="{042D9E7B-D1BB-4A59-8D12-11E6C2FA55AC}"/>
          </ac:spMkLst>
        </pc:spChg>
        <pc:picChg chg="del mod">
          <ac:chgData name="Ayan Daluz" userId="befa8149-c6af-46c9-b27d-15d84abc302f" providerId="ADAL" clId="{7C93A4D3-2EFB-48E1-A0DA-55FE8AA4992C}" dt="2022-01-18T05:14:20.286" v="23" actId="478"/>
          <ac:picMkLst>
            <pc:docMk/>
            <pc:sldMk cId="3611096773" sldId="540"/>
            <ac:picMk id="2" creationId="{00000000-0000-0000-0000-000000000000}"/>
          </ac:picMkLst>
        </pc:picChg>
      </pc:sldChg>
      <pc:sldChg chg="modSp mod">
        <pc:chgData name="Ayan Daluz" userId="befa8149-c6af-46c9-b27d-15d84abc302f" providerId="ADAL" clId="{7C93A4D3-2EFB-48E1-A0DA-55FE8AA4992C}" dt="2022-01-18T05:30:59.314" v="65" actId="14100"/>
        <pc:sldMkLst>
          <pc:docMk/>
          <pc:sldMk cId="925195322" sldId="610"/>
        </pc:sldMkLst>
        <pc:spChg chg="mod">
          <ac:chgData name="Ayan Daluz" userId="befa8149-c6af-46c9-b27d-15d84abc302f" providerId="ADAL" clId="{7C93A4D3-2EFB-48E1-A0DA-55FE8AA4992C}" dt="2022-01-18T05:30:56.185" v="63" actId="14100"/>
          <ac:spMkLst>
            <pc:docMk/>
            <pc:sldMk cId="925195322" sldId="610"/>
            <ac:spMk id="21" creationId="{042D9E7B-D1BB-4A59-8D12-11E6C2FA55AC}"/>
          </ac:spMkLst>
        </pc:spChg>
        <pc:picChg chg="mod">
          <ac:chgData name="Ayan Daluz" userId="befa8149-c6af-46c9-b27d-15d84abc302f" providerId="ADAL" clId="{7C93A4D3-2EFB-48E1-A0DA-55FE8AA4992C}" dt="2022-01-18T05:30:59.314" v="65" actId="14100"/>
          <ac:picMkLst>
            <pc:docMk/>
            <pc:sldMk cId="925195322" sldId="610"/>
            <ac:picMk id="2" creationId="{00000000-0000-0000-0000-000000000000}"/>
          </ac:picMkLst>
        </pc:picChg>
      </pc:sldChg>
      <pc:sldChg chg="modSp mod">
        <pc:chgData name="Ayan Daluz" userId="befa8149-c6af-46c9-b27d-15d84abc302f" providerId="ADAL" clId="{7C93A4D3-2EFB-48E1-A0DA-55FE8AA4992C}" dt="2022-01-18T05:14:28.651" v="26" actId="14100"/>
        <pc:sldMkLst>
          <pc:docMk/>
          <pc:sldMk cId="2373863260" sldId="622"/>
        </pc:sldMkLst>
        <pc:spChg chg="mod">
          <ac:chgData name="Ayan Daluz" userId="befa8149-c6af-46c9-b27d-15d84abc302f" providerId="ADAL" clId="{7C93A4D3-2EFB-48E1-A0DA-55FE8AA4992C}" dt="2022-01-18T05:14:24.795" v="24" actId="14100"/>
          <ac:spMkLst>
            <pc:docMk/>
            <pc:sldMk cId="2373863260" sldId="622"/>
            <ac:spMk id="21" creationId="{042D9E7B-D1BB-4A59-8D12-11E6C2FA55AC}"/>
          </ac:spMkLst>
        </pc:spChg>
        <pc:picChg chg="mod">
          <ac:chgData name="Ayan Daluz" userId="befa8149-c6af-46c9-b27d-15d84abc302f" providerId="ADAL" clId="{7C93A4D3-2EFB-48E1-A0DA-55FE8AA4992C}" dt="2022-01-18T05:14:28.651" v="26" actId="14100"/>
          <ac:picMkLst>
            <pc:docMk/>
            <pc:sldMk cId="2373863260" sldId="622"/>
            <ac:picMk id="6" creationId="{00000000-0000-0000-0000-000000000000}"/>
          </ac:picMkLst>
        </pc:picChg>
      </pc:sldChg>
      <pc:sldChg chg="modSp mod">
        <pc:chgData name="Ayan Daluz" userId="befa8149-c6af-46c9-b27d-15d84abc302f" providerId="ADAL" clId="{7C93A4D3-2EFB-48E1-A0DA-55FE8AA4992C}" dt="2022-01-18T05:15:27.059" v="30" actId="14100"/>
        <pc:sldMkLst>
          <pc:docMk/>
          <pc:sldMk cId="286994169" sldId="623"/>
        </pc:sldMkLst>
        <pc:spChg chg="mod">
          <ac:chgData name="Ayan Daluz" userId="befa8149-c6af-46c9-b27d-15d84abc302f" providerId="ADAL" clId="{7C93A4D3-2EFB-48E1-A0DA-55FE8AA4992C}" dt="2022-01-18T05:15:27.059" v="30" actId="14100"/>
          <ac:spMkLst>
            <pc:docMk/>
            <pc:sldMk cId="286994169" sldId="623"/>
            <ac:spMk id="21" creationId="{042D9E7B-D1BB-4A59-8D12-11E6C2FA55AC}"/>
          </ac:spMkLst>
        </pc:spChg>
        <pc:picChg chg="mod">
          <ac:chgData name="Ayan Daluz" userId="befa8149-c6af-46c9-b27d-15d84abc302f" providerId="ADAL" clId="{7C93A4D3-2EFB-48E1-A0DA-55FE8AA4992C}" dt="2022-01-18T05:15:25.020" v="29" actId="14100"/>
          <ac:picMkLst>
            <pc:docMk/>
            <pc:sldMk cId="286994169" sldId="623"/>
            <ac:picMk id="2" creationId="{00000000-0000-0000-0000-000000000000}"/>
          </ac:picMkLst>
        </pc:picChg>
      </pc:sldChg>
      <pc:sldChg chg="modSp mod">
        <pc:chgData name="Ayan Daluz" userId="befa8149-c6af-46c9-b27d-15d84abc302f" providerId="ADAL" clId="{7C93A4D3-2EFB-48E1-A0DA-55FE8AA4992C}" dt="2022-01-18T05:15:36.588" v="33" actId="14100"/>
        <pc:sldMkLst>
          <pc:docMk/>
          <pc:sldMk cId="1405169393" sldId="626"/>
        </pc:sldMkLst>
        <pc:spChg chg="mod">
          <ac:chgData name="Ayan Daluz" userId="befa8149-c6af-46c9-b27d-15d84abc302f" providerId="ADAL" clId="{7C93A4D3-2EFB-48E1-A0DA-55FE8AA4992C}" dt="2022-01-18T05:15:32.771" v="31" actId="14100"/>
          <ac:spMkLst>
            <pc:docMk/>
            <pc:sldMk cId="1405169393" sldId="626"/>
            <ac:spMk id="21" creationId="{042D9E7B-D1BB-4A59-8D12-11E6C2FA55AC}"/>
          </ac:spMkLst>
        </pc:spChg>
        <pc:picChg chg="mod">
          <ac:chgData name="Ayan Daluz" userId="befa8149-c6af-46c9-b27d-15d84abc302f" providerId="ADAL" clId="{7C93A4D3-2EFB-48E1-A0DA-55FE8AA4992C}" dt="2022-01-18T05:15:36.588" v="33" actId="14100"/>
          <ac:picMkLst>
            <pc:docMk/>
            <pc:sldMk cId="1405169393" sldId="626"/>
            <ac:picMk id="2" creationId="{00000000-0000-0000-0000-000000000000}"/>
          </ac:picMkLst>
        </pc:picChg>
      </pc:sldChg>
      <pc:sldChg chg="modSp mod">
        <pc:chgData name="Ayan Daluz" userId="befa8149-c6af-46c9-b27d-15d84abc302f" providerId="ADAL" clId="{7C93A4D3-2EFB-48E1-A0DA-55FE8AA4992C}" dt="2022-01-18T05:16:17.763" v="38" actId="14100"/>
        <pc:sldMkLst>
          <pc:docMk/>
          <pc:sldMk cId="3028321389" sldId="627"/>
        </pc:sldMkLst>
        <pc:spChg chg="mod">
          <ac:chgData name="Ayan Daluz" userId="befa8149-c6af-46c9-b27d-15d84abc302f" providerId="ADAL" clId="{7C93A4D3-2EFB-48E1-A0DA-55FE8AA4992C}" dt="2022-01-18T05:16:17.763" v="38" actId="14100"/>
          <ac:spMkLst>
            <pc:docMk/>
            <pc:sldMk cId="3028321389" sldId="627"/>
            <ac:spMk id="21" creationId="{042D9E7B-D1BB-4A59-8D12-11E6C2FA55AC}"/>
          </ac:spMkLst>
        </pc:spChg>
        <pc:picChg chg="mod">
          <ac:chgData name="Ayan Daluz" userId="befa8149-c6af-46c9-b27d-15d84abc302f" providerId="ADAL" clId="{7C93A4D3-2EFB-48E1-A0DA-55FE8AA4992C}" dt="2022-01-18T05:16:15.699" v="37" actId="14100"/>
          <ac:picMkLst>
            <pc:docMk/>
            <pc:sldMk cId="3028321389" sldId="627"/>
            <ac:picMk id="2" creationId="{00000000-0000-0000-0000-000000000000}"/>
          </ac:picMkLst>
        </pc:picChg>
      </pc:sldChg>
      <pc:sldChg chg="modSp mod">
        <pc:chgData name="Ayan Daluz" userId="befa8149-c6af-46c9-b27d-15d84abc302f" providerId="ADAL" clId="{7C93A4D3-2EFB-48E1-A0DA-55FE8AA4992C}" dt="2022-01-18T05:16:28.827" v="41" actId="14100"/>
        <pc:sldMkLst>
          <pc:docMk/>
          <pc:sldMk cId="3544021044" sldId="629"/>
        </pc:sldMkLst>
        <pc:spChg chg="mod">
          <ac:chgData name="Ayan Daluz" userId="befa8149-c6af-46c9-b27d-15d84abc302f" providerId="ADAL" clId="{7C93A4D3-2EFB-48E1-A0DA-55FE8AA4992C}" dt="2022-01-18T05:16:23.868" v="39" actId="14100"/>
          <ac:spMkLst>
            <pc:docMk/>
            <pc:sldMk cId="3544021044" sldId="629"/>
            <ac:spMk id="21" creationId="{042D9E7B-D1BB-4A59-8D12-11E6C2FA55AC}"/>
          </ac:spMkLst>
        </pc:spChg>
        <pc:picChg chg="mod">
          <ac:chgData name="Ayan Daluz" userId="befa8149-c6af-46c9-b27d-15d84abc302f" providerId="ADAL" clId="{7C93A4D3-2EFB-48E1-A0DA-55FE8AA4992C}" dt="2022-01-18T05:16:28.827" v="41" actId="14100"/>
          <ac:picMkLst>
            <pc:docMk/>
            <pc:sldMk cId="3544021044" sldId="629"/>
            <ac:picMk id="2" creationId="{00000000-0000-0000-0000-000000000000}"/>
          </ac:picMkLst>
        </pc:picChg>
      </pc:sldChg>
      <pc:sldChg chg="modSp mod">
        <pc:chgData name="Ayan Daluz" userId="befa8149-c6af-46c9-b27d-15d84abc302f" providerId="ADAL" clId="{7C93A4D3-2EFB-48E1-A0DA-55FE8AA4992C}" dt="2022-01-18T05:16:36.531" v="44" actId="14100"/>
        <pc:sldMkLst>
          <pc:docMk/>
          <pc:sldMk cId="45281657" sldId="632"/>
        </pc:sldMkLst>
        <pc:spChg chg="mod">
          <ac:chgData name="Ayan Daluz" userId="befa8149-c6af-46c9-b27d-15d84abc302f" providerId="ADAL" clId="{7C93A4D3-2EFB-48E1-A0DA-55FE8AA4992C}" dt="2022-01-18T05:16:33.363" v="42" actId="14100"/>
          <ac:spMkLst>
            <pc:docMk/>
            <pc:sldMk cId="45281657" sldId="632"/>
            <ac:spMk id="21" creationId="{042D9E7B-D1BB-4A59-8D12-11E6C2FA55AC}"/>
          </ac:spMkLst>
        </pc:spChg>
        <pc:picChg chg="mod">
          <ac:chgData name="Ayan Daluz" userId="befa8149-c6af-46c9-b27d-15d84abc302f" providerId="ADAL" clId="{7C93A4D3-2EFB-48E1-A0DA-55FE8AA4992C}" dt="2022-01-18T05:16:36.531" v="44" actId="14100"/>
          <ac:picMkLst>
            <pc:docMk/>
            <pc:sldMk cId="45281657" sldId="632"/>
            <ac:picMk id="2" creationId="{00000000-0000-0000-0000-000000000000}"/>
          </ac:picMkLst>
        </pc:picChg>
      </pc:sldChg>
      <pc:sldChg chg="modSp mod">
        <pc:chgData name="Ayan Daluz" userId="befa8149-c6af-46c9-b27d-15d84abc302f" providerId="ADAL" clId="{7C93A4D3-2EFB-48E1-A0DA-55FE8AA4992C}" dt="2022-01-18T05:16:48.411" v="48" actId="1076"/>
        <pc:sldMkLst>
          <pc:docMk/>
          <pc:sldMk cId="2461961120" sldId="634"/>
        </pc:sldMkLst>
        <pc:spChg chg="mod">
          <ac:chgData name="Ayan Daluz" userId="befa8149-c6af-46c9-b27d-15d84abc302f" providerId="ADAL" clId="{7C93A4D3-2EFB-48E1-A0DA-55FE8AA4992C}" dt="2022-01-18T05:16:43.491" v="45" actId="14100"/>
          <ac:spMkLst>
            <pc:docMk/>
            <pc:sldMk cId="2461961120" sldId="634"/>
            <ac:spMk id="21" creationId="{042D9E7B-D1BB-4A59-8D12-11E6C2FA55AC}"/>
          </ac:spMkLst>
        </pc:spChg>
        <pc:picChg chg="mod">
          <ac:chgData name="Ayan Daluz" userId="befa8149-c6af-46c9-b27d-15d84abc302f" providerId="ADAL" clId="{7C93A4D3-2EFB-48E1-A0DA-55FE8AA4992C}" dt="2022-01-18T05:16:48.411" v="48" actId="1076"/>
          <ac:picMkLst>
            <pc:docMk/>
            <pc:sldMk cId="2461961120" sldId="634"/>
            <ac:picMk id="2" creationId="{00000000-0000-0000-0000-000000000000}"/>
          </ac:picMkLst>
        </pc:picChg>
      </pc:sldChg>
      <pc:sldChg chg="modSp mod">
        <pc:chgData name="Ayan Daluz" userId="befa8149-c6af-46c9-b27d-15d84abc302f" providerId="ADAL" clId="{7C93A4D3-2EFB-48E1-A0DA-55FE8AA4992C}" dt="2022-01-18T05:16:57.211" v="51" actId="14100"/>
        <pc:sldMkLst>
          <pc:docMk/>
          <pc:sldMk cId="4005007951" sldId="635"/>
        </pc:sldMkLst>
        <pc:spChg chg="mod">
          <ac:chgData name="Ayan Daluz" userId="befa8149-c6af-46c9-b27d-15d84abc302f" providerId="ADAL" clId="{7C93A4D3-2EFB-48E1-A0DA-55FE8AA4992C}" dt="2022-01-18T05:16:53.307" v="49" actId="14100"/>
          <ac:spMkLst>
            <pc:docMk/>
            <pc:sldMk cId="4005007951" sldId="635"/>
            <ac:spMk id="21" creationId="{042D9E7B-D1BB-4A59-8D12-11E6C2FA55AC}"/>
          </ac:spMkLst>
        </pc:spChg>
        <pc:picChg chg="mod">
          <ac:chgData name="Ayan Daluz" userId="befa8149-c6af-46c9-b27d-15d84abc302f" providerId="ADAL" clId="{7C93A4D3-2EFB-48E1-A0DA-55FE8AA4992C}" dt="2022-01-18T05:16:57.211" v="51" actId="14100"/>
          <ac:picMkLst>
            <pc:docMk/>
            <pc:sldMk cId="4005007951" sldId="635"/>
            <ac:picMk id="2" creationId="{00000000-0000-0000-0000-000000000000}"/>
          </ac:picMkLst>
        </pc:picChg>
      </pc:sldChg>
      <pc:sldChg chg="modSp mod">
        <pc:chgData name="Ayan Daluz" userId="befa8149-c6af-46c9-b27d-15d84abc302f" providerId="ADAL" clId="{7C93A4D3-2EFB-48E1-A0DA-55FE8AA4992C}" dt="2022-01-18T05:30:21.995" v="54" actId="14100"/>
        <pc:sldMkLst>
          <pc:docMk/>
          <pc:sldMk cId="1082597912" sldId="638"/>
        </pc:sldMkLst>
        <pc:spChg chg="mod">
          <ac:chgData name="Ayan Daluz" userId="befa8149-c6af-46c9-b27d-15d84abc302f" providerId="ADAL" clId="{7C93A4D3-2EFB-48E1-A0DA-55FE8AA4992C}" dt="2022-01-18T05:30:18.331" v="52" actId="14100"/>
          <ac:spMkLst>
            <pc:docMk/>
            <pc:sldMk cId="1082597912" sldId="638"/>
            <ac:spMk id="21" creationId="{042D9E7B-D1BB-4A59-8D12-11E6C2FA55AC}"/>
          </ac:spMkLst>
        </pc:spChg>
        <pc:picChg chg="mod">
          <ac:chgData name="Ayan Daluz" userId="befa8149-c6af-46c9-b27d-15d84abc302f" providerId="ADAL" clId="{7C93A4D3-2EFB-48E1-A0DA-55FE8AA4992C}" dt="2022-01-18T05:30:21.995" v="54" actId="14100"/>
          <ac:picMkLst>
            <pc:docMk/>
            <pc:sldMk cId="1082597912" sldId="638"/>
            <ac:picMk id="2" creationId="{00000000-0000-0000-0000-000000000000}"/>
          </ac:picMkLst>
        </pc:picChg>
      </pc:sldChg>
      <pc:sldChg chg="modSp mod">
        <pc:chgData name="Ayan Daluz" userId="befa8149-c6af-46c9-b27d-15d84abc302f" providerId="ADAL" clId="{7C93A4D3-2EFB-48E1-A0DA-55FE8AA4992C}" dt="2022-01-18T05:30:37.955" v="58" actId="14100"/>
        <pc:sldMkLst>
          <pc:docMk/>
          <pc:sldMk cId="3872344609" sldId="641"/>
        </pc:sldMkLst>
        <pc:spChg chg="mod">
          <ac:chgData name="Ayan Daluz" userId="befa8149-c6af-46c9-b27d-15d84abc302f" providerId="ADAL" clId="{7C93A4D3-2EFB-48E1-A0DA-55FE8AA4992C}" dt="2022-01-18T05:30:30.387" v="55" actId="14100"/>
          <ac:spMkLst>
            <pc:docMk/>
            <pc:sldMk cId="3872344609" sldId="641"/>
            <ac:spMk id="21" creationId="{042D9E7B-D1BB-4A59-8D12-11E6C2FA55AC}"/>
          </ac:spMkLst>
        </pc:spChg>
        <pc:picChg chg="mod">
          <ac:chgData name="Ayan Daluz" userId="befa8149-c6af-46c9-b27d-15d84abc302f" providerId="ADAL" clId="{7C93A4D3-2EFB-48E1-A0DA-55FE8AA4992C}" dt="2022-01-18T05:30:37.955" v="58" actId="14100"/>
          <ac:picMkLst>
            <pc:docMk/>
            <pc:sldMk cId="3872344609" sldId="641"/>
            <ac:picMk id="2" creationId="{00000000-0000-0000-0000-000000000000}"/>
          </ac:picMkLst>
        </pc:picChg>
      </pc:sldChg>
      <pc:sldChg chg="modSp mod">
        <pc:chgData name="Ayan Daluz" userId="befa8149-c6af-46c9-b27d-15d84abc302f" providerId="ADAL" clId="{7C93A4D3-2EFB-48E1-A0DA-55FE8AA4992C}" dt="2022-01-18T05:31:08.771" v="68" actId="14100"/>
        <pc:sldMkLst>
          <pc:docMk/>
          <pc:sldMk cId="1220564938" sldId="655"/>
        </pc:sldMkLst>
        <pc:spChg chg="mod">
          <ac:chgData name="Ayan Daluz" userId="befa8149-c6af-46c9-b27d-15d84abc302f" providerId="ADAL" clId="{7C93A4D3-2EFB-48E1-A0DA-55FE8AA4992C}" dt="2022-01-18T05:31:04.906" v="66" actId="14100"/>
          <ac:spMkLst>
            <pc:docMk/>
            <pc:sldMk cId="1220564938" sldId="655"/>
            <ac:spMk id="21" creationId="{042D9E7B-D1BB-4A59-8D12-11E6C2FA55AC}"/>
          </ac:spMkLst>
        </pc:spChg>
        <pc:picChg chg="mod">
          <ac:chgData name="Ayan Daluz" userId="befa8149-c6af-46c9-b27d-15d84abc302f" providerId="ADAL" clId="{7C93A4D3-2EFB-48E1-A0DA-55FE8AA4992C}" dt="2022-01-18T05:31:08.771" v="68" actId="14100"/>
          <ac:picMkLst>
            <pc:docMk/>
            <pc:sldMk cId="1220564938" sldId="655"/>
            <ac:picMk id="2" creationId="{00000000-0000-0000-0000-000000000000}"/>
          </ac:picMkLst>
        </pc:picChg>
      </pc:sldChg>
      <pc:sldChg chg="modSp mod">
        <pc:chgData name="Ayan Daluz" userId="befa8149-c6af-46c9-b27d-15d84abc302f" providerId="ADAL" clId="{7C93A4D3-2EFB-48E1-A0DA-55FE8AA4992C}" dt="2022-01-18T05:30:48.571" v="62" actId="1076"/>
        <pc:sldMkLst>
          <pc:docMk/>
          <pc:sldMk cId="3273914311" sldId="670"/>
        </pc:sldMkLst>
        <pc:spChg chg="mod">
          <ac:chgData name="Ayan Daluz" userId="befa8149-c6af-46c9-b27d-15d84abc302f" providerId="ADAL" clId="{7C93A4D3-2EFB-48E1-A0DA-55FE8AA4992C}" dt="2022-01-18T05:30:43.427" v="59" actId="14100"/>
          <ac:spMkLst>
            <pc:docMk/>
            <pc:sldMk cId="3273914311" sldId="670"/>
            <ac:spMk id="21" creationId="{042D9E7B-D1BB-4A59-8D12-11E6C2FA55AC}"/>
          </ac:spMkLst>
        </pc:spChg>
        <pc:picChg chg="mod">
          <ac:chgData name="Ayan Daluz" userId="befa8149-c6af-46c9-b27d-15d84abc302f" providerId="ADAL" clId="{7C93A4D3-2EFB-48E1-A0DA-55FE8AA4992C}" dt="2022-01-18T05:30:48.571" v="62" actId="1076"/>
          <ac:picMkLst>
            <pc:docMk/>
            <pc:sldMk cId="3273914311" sldId="670"/>
            <ac:picMk id="3" creationId="{00000000-0000-0000-0000-00000000000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07171C-73A2-4415-99B3-317721CDFFAB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AU"/>
        </a:p>
      </dgm:t>
    </dgm:pt>
    <dgm:pt modelId="{3E0CD8D9-241B-4D32-AAA1-E7B247301DBE}">
      <dgm:prSet phldrT="[Text]" custT="1"/>
      <dgm:spPr/>
      <dgm:t>
        <a:bodyPr/>
        <a:lstStyle/>
        <a:p>
          <a:pPr algn="ctr"/>
          <a:r>
            <a:rPr lang="en-AU" sz="2200" dirty="0"/>
            <a:t>Communication strategies</a:t>
          </a:r>
        </a:p>
      </dgm:t>
    </dgm:pt>
    <dgm:pt modelId="{357C6685-616B-46BC-932B-03857A26637D}" type="parTrans" cxnId="{7A34C59E-5706-4727-8931-829E6A1AA7F7}">
      <dgm:prSet/>
      <dgm:spPr/>
      <dgm:t>
        <a:bodyPr/>
        <a:lstStyle/>
        <a:p>
          <a:pPr algn="ctr"/>
          <a:endParaRPr lang="en-AU" sz="2200"/>
        </a:p>
      </dgm:t>
    </dgm:pt>
    <dgm:pt modelId="{947C66E2-0060-46E6-958F-434F952DE6A1}" type="sibTrans" cxnId="{7A34C59E-5706-4727-8931-829E6A1AA7F7}">
      <dgm:prSet/>
      <dgm:spPr/>
      <dgm:t>
        <a:bodyPr/>
        <a:lstStyle/>
        <a:p>
          <a:pPr algn="ctr"/>
          <a:endParaRPr lang="en-AU" sz="2200"/>
        </a:p>
      </dgm:t>
    </dgm:pt>
    <dgm:pt modelId="{BCAF2695-8234-4D7D-B609-DF34ADF56E89}">
      <dgm:prSet phldrT="[Text]" custT="1"/>
      <dgm:spPr/>
      <dgm:t>
        <a:bodyPr/>
        <a:lstStyle/>
        <a:p>
          <a:pPr algn="ctr"/>
          <a:r>
            <a:rPr lang="en-AU" sz="2200" dirty="0"/>
            <a:t>Communication techniques</a:t>
          </a:r>
        </a:p>
      </dgm:t>
    </dgm:pt>
    <dgm:pt modelId="{8199A3D4-7739-4871-BCB5-3DAE37854163}" type="parTrans" cxnId="{3670FBC4-FC10-43DA-924E-3FE6A23F6E3C}">
      <dgm:prSet/>
      <dgm:spPr/>
      <dgm:t>
        <a:bodyPr/>
        <a:lstStyle/>
        <a:p>
          <a:pPr algn="ctr"/>
          <a:endParaRPr lang="en-AU" sz="2200"/>
        </a:p>
      </dgm:t>
    </dgm:pt>
    <dgm:pt modelId="{B3F95647-66D5-4F4B-964B-D7FE69912E77}" type="sibTrans" cxnId="{3670FBC4-FC10-43DA-924E-3FE6A23F6E3C}">
      <dgm:prSet/>
      <dgm:spPr/>
      <dgm:t>
        <a:bodyPr/>
        <a:lstStyle/>
        <a:p>
          <a:pPr algn="ctr"/>
          <a:endParaRPr lang="en-AU" sz="2200"/>
        </a:p>
      </dgm:t>
    </dgm:pt>
    <dgm:pt modelId="{0CB3DF74-4FB3-43FD-9B43-DD232B3DC6C4}" type="pres">
      <dgm:prSet presAssocID="{DE07171C-73A2-4415-99B3-317721CDFFAB}" presName="diagram" presStyleCnt="0">
        <dgm:presLayoutVars>
          <dgm:dir/>
          <dgm:resizeHandles val="exact"/>
        </dgm:presLayoutVars>
      </dgm:prSet>
      <dgm:spPr/>
    </dgm:pt>
    <dgm:pt modelId="{CFD50C09-E67A-47C1-8DC7-4650A71A6013}" type="pres">
      <dgm:prSet presAssocID="{3E0CD8D9-241B-4D32-AAA1-E7B247301DBE}" presName="node" presStyleLbl="node1" presStyleIdx="0" presStyleCnt="2">
        <dgm:presLayoutVars>
          <dgm:bulletEnabled val="1"/>
        </dgm:presLayoutVars>
      </dgm:prSet>
      <dgm:spPr/>
    </dgm:pt>
    <dgm:pt modelId="{23F5A97C-2F29-462B-8B53-E256E091DBFF}" type="pres">
      <dgm:prSet presAssocID="{947C66E2-0060-46E6-958F-434F952DE6A1}" presName="sibTrans" presStyleCnt="0"/>
      <dgm:spPr/>
    </dgm:pt>
    <dgm:pt modelId="{31A8377E-321E-49CE-ABDE-E6D757F0BE83}" type="pres">
      <dgm:prSet presAssocID="{BCAF2695-8234-4D7D-B609-DF34ADF56E89}" presName="node" presStyleLbl="node1" presStyleIdx="1" presStyleCnt="2">
        <dgm:presLayoutVars>
          <dgm:bulletEnabled val="1"/>
        </dgm:presLayoutVars>
      </dgm:prSet>
      <dgm:spPr/>
    </dgm:pt>
  </dgm:ptLst>
  <dgm:cxnLst>
    <dgm:cxn modelId="{2473960D-A7A9-4259-AFFB-C4534B27F6A6}" type="presOf" srcId="{BCAF2695-8234-4D7D-B609-DF34ADF56E89}" destId="{31A8377E-321E-49CE-ABDE-E6D757F0BE83}" srcOrd="0" destOrd="0" presId="urn:microsoft.com/office/officeart/2005/8/layout/default"/>
    <dgm:cxn modelId="{7A34C59E-5706-4727-8931-829E6A1AA7F7}" srcId="{DE07171C-73A2-4415-99B3-317721CDFFAB}" destId="{3E0CD8D9-241B-4D32-AAA1-E7B247301DBE}" srcOrd="0" destOrd="0" parTransId="{357C6685-616B-46BC-932B-03857A26637D}" sibTransId="{947C66E2-0060-46E6-958F-434F952DE6A1}"/>
    <dgm:cxn modelId="{C5ED9ABC-40F9-488C-B6C2-8E008580AFD7}" type="presOf" srcId="{DE07171C-73A2-4415-99B3-317721CDFFAB}" destId="{0CB3DF74-4FB3-43FD-9B43-DD232B3DC6C4}" srcOrd="0" destOrd="0" presId="urn:microsoft.com/office/officeart/2005/8/layout/default"/>
    <dgm:cxn modelId="{A5FFFEC0-BF69-43B3-94A5-0608FDB657C5}" type="presOf" srcId="{3E0CD8D9-241B-4D32-AAA1-E7B247301DBE}" destId="{CFD50C09-E67A-47C1-8DC7-4650A71A6013}" srcOrd="0" destOrd="0" presId="urn:microsoft.com/office/officeart/2005/8/layout/default"/>
    <dgm:cxn modelId="{3670FBC4-FC10-43DA-924E-3FE6A23F6E3C}" srcId="{DE07171C-73A2-4415-99B3-317721CDFFAB}" destId="{BCAF2695-8234-4D7D-B609-DF34ADF56E89}" srcOrd="1" destOrd="0" parTransId="{8199A3D4-7739-4871-BCB5-3DAE37854163}" sibTransId="{B3F95647-66D5-4F4B-964B-D7FE69912E77}"/>
    <dgm:cxn modelId="{BFD4E5A0-C804-4D7E-9F24-18A81853B1A5}" type="presParOf" srcId="{0CB3DF74-4FB3-43FD-9B43-DD232B3DC6C4}" destId="{CFD50C09-E67A-47C1-8DC7-4650A71A6013}" srcOrd="0" destOrd="0" presId="urn:microsoft.com/office/officeart/2005/8/layout/default"/>
    <dgm:cxn modelId="{B72C7817-11F7-4944-B2F7-804CB1631501}" type="presParOf" srcId="{0CB3DF74-4FB3-43FD-9B43-DD232B3DC6C4}" destId="{23F5A97C-2F29-462B-8B53-E256E091DBFF}" srcOrd="1" destOrd="0" presId="urn:microsoft.com/office/officeart/2005/8/layout/default"/>
    <dgm:cxn modelId="{3D862368-895A-436E-8C66-952362653079}" type="presParOf" srcId="{0CB3DF74-4FB3-43FD-9B43-DD232B3DC6C4}" destId="{31A8377E-321E-49CE-ABDE-E6D757F0BE83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F2362C-9B00-45CA-9029-5EC9A413228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AU"/>
        </a:p>
      </dgm:t>
    </dgm:pt>
    <dgm:pt modelId="{8E848263-2B86-4DCD-B660-743005F0B096}">
      <dgm:prSet phldrT="[Text]" custT="1"/>
      <dgm:spPr/>
      <dgm:t>
        <a:bodyPr/>
        <a:lstStyle/>
        <a:p>
          <a:pPr algn="just"/>
          <a:r>
            <a:rPr lang="en-PH" sz="2200" b="0" dirty="0"/>
            <a:t>Focus on the information and not on the person you are talking to.</a:t>
          </a:r>
          <a:endParaRPr lang="en-AU" sz="2200" b="0" dirty="0"/>
        </a:p>
      </dgm:t>
    </dgm:pt>
    <dgm:pt modelId="{5CB5E62A-F7CF-4FAD-A214-77932A423179}" type="parTrans" cxnId="{3F968AB0-D9BB-4084-844D-00A527D869FF}">
      <dgm:prSet/>
      <dgm:spPr/>
      <dgm:t>
        <a:bodyPr/>
        <a:lstStyle/>
        <a:p>
          <a:pPr algn="just"/>
          <a:endParaRPr lang="en-AU" sz="2200" b="0">
            <a:highlight>
              <a:srgbClr val="FFFF00"/>
            </a:highlight>
          </a:endParaRPr>
        </a:p>
      </dgm:t>
    </dgm:pt>
    <dgm:pt modelId="{45DE9673-1474-4435-A773-E85EA17F570F}" type="sibTrans" cxnId="{3F968AB0-D9BB-4084-844D-00A527D869FF}">
      <dgm:prSet/>
      <dgm:spPr/>
      <dgm:t>
        <a:bodyPr/>
        <a:lstStyle/>
        <a:p>
          <a:pPr algn="just"/>
          <a:endParaRPr lang="en-AU" sz="2200" b="0">
            <a:highlight>
              <a:srgbClr val="FFFF00"/>
            </a:highlight>
          </a:endParaRPr>
        </a:p>
      </dgm:t>
    </dgm:pt>
    <dgm:pt modelId="{ADC15EC0-8E8E-4A14-9EA8-D1B6C7077AC4}">
      <dgm:prSet phldrT="[Text]" custT="1"/>
      <dgm:spPr/>
      <dgm:t>
        <a:bodyPr/>
        <a:lstStyle/>
        <a:p>
          <a:pPr algn="just"/>
          <a:r>
            <a:rPr lang="en-PH" sz="2200" b="0" dirty="0"/>
            <a:t>Communicate with people in a timely manner.</a:t>
          </a:r>
          <a:endParaRPr lang="en-AU" sz="2200" b="0" dirty="0"/>
        </a:p>
      </dgm:t>
    </dgm:pt>
    <dgm:pt modelId="{24174C44-6AE8-4536-9466-00B30D124169}" type="parTrans" cxnId="{D78B7B1B-DC4A-4B34-AAFE-2516B2F46907}">
      <dgm:prSet/>
      <dgm:spPr/>
      <dgm:t>
        <a:bodyPr/>
        <a:lstStyle/>
        <a:p>
          <a:pPr algn="just"/>
          <a:endParaRPr lang="en-AU" sz="2200" b="0">
            <a:highlight>
              <a:srgbClr val="FFFF00"/>
            </a:highlight>
          </a:endParaRPr>
        </a:p>
      </dgm:t>
    </dgm:pt>
    <dgm:pt modelId="{043CA0EC-BAD4-433C-9849-A2CA1D4C106A}" type="sibTrans" cxnId="{D78B7B1B-DC4A-4B34-AAFE-2516B2F46907}">
      <dgm:prSet/>
      <dgm:spPr/>
      <dgm:t>
        <a:bodyPr/>
        <a:lstStyle/>
        <a:p>
          <a:pPr algn="just"/>
          <a:endParaRPr lang="en-AU" sz="2200" b="0">
            <a:highlight>
              <a:srgbClr val="FFFF00"/>
            </a:highlight>
          </a:endParaRPr>
        </a:p>
      </dgm:t>
    </dgm:pt>
    <dgm:pt modelId="{0AF9EEDE-4127-4CCB-8F70-4C32DAE54F6B}">
      <dgm:prSet phldrT="[Text]" custT="1"/>
      <dgm:spPr/>
      <dgm:t>
        <a:bodyPr/>
        <a:lstStyle/>
        <a:p>
          <a:pPr algn="just"/>
          <a:r>
            <a:rPr lang="en-PH" sz="2200" b="0" dirty="0"/>
            <a:t>Be consistent with the use of positive language.</a:t>
          </a:r>
          <a:endParaRPr lang="en-AU" sz="2200" b="0" dirty="0"/>
        </a:p>
      </dgm:t>
    </dgm:pt>
    <dgm:pt modelId="{8CC11621-1D7D-4DEC-A1EB-A66ED4FFD412}" type="parTrans" cxnId="{0A71596B-73BB-43D0-95DB-E92DE87FBAD9}">
      <dgm:prSet/>
      <dgm:spPr/>
      <dgm:t>
        <a:bodyPr/>
        <a:lstStyle/>
        <a:p>
          <a:pPr algn="just"/>
          <a:endParaRPr lang="en-AU" sz="2200" b="0">
            <a:highlight>
              <a:srgbClr val="FFFF00"/>
            </a:highlight>
          </a:endParaRPr>
        </a:p>
      </dgm:t>
    </dgm:pt>
    <dgm:pt modelId="{5FC9FA46-4256-4018-A178-D9993ECD5E18}" type="sibTrans" cxnId="{0A71596B-73BB-43D0-95DB-E92DE87FBAD9}">
      <dgm:prSet/>
      <dgm:spPr/>
      <dgm:t>
        <a:bodyPr/>
        <a:lstStyle/>
        <a:p>
          <a:pPr algn="just"/>
          <a:endParaRPr lang="en-AU" sz="2200" b="0">
            <a:highlight>
              <a:srgbClr val="FFFF00"/>
            </a:highlight>
          </a:endParaRPr>
        </a:p>
      </dgm:t>
    </dgm:pt>
    <dgm:pt modelId="{2447636E-9D13-47F5-80E3-30CA847CD2E7}">
      <dgm:prSet phldrT="[Text]" custT="1"/>
      <dgm:spPr/>
      <dgm:t>
        <a:bodyPr/>
        <a:lstStyle/>
        <a:p>
          <a:pPr algn="just"/>
          <a:r>
            <a:rPr lang="en-PH" sz="2200" b="0" dirty="0" err="1"/>
            <a:t>Utilise</a:t>
          </a:r>
          <a:r>
            <a:rPr lang="en-PH" sz="2200" b="0" dirty="0"/>
            <a:t> different means of communication in facilitating information.</a:t>
          </a:r>
          <a:endParaRPr lang="en-AU" sz="2200" b="0" dirty="0"/>
        </a:p>
      </dgm:t>
    </dgm:pt>
    <dgm:pt modelId="{8DE9E781-1D17-44F5-9BE7-FBBEE96110EF}" type="parTrans" cxnId="{3DB29B0C-04D4-4231-8FF4-F6D3F2AE0F9B}">
      <dgm:prSet/>
      <dgm:spPr/>
      <dgm:t>
        <a:bodyPr/>
        <a:lstStyle/>
        <a:p>
          <a:pPr algn="just"/>
          <a:endParaRPr lang="en-AU" sz="2200" b="0">
            <a:highlight>
              <a:srgbClr val="FFFF00"/>
            </a:highlight>
          </a:endParaRPr>
        </a:p>
      </dgm:t>
    </dgm:pt>
    <dgm:pt modelId="{B5137A54-F260-417B-8A5F-EBDC5A181203}" type="sibTrans" cxnId="{3DB29B0C-04D4-4231-8FF4-F6D3F2AE0F9B}">
      <dgm:prSet/>
      <dgm:spPr/>
      <dgm:t>
        <a:bodyPr/>
        <a:lstStyle/>
        <a:p>
          <a:pPr algn="just"/>
          <a:endParaRPr lang="en-AU" sz="2200" b="0">
            <a:highlight>
              <a:srgbClr val="FFFF00"/>
            </a:highlight>
          </a:endParaRPr>
        </a:p>
      </dgm:t>
    </dgm:pt>
    <dgm:pt modelId="{3093D8C3-B23A-45C2-81B7-5B0B67C8E874}">
      <dgm:prSet phldrT="[Text]" custT="1"/>
      <dgm:spPr/>
      <dgm:t>
        <a:bodyPr/>
        <a:lstStyle/>
        <a:p>
          <a:pPr algn="just"/>
          <a:r>
            <a:rPr lang="en-AU" sz="2200" b="0"/>
            <a:t>Stay in a peaceful environment when communication with different people.</a:t>
          </a:r>
        </a:p>
      </dgm:t>
    </dgm:pt>
    <dgm:pt modelId="{A1E23FE3-2042-437B-AE8C-791F1B3D1E1D}" type="parTrans" cxnId="{20627B58-2872-4496-A6E1-F26007CA72D2}">
      <dgm:prSet/>
      <dgm:spPr/>
      <dgm:t>
        <a:bodyPr/>
        <a:lstStyle/>
        <a:p>
          <a:pPr algn="just"/>
          <a:endParaRPr lang="en-AU" sz="2200"/>
        </a:p>
      </dgm:t>
    </dgm:pt>
    <dgm:pt modelId="{C69E2D59-110F-4788-BDA2-AA819A2B605B}" type="sibTrans" cxnId="{20627B58-2872-4496-A6E1-F26007CA72D2}">
      <dgm:prSet/>
      <dgm:spPr/>
      <dgm:t>
        <a:bodyPr/>
        <a:lstStyle/>
        <a:p>
          <a:pPr algn="just"/>
          <a:endParaRPr lang="en-AU" sz="2200"/>
        </a:p>
      </dgm:t>
    </dgm:pt>
    <dgm:pt modelId="{EA9D8D6E-32EA-4A8F-A36C-8BC5F17C77D9}" type="pres">
      <dgm:prSet presAssocID="{E8F2362C-9B00-45CA-9029-5EC9A413228C}" presName="linear" presStyleCnt="0">
        <dgm:presLayoutVars>
          <dgm:animLvl val="lvl"/>
          <dgm:resizeHandles val="exact"/>
        </dgm:presLayoutVars>
      </dgm:prSet>
      <dgm:spPr/>
    </dgm:pt>
    <dgm:pt modelId="{FE363F07-D34A-41E9-9A8C-CDEA76B49191}" type="pres">
      <dgm:prSet presAssocID="{3093D8C3-B23A-45C2-81B7-5B0B67C8E87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5379B2D-20BF-4712-B887-44B6481C0B67}" type="pres">
      <dgm:prSet presAssocID="{C69E2D59-110F-4788-BDA2-AA819A2B605B}" presName="spacer" presStyleCnt="0"/>
      <dgm:spPr/>
    </dgm:pt>
    <dgm:pt modelId="{2E03C22E-7966-4062-9178-6DF991F550D3}" type="pres">
      <dgm:prSet presAssocID="{8E848263-2B86-4DCD-B660-743005F0B09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EFE073C-951F-48C9-A509-4E82C828518A}" type="pres">
      <dgm:prSet presAssocID="{45DE9673-1474-4435-A773-E85EA17F570F}" presName="spacer" presStyleCnt="0"/>
      <dgm:spPr/>
    </dgm:pt>
    <dgm:pt modelId="{957D8B8C-10D5-46EF-B9C8-8E2625AD1849}" type="pres">
      <dgm:prSet presAssocID="{ADC15EC0-8E8E-4A14-9EA8-D1B6C7077AC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AC5049B-C27B-4A20-8307-1FF2C2864B93}" type="pres">
      <dgm:prSet presAssocID="{043CA0EC-BAD4-433C-9849-A2CA1D4C106A}" presName="spacer" presStyleCnt="0"/>
      <dgm:spPr/>
    </dgm:pt>
    <dgm:pt modelId="{3043C8CC-7B2B-4A9C-8865-7341E6A38892}" type="pres">
      <dgm:prSet presAssocID="{0AF9EEDE-4127-4CCB-8F70-4C32DAE54F6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8F789A0-76DC-4C7C-93BD-96F6E26A523C}" type="pres">
      <dgm:prSet presAssocID="{5FC9FA46-4256-4018-A178-D9993ECD5E18}" presName="spacer" presStyleCnt="0"/>
      <dgm:spPr/>
    </dgm:pt>
    <dgm:pt modelId="{9E0EA7C7-5ABC-4D59-B3DE-EDF48F0DE975}" type="pres">
      <dgm:prSet presAssocID="{2447636E-9D13-47F5-80E3-30CA847CD2E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1F47C07-2E46-4DBA-9360-280193B5EC97}" type="presOf" srcId="{3093D8C3-B23A-45C2-81B7-5B0B67C8E874}" destId="{FE363F07-D34A-41E9-9A8C-CDEA76B49191}" srcOrd="0" destOrd="0" presId="urn:microsoft.com/office/officeart/2005/8/layout/vList2"/>
    <dgm:cxn modelId="{ED17720A-095A-469C-9865-A84A7088F2EA}" type="presOf" srcId="{ADC15EC0-8E8E-4A14-9EA8-D1B6C7077AC4}" destId="{957D8B8C-10D5-46EF-B9C8-8E2625AD1849}" srcOrd="0" destOrd="0" presId="urn:microsoft.com/office/officeart/2005/8/layout/vList2"/>
    <dgm:cxn modelId="{3DB29B0C-04D4-4231-8FF4-F6D3F2AE0F9B}" srcId="{E8F2362C-9B00-45CA-9029-5EC9A413228C}" destId="{2447636E-9D13-47F5-80E3-30CA847CD2E7}" srcOrd="4" destOrd="0" parTransId="{8DE9E781-1D17-44F5-9BE7-FBBEE96110EF}" sibTransId="{B5137A54-F260-417B-8A5F-EBDC5A181203}"/>
    <dgm:cxn modelId="{DACB5819-6593-4078-86C8-833BF5CAF1D9}" type="presOf" srcId="{8E848263-2B86-4DCD-B660-743005F0B096}" destId="{2E03C22E-7966-4062-9178-6DF991F550D3}" srcOrd="0" destOrd="0" presId="urn:microsoft.com/office/officeart/2005/8/layout/vList2"/>
    <dgm:cxn modelId="{D78B7B1B-DC4A-4B34-AAFE-2516B2F46907}" srcId="{E8F2362C-9B00-45CA-9029-5EC9A413228C}" destId="{ADC15EC0-8E8E-4A14-9EA8-D1B6C7077AC4}" srcOrd="2" destOrd="0" parTransId="{24174C44-6AE8-4536-9466-00B30D124169}" sibTransId="{043CA0EC-BAD4-433C-9849-A2CA1D4C106A}"/>
    <dgm:cxn modelId="{6DC31D23-2D5C-4EB5-8B37-F67EFDEAD89B}" type="presOf" srcId="{2447636E-9D13-47F5-80E3-30CA847CD2E7}" destId="{9E0EA7C7-5ABC-4D59-B3DE-EDF48F0DE975}" srcOrd="0" destOrd="0" presId="urn:microsoft.com/office/officeart/2005/8/layout/vList2"/>
    <dgm:cxn modelId="{0A71596B-73BB-43D0-95DB-E92DE87FBAD9}" srcId="{E8F2362C-9B00-45CA-9029-5EC9A413228C}" destId="{0AF9EEDE-4127-4CCB-8F70-4C32DAE54F6B}" srcOrd="3" destOrd="0" parTransId="{8CC11621-1D7D-4DEC-A1EB-A66ED4FFD412}" sibTransId="{5FC9FA46-4256-4018-A178-D9993ECD5E18}"/>
    <dgm:cxn modelId="{20627B58-2872-4496-A6E1-F26007CA72D2}" srcId="{E8F2362C-9B00-45CA-9029-5EC9A413228C}" destId="{3093D8C3-B23A-45C2-81B7-5B0B67C8E874}" srcOrd="0" destOrd="0" parTransId="{A1E23FE3-2042-437B-AE8C-791F1B3D1E1D}" sibTransId="{C69E2D59-110F-4788-BDA2-AA819A2B605B}"/>
    <dgm:cxn modelId="{C1F10998-CD06-4A64-BA7F-55F09DF8BB41}" type="presOf" srcId="{E8F2362C-9B00-45CA-9029-5EC9A413228C}" destId="{EA9D8D6E-32EA-4A8F-A36C-8BC5F17C77D9}" srcOrd="0" destOrd="0" presId="urn:microsoft.com/office/officeart/2005/8/layout/vList2"/>
    <dgm:cxn modelId="{330DA89E-DB7F-4E5C-A5A2-44E57789774F}" type="presOf" srcId="{0AF9EEDE-4127-4CCB-8F70-4C32DAE54F6B}" destId="{3043C8CC-7B2B-4A9C-8865-7341E6A38892}" srcOrd="0" destOrd="0" presId="urn:microsoft.com/office/officeart/2005/8/layout/vList2"/>
    <dgm:cxn modelId="{3F968AB0-D9BB-4084-844D-00A527D869FF}" srcId="{E8F2362C-9B00-45CA-9029-5EC9A413228C}" destId="{8E848263-2B86-4DCD-B660-743005F0B096}" srcOrd="1" destOrd="0" parTransId="{5CB5E62A-F7CF-4FAD-A214-77932A423179}" sibTransId="{45DE9673-1474-4435-A773-E85EA17F570F}"/>
    <dgm:cxn modelId="{FFDD992F-20C9-4B7D-BD35-6D0C5E93EFD1}" type="presParOf" srcId="{EA9D8D6E-32EA-4A8F-A36C-8BC5F17C77D9}" destId="{FE363F07-D34A-41E9-9A8C-CDEA76B49191}" srcOrd="0" destOrd="0" presId="urn:microsoft.com/office/officeart/2005/8/layout/vList2"/>
    <dgm:cxn modelId="{C19E807E-AEDB-47EC-94CD-4CA4B065AC7F}" type="presParOf" srcId="{EA9D8D6E-32EA-4A8F-A36C-8BC5F17C77D9}" destId="{D5379B2D-20BF-4712-B887-44B6481C0B67}" srcOrd="1" destOrd="0" presId="urn:microsoft.com/office/officeart/2005/8/layout/vList2"/>
    <dgm:cxn modelId="{71D47FAD-F30E-43B3-9679-D71B595A5934}" type="presParOf" srcId="{EA9D8D6E-32EA-4A8F-A36C-8BC5F17C77D9}" destId="{2E03C22E-7966-4062-9178-6DF991F550D3}" srcOrd="2" destOrd="0" presId="urn:microsoft.com/office/officeart/2005/8/layout/vList2"/>
    <dgm:cxn modelId="{194D8FFC-9182-4F5F-99D5-C68740EF06E8}" type="presParOf" srcId="{EA9D8D6E-32EA-4A8F-A36C-8BC5F17C77D9}" destId="{1EFE073C-951F-48C9-A509-4E82C828518A}" srcOrd="3" destOrd="0" presId="urn:microsoft.com/office/officeart/2005/8/layout/vList2"/>
    <dgm:cxn modelId="{5A6E0F4A-11B3-433E-9987-DAD5CAE4ED58}" type="presParOf" srcId="{EA9D8D6E-32EA-4A8F-A36C-8BC5F17C77D9}" destId="{957D8B8C-10D5-46EF-B9C8-8E2625AD1849}" srcOrd="4" destOrd="0" presId="urn:microsoft.com/office/officeart/2005/8/layout/vList2"/>
    <dgm:cxn modelId="{472F8F22-5165-4DB3-AA84-01494C258C98}" type="presParOf" srcId="{EA9D8D6E-32EA-4A8F-A36C-8BC5F17C77D9}" destId="{FAC5049B-C27B-4A20-8307-1FF2C2864B93}" srcOrd="5" destOrd="0" presId="urn:microsoft.com/office/officeart/2005/8/layout/vList2"/>
    <dgm:cxn modelId="{BFA7E8A1-B085-49CE-ABC8-E56EA931F849}" type="presParOf" srcId="{EA9D8D6E-32EA-4A8F-A36C-8BC5F17C77D9}" destId="{3043C8CC-7B2B-4A9C-8865-7341E6A38892}" srcOrd="6" destOrd="0" presId="urn:microsoft.com/office/officeart/2005/8/layout/vList2"/>
    <dgm:cxn modelId="{9BB4FEFC-8323-49BC-85AC-47F47F08546F}" type="presParOf" srcId="{EA9D8D6E-32EA-4A8F-A36C-8BC5F17C77D9}" destId="{E8F789A0-76DC-4C7C-93BD-96F6E26A523C}" srcOrd="7" destOrd="0" presId="urn:microsoft.com/office/officeart/2005/8/layout/vList2"/>
    <dgm:cxn modelId="{9CBA5E63-68A7-457E-9A2A-1CB05A2F79A8}" type="presParOf" srcId="{EA9D8D6E-32EA-4A8F-A36C-8BC5F17C77D9}" destId="{9E0EA7C7-5ABC-4D59-B3DE-EDF48F0DE97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F2362C-9B00-45CA-9029-5EC9A413228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AU"/>
        </a:p>
      </dgm:t>
    </dgm:pt>
    <dgm:pt modelId="{7FAAA1FC-EB1A-4C0C-AD5B-4B94F4BBE45D}">
      <dgm:prSet phldrT="[Text]" custT="1"/>
      <dgm:spPr/>
      <dgm:t>
        <a:bodyPr/>
        <a:lstStyle/>
        <a:p>
          <a:pPr algn="just"/>
          <a:r>
            <a:rPr lang="en-PH" sz="2200" b="0" dirty="0"/>
            <a:t>Keep instructions clear and concise.</a:t>
          </a:r>
          <a:endParaRPr lang="en-AU" sz="2200" b="0" dirty="0"/>
        </a:p>
      </dgm:t>
    </dgm:pt>
    <dgm:pt modelId="{CC54044B-AF7F-4A59-95C2-CAB63214F5E9}" type="sibTrans" cxnId="{CEBAA39E-FAF8-46EE-9D03-DF54299815D2}">
      <dgm:prSet/>
      <dgm:spPr/>
      <dgm:t>
        <a:bodyPr/>
        <a:lstStyle/>
        <a:p>
          <a:pPr algn="just"/>
          <a:endParaRPr lang="en-AU" sz="2200" b="0">
            <a:highlight>
              <a:srgbClr val="FFFF00"/>
            </a:highlight>
          </a:endParaRPr>
        </a:p>
      </dgm:t>
    </dgm:pt>
    <dgm:pt modelId="{C2172C49-C92B-4153-91B2-BDF8462AC1DF}" type="parTrans" cxnId="{CEBAA39E-FAF8-46EE-9D03-DF54299815D2}">
      <dgm:prSet/>
      <dgm:spPr/>
      <dgm:t>
        <a:bodyPr/>
        <a:lstStyle/>
        <a:p>
          <a:pPr algn="just"/>
          <a:endParaRPr lang="en-AU" sz="2200" b="0">
            <a:highlight>
              <a:srgbClr val="FFFF00"/>
            </a:highlight>
          </a:endParaRPr>
        </a:p>
      </dgm:t>
    </dgm:pt>
    <dgm:pt modelId="{5043DD93-4E9D-4D5E-B968-8B37B3A3FE3F}">
      <dgm:prSet phldrT="[Text]" custT="1"/>
      <dgm:spPr/>
      <dgm:t>
        <a:bodyPr/>
        <a:lstStyle/>
        <a:p>
          <a:pPr algn="just"/>
          <a:r>
            <a:rPr lang="en-AU" sz="2200" b="0" dirty="0"/>
            <a:t>Broaden your knowledge and understanding of different situations.</a:t>
          </a:r>
        </a:p>
      </dgm:t>
    </dgm:pt>
    <dgm:pt modelId="{A2CEA0AB-2AAB-41AE-AE3C-FAC856955697}" type="sibTrans" cxnId="{BD9E578F-A28F-45B2-9059-879DF6809981}">
      <dgm:prSet/>
      <dgm:spPr/>
      <dgm:t>
        <a:bodyPr/>
        <a:lstStyle/>
        <a:p>
          <a:pPr algn="just"/>
          <a:endParaRPr lang="en-AU" sz="2200" b="0">
            <a:highlight>
              <a:srgbClr val="FFFF00"/>
            </a:highlight>
          </a:endParaRPr>
        </a:p>
      </dgm:t>
    </dgm:pt>
    <dgm:pt modelId="{D504A6AE-09F6-4003-A748-2998E7DDA3B1}" type="parTrans" cxnId="{BD9E578F-A28F-45B2-9059-879DF6809981}">
      <dgm:prSet/>
      <dgm:spPr/>
      <dgm:t>
        <a:bodyPr/>
        <a:lstStyle/>
        <a:p>
          <a:pPr algn="just"/>
          <a:endParaRPr lang="en-AU" sz="2200" b="0">
            <a:highlight>
              <a:srgbClr val="FFFF00"/>
            </a:highlight>
          </a:endParaRPr>
        </a:p>
      </dgm:t>
    </dgm:pt>
    <dgm:pt modelId="{1299BDD5-C87F-42E7-BD7A-A8731EC94289}">
      <dgm:prSet phldrT="[Text]" custT="1"/>
      <dgm:spPr/>
      <dgm:t>
        <a:bodyPr/>
        <a:lstStyle/>
        <a:p>
          <a:pPr algn="just"/>
          <a:r>
            <a:rPr lang="en-AU" sz="2200" b="0" dirty="0"/>
            <a:t>Value and respect other people's thoughts and ideas.</a:t>
          </a:r>
        </a:p>
      </dgm:t>
    </dgm:pt>
    <dgm:pt modelId="{09FE088D-BEF6-47DD-B13E-EB75BBC2C351}" type="sibTrans" cxnId="{327FD090-DB71-4F57-B6BB-5A62062A5EAC}">
      <dgm:prSet/>
      <dgm:spPr/>
      <dgm:t>
        <a:bodyPr/>
        <a:lstStyle/>
        <a:p>
          <a:pPr algn="just"/>
          <a:endParaRPr lang="en-AU" sz="2200" b="0">
            <a:highlight>
              <a:srgbClr val="FFFF00"/>
            </a:highlight>
          </a:endParaRPr>
        </a:p>
      </dgm:t>
    </dgm:pt>
    <dgm:pt modelId="{5F65D3C0-56B8-4FED-9218-62E1FDD111E5}" type="parTrans" cxnId="{327FD090-DB71-4F57-B6BB-5A62062A5EAC}">
      <dgm:prSet/>
      <dgm:spPr/>
      <dgm:t>
        <a:bodyPr/>
        <a:lstStyle/>
        <a:p>
          <a:pPr algn="just"/>
          <a:endParaRPr lang="en-AU" sz="2200" b="0">
            <a:highlight>
              <a:srgbClr val="FFFF00"/>
            </a:highlight>
          </a:endParaRPr>
        </a:p>
      </dgm:t>
    </dgm:pt>
    <dgm:pt modelId="{4955E0B0-F939-4758-AB42-1D70198A2361}">
      <dgm:prSet custT="1"/>
      <dgm:spPr/>
      <dgm:t>
        <a:bodyPr/>
        <a:lstStyle/>
        <a:p>
          <a:pPr algn="just"/>
          <a:r>
            <a:rPr lang="en-AU" sz="2200" dirty="0"/>
            <a:t>Be aware with the use of non-verbal cues.</a:t>
          </a:r>
        </a:p>
      </dgm:t>
    </dgm:pt>
    <dgm:pt modelId="{2D76145B-64DE-4989-9DD6-C18C52896B57}" type="sibTrans" cxnId="{D0EF4ADC-1469-464A-809E-87F39178E631}">
      <dgm:prSet/>
      <dgm:spPr/>
      <dgm:t>
        <a:bodyPr/>
        <a:lstStyle/>
        <a:p>
          <a:pPr algn="just"/>
          <a:endParaRPr lang="en-AU" sz="2200"/>
        </a:p>
      </dgm:t>
    </dgm:pt>
    <dgm:pt modelId="{7B8AF0E8-FF47-4464-A79B-274BFB642E48}" type="parTrans" cxnId="{D0EF4ADC-1469-464A-809E-87F39178E631}">
      <dgm:prSet/>
      <dgm:spPr/>
      <dgm:t>
        <a:bodyPr/>
        <a:lstStyle/>
        <a:p>
          <a:pPr algn="just"/>
          <a:endParaRPr lang="en-AU" sz="2200"/>
        </a:p>
      </dgm:t>
    </dgm:pt>
    <dgm:pt modelId="{1F363E92-4A46-43E4-9239-78DC21192C34}">
      <dgm:prSet custT="1"/>
      <dgm:spPr/>
      <dgm:t>
        <a:bodyPr/>
        <a:lstStyle/>
        <a:p>
          <a:pPr algn="just"/>
          <a:r>
            <a:rPr lang="en-AU" sz="2200" dirty="0"/>
            <a:t>Consider inclusivity and diversity at all times.</a:t>
          </a:r>
        </a:p>
      </dgm:t>
    </dgm:pt>
    <dgm:pt modelId="{DCB7F315-DD03-448E-A958-4AF0CE67DADC}" type="sibTrans" cxnId="{2DE1A1C8-1E5A-4155-AB9E-BE3E369A9D88}">
      <dgm:prSet/>
      <dgm:spPr/>
      <dgm:t>
        <a:bodyPr/>
        <a:lstStyle/>
        <a:p>
          <a:pPr algn="just"/>
          <a:endParaRPr lang="en-AU" sz="2200"/>
        </a:p>
      </dgm:t>
    </dgm:pt>
    <dgm:pt modelId="{B0C919E9-3AE3-4593-8EB5-5B8EAA48A575}" type="parTrans" cxnId="{2DE1A1C8-1E5A-4155-AB9E-BE3E369A9D88}">
      <dgm:prSet/>
      <dgm:spPr/>
      <dgm:t>
        <a:bodyPr/>
        <a:lstStyle/>
        <a:p>
          <a:pPr algn="just"/>
          <a:endParaRPr lang="en-AU" sz="2200"/>
        </a:p>
      </dgm:t>
    </dgm:pt>
    <dgm:pt modelId="{EA9D8D6E-32EA-4A8F-A36C-8BC5F17C77D9}" type="pres">
      <dgm:prSet presAssocID="{E8F2362C-9B00-45CA-9029-5EC9A413228C}" presName="linear" presStyleCnt="0">
        <dgm:presLayoutVars>
          <dgm:animLvl val="lvl"/>
          <dgm:resizeHandles val="exact"/>
        </dgm:presLayoutVars>
      </dgm:prSet>
      <dgm:spPr/>
    </dgm:pt>
    <dgm:pt modelId="{24B945F3-3B11-49A5-A988-92DF88D5153B}" type="pres">
      <dgm:prSet presAssocID="{7FAAA1FC-EB1A-4C0C-AD5B-4B94F4BBE45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E48BFAA-7DE6-4670-904C-868CC07DC253}" type="pres">
      <dgm:prSet presAssocID="{CC54044B-AF7F-4A59-95C2-CAB63214F5E9}" presName="spacer" presStyleCnt="0"/>
      <dgm:spPr/>
    </dgm:pt>
    <dgm:pt modelId="{02EA64E1-BD45-4704-BC85-35AF3E9E8A9F}" type="pres">
      <dgm:prSet presAssocID="{5043DD93-4E9D-4D5E-B968-8B37B3A3FE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A38C866-6813-4BDF-B7D2-AB1D2AE5D1DE}" type="pres">
      <dgm:prSet presAssocID="{A2CEA0AB-2AAB-41AE-AE3C-FAC856955697}" presName="spacer" presStyleCnt="0"/>
      <dgm:spPr/>
    </dgm:pt>
    <dgm:pt modelId="{E6DAE25B-A160-4204-8B70-7919ECCA6936}" type="pres">
      <dgm:prSet presAssocID="{1299BDD5-C87F-42E7-BD7A-A8731EC9428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252DB7C-F520-481C-99EF-043BB40A8151}" type="pres">
      <dgm:prSet presAssocID="{09FE088D-BEF6-47DD-B13E-EB75BBC2C351}" presName="spacer" presStyleCnt="0"/>
      <dgm:spPr/>
    </dgm:pt>
    <dgm:pt modelId="{42027354-013A-45F3-882C-8966FF14D296}" type="pres">
      <dgm:prSet presAssocID="{4955E0B0-F939-4758-AB42-1D70198A236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054D558-6471-4E38-B675-C5F1F8166CBD}" type="pres">
      <dgm:prSet presAssocID="{2D76145B-64DE-4989-9DD6-C18C52896B57}" presName="spacer" presStyleCnt="0"/>
      <dgm:spPr/>
    </dgm:pt>
    <dgm:pt modelId="{AEA90A45-0072-4DC4-BE05-60F2BFE1F1C5}" type="pres">
      <dgm:prSet presAssocID="{1F363E92-4A46-43E4-9239-78DC21192C3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D586E13-3703-45F4-8D10-B2056C495D6D}" type="presOf" srcId="{5043DD93-4E9D-4D5E-B968-8B37B3A3FE3F}" destId="{02EA64E1-BD45-4704-BC85-35AF3E9E8A9F}" srcOrd="0" destOrd="0" presId="urn:microsoft.com/office/officeart/2005/8/layout/vList2"/>
    <dgm:cxn modelId="{BC075032-7B33-474F-BE51-1785810DA5C5}" type="presOf" srcId="{7FAAA1FC-EB1A-4C0C-AD5B-4B94F4BBE45D}" destId="{24B945F3-3B11-49A5-A988-92DF88D5153B}" srcOrd="0" destOrd="0" presId="urn:microsoft.com/office/officeart/2005/8/layout/vList2"/>
    <dgm:cxn modelId="{9B30623F-14E5-471C-8C50-FC04E335C01C}" type="presOf" srcId="{1F363E92-4A46-43E4-9239-78DC21192C34}" destId="{AEA90A45-0072-4DC4-BE05-60F2BFE1F1C5}" srcOrd="0" destOrd="0" presId="urn:microsoft.com/office/officeart/2005/8/layout/vList2"/>
    <dgm:cxn modelId="{7BF37E3F-2968-467E-AA99-360C440A29A6}" type="presOf" srcId="{4955E0B0-F939-4758-AB42-1D70198A2361}" destId="{42027354-013A-45F3-882C-8966FF14D296}" srcOrd="0" destOrd="0" presId="urn:microsoft.com/office/officeart/2005/8/layout/vList2"/>
    <dgm:cxn modelId="{8E96228A-A561-4DFC-BCD3-27910095455C}" type="presOf" srcId="{1299BDD5-C87F-42E7-BD7A-A8731EC94289}" destId="{E6DAE25B-A160-4204-8B70-7919ECCA6936}" srcOrd="0" destOrd="0" presId="urn:microsoft.com/office/officeart/2005/8/layout/vList2"/>
    <dgm:cxn modelId="{BD9E578F-A28F-45B2-9059-879DF6809981}" srcId="{E8F2362C-9B00-45CA-9029-5EC9A413228C}" destId="{5043DD93-4E9D-4D5E-B968-8B37B3A3FE3F}" srcOrd="1" destOrd="0" parTransId="{D504A6AE-09F6-4003-A748-2998E7DDA3B1}" sibTransId="{A2CEA0AB-2AAB-41AE-AE3C-FAC856955697}"/>
    <dgm:cxn modelId="{327FD090-DB71-4F57-B6BB-5A62062A5EAC}" srcId="{E8F2362C-9B00-45CA-9029-5EC9A413228C}" destId="{1299BDD5-C87F-42E7-BD7A-A8731EC94289}" srcOrd="2" destOrd="0" parTransId="{5F65D3C0-56B8-4FED-9218-62E1FDD111E5}" sibTransId="{09FE088D-BEF6-47DD-B13E-EB75BBC2C351}"/>
    <dgm:cxn modelId="{C1F10998-CD06-4A64-BA7F-55F09DF8BB41}" type="presOf" srcId="{E8F2362C-9B00-45CA-9029-5EC9A413228C}" destId="{EA9D8D6E-32EA-4A8F-A36C-8BC5F17C77D9}" srcOrd="0" destOrd="0" presId="urn:microsoft.com/office/officeart/2005/8/layout/vList2"/>
    <dgm:cxn modelId="{CEBAA39E-FAF8-46EE-9D03-DF54299815D2}" srcId="{E8F2362C-9B00-45CA-9029-5EC9A413228C}" destId="{7FAAA1FC-EB1A-4C0C-AD5B-4B94F4BBE45D}" srcOrd="0" destOrd="0" parTransId="{C2172C49-C92B-4153-91B2-BDF8462AC1DF}" sibTransId="{CC54044B-AF7F-4A59-95C2-CAB63214F5E9}"/>
    <dgm:cxn modelId="{2DE1A1C8-1E5A-4155-AB9E-BE3E369A9D88}" srcId="{E8F2362C-9B00-45CA-9029-5EC9A413228C}" destId="{1F363E92-4A46-43E4-9239-78DC21192C34}" srcOrd="4" destOrd="0" parTransId="{B0C919E9-3AE3-4593-8EB5-5B8EAA48A575}" sibTransId="{DCB7F315-DD03-448E-A958-4AF0CE67DADC}"/>
    <dgm:cxn modelId="{D0EF4ADC-1469-464A-809E-87F39178E631}" srcId="{E8F2362C-9B00-45CA-9029-5EC9A413228C}" destId="{4955E0B0-F939-4758-AB42-1D70198A2361}" srcOrd="3" destOrd="0" parTransId="{7B8AF0E8-FF47-4464-A79B-274BFB642E48}" sibTransId="{2D76145B-64DE-4989-9DD6-C18C52896B57}"/>
    <dgm:cxn modelId="{FE5BDE7C-9855-410E-BAC2-A6745157F5EF}" type="presParOf" srcId="{EA9D8D6E-32EA-4A8F-A36C-8BC5F17C77D9}" destId="{24B945F3-3B11-49A5-A988-92DF88D5153B}" srcOrd="0" destOrd="0" presId="urn:microsoft.com/office/officeart/2005/8/layout/vList2"/>
    <dgm:cxn modelId="{49DEDA59-C7EC-4AD9-A25D-6E46C8664B53}" type="presParOf" srcId="{EA9D8D6E-32EA-4A8F-A36C-8BC5F17C77D9}" destId="{FE48BFAA-7DE6-4670-904C-868CC07DC253}" srcOrd="1" destOrd="0" presId="urn:microsoft.com/office/officeart/2005/8/layout/vList2"/>
    <dgm:cxn modelId="{6DC2F427-E5F8-4A5C-90D6-5C1D5455F1F0}" type="presParOf" srcId="{EA9D8D6E-32EA-4A8F-A36C-8BC5F17C77D9}" destId="{02EA64E1-BD45-4704-BC85-35AF3E9E8A9F}" srcOrd="2" destOrd="0" presId="urn:microsoft.com/office/officeart/2005/8/layout/vList2"/>
    <dgm:cxn modelId="{6893C0F7-6D4C-4020-90C8-02027A56B769}" type="presParOf" srcId="{EA9D8D6E-32EA-4A8F-A36C-8BC5F17C77D9}" destId="{7A38C866-6813-4BDF-B7D2-AB1D2AE5D1DE}" srcOrd="3" destOrd="0" presId="urn:microsoft.com/office/officeart/2005/8/layout/vList2"/>
    <dgm:cxn modelId="{C19BBA3A-9B4E-4B70-B8B6-B3AF857D9953}" type="presParOf" srcId="{EA9D8D6E-32EA-4A8F-A36C-8BC5F17C77D9}" destId="{E6DAE25B-A160-4204-8B70-7919ECCA6936}" srcOrd="4" destOrd="0" presId="urn:microsoft.com/office/officeart/2005/8/layout/vList2"/>
    <dgm:cxn modelId="{7B8354D8-3444-4B88-8FB9-1FBC911895BE}" type="presParOf" srcId="{EA9D8D6E-32EA-4A8F-A36C-8BC5F17C77D9}" destId="{5252DB7C-F520-481C-99EF-043BB40A8151}" srcOrd="5" destOrd="0" presId="urn:microsoft.com/office/officeart/2005/8/layout/vList2"/>
    <dgm:cxn modelId="{02AF3345-4A29-447B-A805-B4AF5E2AE5C5}" type="presParOf" srcId="{EA9D8D6E-32EA-4A8F-A36C-8BC5F17C77D9}" destId="{42027354-013A-45F3-882C-8966FF14D296}" srcOrd="6" destOrd="0" presId="urn:microsoft.com/office/officeart/2005/8/layout/vList2"/>
    <dgm:cxn modelId="{E23B937B-5995-4E47-81E7-37802BFB385F}" type="presParOf" srcId="{EA9D8D6E-32EA-4A8F-A36C-8BC5F17C77D9}" destId="{7054D558-6471-4E38-B675-C5F1F8166CBD}" srcOrd="7" destOrd="0" presId="urn:microsoft.com/office/officeart/2005/8/layout/vList2"/>
    <dgm:cxn modelId="{5FD08F55-F59F-4429-A1C8-D93F113333CE}" type="presParOf" srcId="{EA9D8D6E-32EA-4A8F-A36C-8BC5F17C77D9}" destId="{AEA90A45-0072-4DC4-BE05-60F2BFE1F1C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80BA20-01F0-4C27-8620-E29CCE85887B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C044DE10-AC4C-45C0-8C3B-E4451F297DE2}">
      <dgm:prSet phldrT="[Text]" custT="1"/>
      <dgm:spPr/>
      <dgm:t>
        <a:bodyPr/>
        <a:lstStyle/>
        <a:p>
          <a:r>
            <a:rPr lang="en-AU" sz="2200" dirty="0"/>
            <a:t>Prepare.</a:t>
          </a:r>
        </a:p>
      </dgm:t>
    </dgm:pt>
    <dgm:pt modelId="{BC12463B-2880-4EF5-AE3E-FD005ADF4980}" type="parTrans" cxnId="{B64C1B2B-9055-4027-826A-C3C6BF428FAF}">
      <dgm:prSet/>
      <dgm:spPr/>
      <dgm:t>
        <a:bodyPr/>
        <a:lstStyle/>
        <a:p>
          <a:endParaRPr lang="en-AU" sz="2200"/>
        </a:p>
      </dgm:t>
    </dgm:pt>
    <dgm:pt modelId="{E33AAA74-18B5-4115-842D-D556887A7D64}" type="sibTrans" cxnId="{B64C1B2B-9055-4027-826A-C3C6BF428FAF}">
      <dgm:prSet custT="1"/>
      <dgm:spPr/>
      <dgm:t>
        <a:bodyPr/>
        <a:lstStyle/>
        <a:p>
          <a:endParaRPr lang="en-AU" sz="2200"/>
        </a:p>
      </dgm:t>
    </dgm:pt>
    <dgm:pt modelId="{62BA7597-74DC-42B4-9CF9-9061826413B1}">
      <dgm:prSet phldrT="[Text]" custT="1"/>
      <dgm:spPr/>
      <dgm:t>
        <a:bodyPr/>
        <a:lstStyle/>
        <a:p>
          <a:r>
            <a:rPr lang="en-AU" sz="2200" dirty="0"/>
            <a:t>Invite the person.</a:t>
          </a:r>
        </a:p>
      </dgm:t>
    </dgm:pt>
    <dgm:pt modelId="{C0AC804D-6A4B-4B18-BF40-6A7FBABDC563}" type="parTrans" cxnId="{8E54BBFB-00C9-4A4D-9578-E4EF3BA9596F}">
      <dgm:prSet/>
      <dgm:spPr/>
      <dgm:t>
        <a:bodyPr/>
        <a:lstStyle/>
        <a:p>
          <a:endParaRPr lang="en-AU" sz="2200"/>
        </a:p>
      </dgm:t>
    </dgm:pt>
    <dgm:pt modelId="{C360DD18-8F5E-4290-BB90-559CBB8BE31C}" type="sibTrans" cxnId="{8E54BBFB-00C9-4A4D-9578-E4EF3BA9596F}">
      <dgm:prSet custT="1"/>
      <dgm:spPr/>
      <dgm:t>
        <a:bodyPr/>
        <a:lstStyle/>
        <a:p>
          <a:endParaRPr lang="en-AU" sz="2200"/>
        </a:p>
      </dgm:t>
    </dgm:pt>
    <dgm:pt modelId="{AF7C59A5-EECA-4CCD-9564-A2162141A463}">
      <dgm:prSet phldrT="[Text]" custT="1"/>
      <dgm:spPr/>
      <dgm:t>
        <a:bodyPr/>
        <a:lstStyle/>
        <a:p>
          <a:r>
            <a:rPr lang="en-AU" sz="2200" dirty="0"/>
            <a:t>State the facts.</a:t>
          </a:r>
        </a:p>
      </dgm:t>
    </dgm:pt>
    <dgm:pt modelId="{BDEC406C-EDB2-4A4A-B8E0-6843C6121A07}" type="parTrans" cxnId="{986E615D-B204-4080-8FE0-2BA0E28EC682}">
      <dgm:prSet/>
      <dgm:spPr/>
      <dgm:t>
        <a:bodyPr/>
        <a:lstStyle/>
        <a:p>
          <a:endParaRPr lang="en-AU" sz="2200"/>
        </a:p>
      </dgm:t>
    </dgm:pt>
    <dgm:pt modelId="{A7DD33AC-93D3-4916-B322-659F5B854550}" type="sibTrans" cxnId="{986E615D-B204-4080-8FE0-2BA0E28EC682}">
      <dgm:prSet custT="1"/>
      <dgm:spPr/>
      <dgm:t>
        <a:bodyPr/>
        <a:lstStyle/>
        <a:p>
          <a:endParaRPr lang="en-AU" sz="2200"/>
        </a:p>
      </dgm:t>
    </dgm:pt>
    <dgm:pt modelId="{E00CD76B-2FA1-49CD-A408-1025DD058E36}">
      <dgm:prSet phldrT="[Text]" custT="1"/>
      <dgm:spPr/>
      <dgm:t>
        <a:bodyPr/>
        <a:lstStyle/>
        <a:p>
          <a:r>
            <a:rPr lang="en-AU" sz="2200" dirty="0"/>
            <a:t>Control your emotions.</a:t>
          </a:r>
        </a:p>
      </dgm:t>
    </dgm:pt>
    <dgm:pt modelId="{05E7724F-00A6-4B7F-9A42-37633A0432E1}" type="parTrans" cxnId="{92FE38EC-3064-4097-93F7-5FB718A9BCD7}">
      <dgm:prSet/>
      <dgm:spPr/>
      <dgm:t>
        <a:bodyPr/>
        <a:lstStyle/>
        <a:p>
          <a:endParaRPr lang="en-AU" sz="2200"/>
        </a:p>
      </dgm:t>
    </dgm:pt>
    <dgm:pt modelId="{92507B46-C3A5-47A8-AE80-01D582F7DC2F}" type="sibTrans" cxnId="{92FE38EC-3064-4097-93F7-5FB718A9BCD7}">
      <dgm:prSet custT="1"/>
      <dgm:spPr/>
      <dgm:t>
        <a:bodyPr/>
        <a:lstStyle/>
        <a:p>
          <a:endParaRPr lang="en-AU" sz="2200"/>
        </a:p>
      </dgm:t>
    </dgm:pt>
    <dgm:pt modelId="{2FE836D8-4AEE-45E7-8B66-759B88CBCB63}">
      <dgm:prSet phldrT="[Text]" custT="1"/>
      <dgm:spPr/>
      <dgm:t>
        <a:bodyPr/>
        <a:lstStyle/>
        <a:p>
          <a:r>
            <a:rPr lang="en-AU" sz="2200" dirty="0"/>
            <a:t>Resolve.</a:t>
          </a:r>
        </a:p>
      </dgm:t>
    </dgm:pt>
    <dgm:pt modelId="{C3FFFD31-498C-40B6-9433-ABE7740823A6}" type="parTrans" cxnId="{07A0D36E-09AD-4833-AAF1-1C44E578D23A}">
      <dgm:prSet/>
      <dgm:spPr/>
      <dgm:t>
        <a:bodyPr/>
        <a:lstStyle/>
        <a:p>
          <a:endParaRPr lang="en-AU" sz="2200"/>
        </a:p>
      </dgm:t>
    </dgm:pt>
    <dgm:pt modelId="{5AFB095A-F7AF-40F3-B5DA-FCBC1B4FB681}" type="sibTrans" cxnId="{07A0D36E-09AD-4833-AAF1-1C44E578D23A}">
      <dgm:prSet/>
      <dgm:spPr/>
      <dgm:t>
        <a:bodyPr/>
        <a:lstStyle/>
        <a:p>
          <a:endParaRPr lang="en-AU" sz="2200"/>
        </a:p>
      </dgm:t>
    </dgm:pt>
    <dgm:pt modelId="{2FC0FD63-DECD-4B95-816A-FDB49F32CAD8}" type="pres">
      <dgm:prSet presAssocID="{7780BA20-01F0-4C27-8620-E29CCE85887B}" presName="Name0" presStyleCnt="0">
        <dgm:presLayoutVars>
          <dgm:dir/>
          <dgm:resizeHandles val="exact"/>
        </dgm:presLayoutVars>
      </dgm:prSet>
      <dgm:spPr/>
    </dgm:pt>
    <dgm:pt modelId="{0149CBA7-F9D0-4E17-B2C4-DB7A8A5D5C87}" type="pres">
      <dgm:prSet presAssocID="{C044DE10-AC4C-45C0-8C3B-E4451F297DE2}" presName="node" presStyleLbl="node1" presStyleIdx="0" presStyleCnt="5">
        <dgm:presLayoutVars>
          <dgm:bulletEnabled val="1"/>
        </dgm:presLayoutVars>
      </dgm:prSet>
      <dgm:spPr/>
    </dgm:pt>
    <dgm:pt modelId="{369EAF2F-3EDE-48B5-9BF7-91BBD0F9FA71}" type="pres">
      <dgm:prSet presAssocID="{E33AAA74-18B5-4115-842D-D556887A7D64}" presName="sibTrans" presStyleLbl="sibTrans2D1" presStyleIdx="0" presStyleCnt="4"/>
      <dgm:spPr/>
    </dgm:pt>
    <dgm:pt modelId="{44A08CDE-2E0C-4177-830B-890779A0A152}" type="pres">
      <dgm:prSet presAssocID="{E33AAA74-18B5-4115-842D-D556887A7D64}" presName="connectorText" presStyleLbl="sibTrans2D1" presStyleIdx="0" presStyleCnt="4"/>
      <dgm:spPr/>
    </dgm:pt>
    <dgm:pt modelId="{6796A631-4684-452E-8361-D75301592630}" type="pres">
      <dgm:prSet presAssocID="{62BA7597-74DC-42B4-9CF9-9061826413B1}" presName="node" presStyleLbl="node1" presStyleIdx="1" presStyleCnt="5">
        <dgm:presLayoutVars>
          <dgm:bulletEnabled val="1"/>
        </dgm:presLayoutVars>
      </dgm:prSet>
      <dgm:spPr/>
    </dgm:pt>
    <dgm:pt modelId="{C7E4DF71-AF96-4F6E-B675-AB2FCB03BB68}" type="pres">
      <dgm:prSet presAssocID="{C360DD18-8F5E-4290-BB90-559CBB8BE31C}" presName="sibTrans" presStyleLbl="sibTrans2D1" presStyleIdx="1" presStyleCnt="4"/>
      <dgm:spPr/>
    </dgm:pt>
    <dgm:pt modelId="{43D42DF9-3284-49FF-8BBD-79EDE346919D}" type="pres">
      <dgm:prSet presAssocID="{C360DD18-8F5E-4290-BB90-559CBB8BE31C}" presName="connectorText" presStyleLbl="sibTrans2D1" presStyleIdx="1" presStyleCnt="4"/>
      <dgm:spPr/>
    </dgm:pt>
    <dgm:pt modelId="{301704CB-1C2A-4B49-810F-BCE27CC46FA3}" type="pres">
      <dgm:prSet presAssocID="{AF7C59A5-EECA-4CCD-9564-A2162141A463}" presName="node" presStyleLbl="node1" presStyleIdx="2" presStyleCnt="5">
        <dgm:presLayoutVars>
          <dgm:bulletEnabled val="1"/>
        </dgm:presLayoutVars>
      </dgm:prSet>
      <dgm:spPr/>
    </dgm:pt>
    <dgm:pt modelId="{06BD9929-F26F-49DB-8AC9-8555EA4D2CF7}" type="pres">
      <dgm:prSet presAssocID="{A7DD33AC-93D3-4916-B322-659F5B854550}" presName="sibTrans" presStyleLbl="sibTrans2D1" presStyleIdx="2" presStyleCnt="4"/>
      <dgm:spPr/>
    </dgm:pt>
    <dgm:pt modelId="{18B94422-7EA6-4166-9304-10E26D6F3804}" type="pres">
      <dgm:prSet presAssocID="{A7DD33AC-93D3-4916-B322-659F5B854550}" presName="connectorText" presStyleLbl="sibTrans2D1" presStyleIdx="2" presStyleCnt="4"/>
      <dgm:spPr/>
    </dgm:pt>
    <dgm:pt modelId="{6B385433-B0B6-42F2-86B8-AB48C128C3DE}" type="pres">
      <dgm:prSet presAssocID="{E00CD76B-2FA1-49CD-A408-1025DD058E36}" presName="node" presStyleLbl="node1" presStyleIdx="3" presStyleCnt="5">
        <dgm:presLayoutVars>
          <dgm:bulletEnabled val="1"/>
        </dgm:presLayoutVars>
      </dgm:prSet>
      <dgm:spPr/>
    </dgm:pt>
    <dgm:pt modelId="{A6C54A7D-3D80-42B3-A369-8CD023180445}" type="pres">
      <dgm:prSet presAssocID="{92507B46-C3A5-47A8-AE80-01D582F7DC2F}" presName="sibTrans" presStyleLbl="sibTrans2D1" presStyleIdx="3" presStyleCnt="4"/>
      <dgm:spPr/>
    </dgm:pt>
    <dgm:pt modelId="{43A728FD-97A6-42E6-948E-8EA358217125}" type="pres">
      <dgm:prSet presAssocID="{92507B46-C3A5-47A8-AE80-01D582F7DC2F}" presName="connectorText" presStyleLbl="sibTrans2D1" presStyleIdx="3" presStyleCnt="4"/>
      <dgm:spPr/>
    </dgm:pt>
    <dgm:pt modelId="{20B1174C-CDD8-458B-838E-2D6326D594B1}" type="pres">
      <dgm:prSet presAssocID="{2FE836D8-4AEE-45E7-8B66-759B88CBCB63}" presName="node" presStyleLbl="node1" presStyleIdx="4" presStyleCnt="5">
        <dgm:presLayoutVars>
          <dgm:bulletEnabled val="1"/>
        </dgm:presLayoutVars>
      </dgm:prSet>
      <dgm:spPr/>
    </dgm:pt>
  </dgm:ptLst>
  <dgm:cxnLst>
    <dgm:cxn modelId="{E1543209-8530-49AE-8B1A-6B16F8411EDE}" type="presOf" srcId="{E00CD76B-2FA1-49CD-A408-1025DD058E36}" destId="{6B385433-B0B6-42F2-86B8-AB48C128C3DE}" srcOrd="0" destOrd="0" presId="urn:microsoft.com/office/officeart/2005/8/layout/process1"/>
    <dgm:cxn modelId="{AEBB942A-2B94-4132-A098-422A8B617612}" type="presOf" srcId="{92507B46-C3A5-47A8-AE80-01D582F7DC2F}" destId="{A6C54A7D-3D80-42B3-A369-8CD023180445}" srcOrd="0" destOrd="0" presId="urn:microsoft.com/office/officeart/2005/8/layout/process1"/>
    <dgm:cxn modelId="{B64C1B2B-9055-4027-826A-C3C6BF428FAF}" srcId="{7780BA20-01F0-4C27-8620-E29CCE85887B}" destId="{C044DE10-AC4C-45C0-8C3B-E4451F297DE2}" srcOrd="0" destOrd="0" parTransId="{BC12463B-2880-4EF5-AE3E-FD005ADF4980}" sibTransId="{E33AAA74-18B5-4115-842D-D556887A7D64}"/>
    <dgm:cxn modelId="{C65F1C2C-30C0-42AD-8C8F-76D311274039}" type="presOf" srcId="{A7DD33AC-93D3-4916-B322-659F5B854550}" destId="{06BD9929-F26F-49DB-8AC9-8555EA4D2CF7}" srcOrd="0" destOrd="0" presId="urn:microsoft.com/office/officeart/2005/8/layout/process1"/>
    <dgm:cxn modelId="{46BA7236-E644-4730-A055-26F575A2D537}" type="presOf" srcId="{C360DD18-8F5E-4290-BB90-559CBB8BE31C}" destId="{C7E4DF71-AF96-4F6E-B675-AB2FCB03BB68}" srcOrd="0" destOrd="0" presId="urn:microsoft.com/office/officeart/2005/8/layout/process1"/>
    <dgm:cxn modelId="{986E615D-B204-4080-8FE0-2BA0E28EC682}" srcId="{7780BA20-01F0-4C27-8620-E29CCE85887B}" destId="{AF7C59A5-EECA-4CCD-9564-A2162141A463}" srcOrd="2" destOrd="0" parTransId="{BDEC406C-EDB2-4A4A-B8E0-6843C6121A07}" sibTransId="{A7DD33AC-93D3-4916-B322-659F5B854550}"/>
    <dgm:cxn modelId="{4E902D67-64C4-4678-8E63-ACD4D18C50E4}" type="presOf" srcId="{E33AAA74-18B5-4115-842D-D556887A7D64}" destId="{369EAF2F-3EDE-48B5-9BF7-91BBD0F9FA71}" srcOrd="0" destOrd="0" presId="urn:microsoft.com/office/officeart/2005/8/layout/process1"/>
    <dgm:cxn modelId="{C2DD9D67-223A-4B16-84BE-2B326D1CFCBD}" type="presOf" srcId="{62BA7597-74DC-42B4-9CF9-9061826413B1}" destId="{6796A631-4684-452E-8361-D75301592630}" srcOrd="0" destOrd="0" presId="urn:microsoft.com/office/officeart/2005/8/layout/process1"/>
    <dgm:cxn modelId="{B6A27B4A-3AA8-4547-BF83-AEBC6BBB3E38}" type="presOf" srcId="{A7DD33AC-93D3-4916-B322-659F5B854550}" destId="{18B94422-7EA6-4166-9304-10E26D6F3804}" srcOrd="1" destOrd="0" presId="urn:microsoft.com/office/officeart/2005/8/layout/process1"/>
    <dgm:cxn modelId="{07A0D36E-09AD-4833-AAF1-1C44E578D23A}" srcId="{7780BA20-01F0-4C27-8620-E29CCE85887B}" destId="{2FE836D8-4AEE-45E7-8B66-759B88CBCB63}" srcOrd="4" destOrd="0" parTransId="{C3FFFD31-498C-40B6-9433-ABE7740823A6}" sibTransId="{5AFB095A-F7AF-40F3-B5DA-FCBC1B4FB681}"/>
    <dgm:cxn modelId="{A7A1B292-B471-44E6-888C-A39A560155AF}" type="presOf" srcId="{C360DD18-8F5E-4290-BB90-559CBB8BE31C}" destId="{43D42DF9-3284-49FF-8BBD-79EDE346919D}" srcOrd="1" destOrd="0" presId="urn:microsoft.com/office/officeart/2005/8/layout/process1"/>
    <dgm:cxn modelId="{DA3AA7AA-0152-47E8-BFAA-652F61EB5080}" type="presOf" srcId="{E33AAA74-18B5-4115-842D-D556887A7D64}" destId="{44A08CDE-2E0C-4177-830B-890779A0A152}" srcOrd="1" destOrd="0" presId="urn:microsoft.com/office/officeart/2005/8/layout/process1"/>
    <dgm:cxn modelId="{E9BF61BF-35D9-4BAC-8969-1ED7972843A8}" type="presOf" srcId="{92507B46-C3A5-47A8-AE80-01D582F7DC2F}" destId="{43A728FD-97A6-42E6-948E-8EA358217125}" srcOrd="1" destOrd="0" presId="urn:microsoft.com/office/officeart/2005/8/layout/process1"/>
    <dgm:cxn modelId="{242821CD-2357-4B8B-A889-47E3BA82817C}" type="presOf" srcId="{C044DE10-AC4C-45C0-8C3B-E4451F297DE2}" destId="{0149CBA7-F9D0-4E17-B2C4-DB7A8A5D5C87}" srcOrd="0" destOrd="0" presId="urn:microsoft.com/office/officeart/2005/8/layout/process1"/>
    <dgm:cxn modelId="{9E4A5CCD-FE21-4DC3-86F5-621C467375E5}" type="presOf" srcId="{7780BA20-01F0-4C27-8620-E29CCE85887B}" destId="{2FC0FD63-DECD-4B95-816A-FDB49F32CAD8}" srcOrd="0" destOrd="0" presId="urn:microsoft.com/office/officeart/2005/8/layout/process1"/>
    <dgm:cxn modelId="{92FE38EC-3064-4097-93F7-5FB718A9BCD7}" srcId="{7780BA20-01F0-4C27-8620-E29CCE85887B}" destId="{E00CD76B-2FA1-49CD-A408-1025DD058E36}" srcOrd="3" destOrd="0" parTransId="{05E7724F-00A6-4B7F-9A42-37633A0432E1}" sibTransId="{92507B46-C3A5-47A8-AE80-01D582F7DC2F}"/>
    <dgm:cxn modelId="{17DDABFB-923A-4FCA-B4E8-5755E8CD5902}" type="presOf" srcId="{2FE836D8-4AEE-45E7-8B66-759B88CBCB63}" destId="{20B1174C-CDD8-458B-838E-2D6326D594B1}" srcOrd="0" destOrd="0" presId="urn:microsoft.com/office/officeart/2005/8/layout/process1"/>
    <dgm:cxn modelId="{8E54BBFB-00C9-4A4D-9578-E4EF3BA9596F}" srcId="{7780BA20-01F0-4C27-8620-E29CCE85887B}" destId="{62BA7597-74DC-42B4-9CF9-9061826413B1}" srcOrd="1" destOrd="0" parTransId="{C0AC804D-6A4B-4B18-BF40-6A7FBABDC563}" sibTransId="{C360DD18-8F5E-4290-BB90-559CBB8BE31C}"/>
    <dgm:cxn modelId="{872460FE-C7B4-483F-9A69-C9C9EC39E84C}" type="presOf" srcId="{AF7C59A5-EECA-4CCD-9564-A2162141A463}" destId="{301704CB-1C2A-4B49-810F-BCE27CC46FA3}" srcOrd="0" destOrd="0" presId="urn:microsoft.com/office/officeart/2005/8/layout/process1"/>
    <dgm:cxn modelId="{B704A4D9-DFB3-4CAB-9B0D-201E55B1C283}" type="presParOf" srcId="{2FC0FD63-DECD-4B95-816A-FDB49F32CAD8}" destId="{0149CBA7-F9D0-4E17-B2C4-DB7A8A5D5C87}" srcOrd="0" destOrd="0" presId="urn:microsoft.com/office/officeart/2005/8/layout/process1"/>
    <dgm:cxn modelId="{E1E35F7D-6174-4A17-ACF9-AC82DED80889}" type="presParOf" srcId="{2FC0FD63-DECD-4B95-816A-FDB49F32CAD8}" destId="{369EAF2F-3EDE-48B5-9BF7-91BBD0F9FA71}" srcOrd="1" destOrd="0" presId="urn:microsoft.com/office/officeart/2005/8/layout/process1"/>
    <dgm:cxn modelId="{73C1FDBF-9AB5-4E58-9134-29BE8F536AD4}" type="presParOf" srcId="{369EAF2F-3EDE-48B5-9BF7-91BBD0F9FA71}" destId="{44A08CDE-2E0C-4177-830B-890779A0A152}" srcOrd="0" destOrd="0" presId="urn:microsoft.com/office/officeart/2005/8/layout/process1"/>
    <dgm:cxn modelId="{7D9510B0-BA91-40D1-AFE7-3AD3D6DF7F8E}" type="presParOf" srcId="{2FC0FD63-DECD-4B95-816A-FDB49F32CAD8}" destId="{6796A631-4684-452E-8361-D75301592630}" srcOrd="2" destOrd="0" presId="urn:microsoft.com/office/officeart/2005/8/layout/process1"/>
    <dgm:cxn modelId="{8EBCBE5D-06E1-428C-91A5-B913E9948B25}" type="presParOf" srcId="{2FC0FD63-DECD-4B95-816A-FDB49F32CAD8}" destId="{C7E4DF71-AF96-4F6E-B675-AB2FCB03BB68}" srcOrd="3" destOrd="0" presId="urn:microsoft.com/office/officeart/2005/8/layout/process1"/>
    <dgm:cxn modelId="{642A0780-09FC-4BB1-92C5-EA9615D0A87E}" type="presParOf" srcId="{C7E4DF71-AF96-4F6E-B675-AB2FCB03BB68}" destId="{43D42DF9-3284-49FF-8BBD-79EDE346919D}" srcOrd="0" destOrd="0" presId="urn:microsoft.com/office/officeart/2005/8/layout/process1"/>
    <dgm:cxn modelId="{4930BE44-5D72-4555-83DE-861CCC61558D}" type="presParOf" srcId="{2FC0FD63-DECD-4B95-816A-FDB49F32CAD8}" destId="{301704CB-1C2A-4B49-810F-BCE27CC46FA3}" srcOrd="4" destOrd="0" presId="urn:microsoft.com/office/officeart/2005/8/layout/process1"/>
    <dgm:cxn modelId="{ECDD8680-E8EB-4DEC-89BD-CF9FBB5870AC}" type="presParOf" srcId="{2FC0FD63-DECD-4B95-816A-FDB49F32CAD8}" destId="{06BD9929-F26F-49DB-8AC9-8555EA4D2CF7}" srcOrd="5" destOrd="0" presId="urn:microsoft.com/office/officeart/2005/8/layout/process1"/>
    <dgm:cxn modelId="{C9D1EA2A-70FA-4C67-BC75-036A5AD02C0B}" type="presParOf" srcId="{06BD9929-F26F-49DB-8AC9-8555EA4D2CF7}" destId="{18B94422-7EA6-4166-9304-10E26D6F3804}" srcOrd="0" destOrd="0" presId="urn:microsoft.com/office/officeart/2005/8/layout/process1"/>
    <dgm:cxn modelId="{E7F6C1EA-2328-49F9-BE9C-998108747013}" type="presParOf" srcId="{2FC0FD63-DECD-4B95-816A-FDB49F32CAD8}" destId="{6B385433-B0B6-42F2-86B8-AB48C128C3DE}" srcOrd="6" destOrd="0" presId="urn:microsoft.com/office/officeart/2005/8/layout/process1"/>
    <dgm:cxn modelId="{3360DC96-5F64-40B8-8A91-5090651F8A95}" type="presParOf" srcId="{2FC0FD63-DECD-4B95-816A-FDB49F32CAD8}" destId="{A6C54A7D-3D80-42B3-A369-8CD023180445}" srcOrd="7" destOrd="0" presId="urn:microsoft.com/office/officeart/2005/8/layout/process1"/>
    <dgm:cxn modelId="{38421E88-753C-4B4F-8AFD-92E04857AA4E}" type="presParOf" srcId="{A6C54A7D-3D80-42B3-A369-8CD023180445}" destId="{43A728FD-97A6-42E6-948E-8EA358217125}" srcOrd="0" destOrd="0" presId="urn:microsoft.com/office/officeart/2005/8/layout/process1"/>
    <dgm:cxn modelId="{5142F599-4671-4F2F-B762-1BEA1C9D9335}" type="presParOf" srcId="{2FC0FD63-DECD-4B95-816A-FDB49F32CAD8}" destId="{20B1174C-CDD8-458B-838E-2D6326D594B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04D1DB-DCE5-429F-B7ED-F561FC7C6A00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4A81D37-E959-44E8-B2AF-CD74656878E8}">
      <dgm:prSet phldrT="[Text]" custT="1"/>
      <dgm:spPr/>
      <dgm:t>
        <a:bodyPr/>
        <a:lstStyle/>
        <a:p>
          <a:r>
            <a:rPr lang="en-US" sz="2200" dirty="0"/>
            <a:t>Active listening</a:t>
          </a:r>
        </a:p>
      </dgm:t>
    </dgm:pt>
    <dgm:pt modelId="{3E2EFBFE-D828-4E50-A504-362D2E7C2A18}" type="parTrans" cxnId="{97E431B6-CE86-47FE-B2E2-C35FC268955A}">
      <dgm:prSet/>
      <dgm:spPr/>
      <dgm:t>
        <a:bodyPr/>
        <a:lstStyle/>
        <a:p>
          <a:endParaRPr lang="en-US" sz="2200"/>
        </a:p>
      </dgm:t>
    </dgm:pt>
    <dgm:pt modelId="{3DE999BB-B288-4776-A546-F2C5612B1161}" type="sibTrans" cxnId="{97E431B6-CE86-47FE-B2E2-C35FC268955A}">
      <dgm:prSet/>
      <dgm:spPr/>
      <dgm:t>
        <a:bodyPr/>
        <a:lstStyle/>
        <a:p>
          <a:endParaRPr lang="en-US" sz="2200"/>
        </a:p>
      </dgm:t>
    </dgm:pt>
    <dgm:pt modelId="{24709B28-95D2-43E7-9FE7-BF7AF86DDB5B}">
      <dgm:prSet phldrT="[Text]" custT="1"/>
      <dgm:spPr/>
      <dgm:t>
        <a:bodyPr/>
        <a:lstStyle/>
        <a:p>
          <a:r>
            <a:rPr lang="en-US" sz="2200" dirty="0"/>
            <a:t>Clarity</a:t>
          </a:r>
        </a:p>
      </dgm:t>
    </dgm:pt>
    <dgm:pt modelId="{60D2DB60-6D08-4C44-BB06-5BC9CF943457}" type="parTrans" cxnId="{46B3779B-D292-4D9A-A381-1C39E9E2C71C}">
      <dgm:prSet/>
      <dgm:spPr/>
      <dgm:t>
        <a:bodyPr/>
        <a:lstStyle/>
        <a:p>
          <a:endParaRPr lang="en-US" sz="2200"/>
        </a:p>
      </dgm:t>
    </dgm:pt>
    <dgm:pt modelId="{A6AC8548-07C4-467A-9367-05A99FBBA848}" type="sibTrans" cxnId="{46B3779B-D292-4D9A-A381-1C39E9E2C71C}">
      <dgm:prSet/>
      <dgm:spPr/>
      <dgm:t>
        <a:bodyPr/>
        <a:lstStyle/>
        <a:p>
          <a:endParaRPr lang="en-US" sz="2200"/>
        </a:p>
      </dgm:t>
    </dgm:pt>
    <dgm:pt modelId="{2B60ABB9-266E-408C-B674-3AB0C896F203}">
      <dgm:prSet phldrT="[Text]" custT="1"/>
      <dgm:spPr/>
      <dgm:t>
        <a:bodyPr/>
        <a:lstStyle/>
        <a:p>
          <a:r>
            <a:rPr lang="en-US" sz="2200" dirty="0"/>
            <a:t>Confidence</a:t>
          </a:r>
        </a:p>
      </dgm:t>
    </dgm:pt>
    <dgm:pt modelId="{5D62AE5F-9AE7-48FE-BB7E-9A2E811EE2AF}" type="parTrans" cxnId="{EEC87FAE-9845-417B-91A9-3D880CC51FB4}">
      <dgm:prSet/>
      <dgm:spPr/>
      <dgm:t>
        <a:bodyPr/>
        <a:lstStyle/>
        <a:p>
          <a:endParaRPr lang="en-US" sz="2200"/>
        </a:p>
      </dgm:t>
    </dgm:pt>
    <dgm:pt modelId="{A9851223-AE61-4453-9F15-01D6A30E8B84}" type="sibTrans" cxnId="{EEC87FAE-9845-417B-91A9-3D880CC51FB4}">
      <dgm:prSet/>
      <dgm:spPr/>
      <dgm:t>
        <a:bodyPr/>
        <a:lstStyle/>
        <a:p>
          <a:endParaRPr lang="en-US" sz="2200"/>
        </a:p>
      </dgm:t>
    </dgm:pt>
    <dgm:pt modelId="{9476049E-16CF-45CE-BC6B-D41C45699C56}">
      <dgm:prSet phldrT="[Text]" custT="1"/>
      <dgm:spPr/>
      <dgm:t>
        <a:bodyPr/>
        <a:lstStyle/>
        <a:p>
          <a:r>
            <a:rPr lang="en-US" sz="2200" dirty="0"/>
            <a:t>Empathy</a:t>
          </a:r>
        </a:p>
      </dgm:t>
    </dgm:pt>
    <dgm:pt modelId="{17D2EF7D-D732-4335-ADBA-160E2369BAF4}" type="parTrans" cxnId="{8F54C21A-043F-4D5B-AADD-A0D47F01792D}">
      <dgm:prSet/>
      <dgm:spPr/>
      <dgm:t>
        <a:bodyPr/>
        <a:lstStyle/>
        <a:p>
          <a:endParaRPr lang="en-US" sz="2200"/>
        </a:p>
      </dgm:t>
    </dgm:pt>
    <dgm:pt modelId="{464AB2BB-0D6E-4B10-8B5F-7C55AAFBB34D}" type="sibTrans" cxnId="{8F54C21A-043F-4D5B-AADD-A0D47F01792D}">
      <dgm:prSet/>
      <dgm:spPr/>
      <dgm:t>
        <a:bodyPr/>
        <a:lstStyle/>
        <a:p>
          <a:endParaRPr lang="en-US" sz="2200"/>
        </a:p>
      </dgm:t>
    </dgm:pt>
    <dgm:pt modelId="{328F2139-756C-4CFF-9ABA-E102B066F0DD}">
      <dgm:prSet phldrT="[Text]" custT="1"/>
      <dgm:spPr/>
      <dgm:t>
        <a:bodyPr/>
        <a:lstStyle/>
        <a:p>
          <a:r>
            <a:rPr lang="en-US" sz="2200" dirty="0"/>
            <a:t>Kindness</a:t>
          </a:r>
        </a:p>
      </dgm:t>
    </dgm:pt>
    <dgm:pt modelId="{FE12CCEE-71FE-4820-B73A-2028CC6C2C96}" type="parTrans" cxnId="{0BE44DCF-7B6F-461C-A56E-D19D03DD4C55}">
      <dgm:prSet/>
      <dgm:spPr/>
      <dgm:t>
        <a:bodyPr/>
        <a:lstStyle/>
        <a:p>
          <a:endParaRPr lang="en-US" sz="2200"/>
        </a:p>
      </dgm:t>
    </dgm:pt>
    <dgm:pt modelId="{492A31D1-F648-40C1-8126-8A5E4539B5DC}" type="sibTrans" cxnId="{0BE44DCF-7B6F-461C-A56E-D19D03DD4C55}">
      <dgm:prSet/>
      <dgm:spPr/>
      <dgm:t>
        <a:bodyPr/>
        <a:lstStyle/>
        <a:p>
          <a:endParaRPr lang="en-US" sz="2200"/>
        </a:p>
      </dgm:t>
    </dgm:pt>
    <dgm:pt modelId="{3BF4E462-E646-407E-8971-8E6F9805DA7B}">
      <dgm:prSet phldrT="[Text]" custT="1"/>
      <dgm:spPr/>
      <dgm:t>
        <a:bodyPr/>
        <a:lstStyle/>
        <a:p>
          <a:r>
            <a:rPr lang="en-US" sz="2200" dirty="0"/>
            <a:t>Open-mindedness</a:t>
          </a:r>
        </a:p>
      </dgm:t>
    </dgm:pt>
    <dgm:pt modelId="{07F028F7-BCB6-4508-98CF-3CC47A8BBE72}" type="parTrans" cxnId="{249F7286-1F7A-43B2-AE6B-4250EBB735DB}">
      <dgm:prSet/>
      <dgm:spPr/>
      <dgm:t>
        <a:bodyPr/>
        <a:lstStyle/>
        <a:p>
          <a:endParaRPr lang="en-US" sz="2200"/>
        </a:p>
      </dgm:t>
    </dgm:pt>
    <dgm:pt modelId="{60E5B748-64A9-4C00-8F27-81C923DA6B1B}" type="sibTrans" cxnId="{249F7286-1F7A-43B2-AE6B-4250EBB735DB}">
      <dgm:prSet/>
      <dgm:spPr/>
      <dgm:t>
        <a:bodyPr/>
        <a:lstStyle/>
        <a:p>
          <a:endParaRPr lang="en-US" sz="2200"/>
        </a:p>
      </dgm:t>
    </dgm:pt>
    <dgm:pt modelId="{A77750F7-1D9E-4B84-8C41-7CB40421658B}" type="pres">
      <dgm:prSet presAssocID="{A304D1DB-DCE5-429F-B7ED-F561FC7C6A00}" presName="diagram" presStyleCnt="0">
        <dgm:presLayoutVars>
          <dgm:dir/>
          <dgm:resizeHandles val="exact"/>
        </dgm:presLayoutVars>
      </dgm:prSet>
      <dgm:spPr/>
    </dgm:pt>
    <dgm:pt modelId="{D2CDC04C-CAD2-4788-96B5-435C87A593D5}" type="pres">
      <dgm:prSet presAssocID="{44A81D37-E959-44E8-B2AF-CD74656878E8}" presName="node" presStyleLbl="node1" presStyleIdx="0" presStyleCnt="6">
        <dgm:presLayoutVars>
          <dgm:bulletEnabled val="1"/>
        </dgm:presLayoutVars>
      </dgm:prSet>
      <dgm:spPr/>
    </dgm:pt>
    <dgm:pt modelId="{6A03B5D3-1117-4838-9C1C-815F3FF811BD}" type="pres">
      <dgm:prSet presAssocID="{3DE999BB-B288-4776-A546-F2C5612B1161}" presName="sibTrans" presStyleCnt="0"/>
      <dgm:spPr/>
    </dgm:pt>
    <dgm:pt modelId="{6E1AB904-EAA9-47CB-946D-BFEC78EF8650}" type="pres">
      <dgm:prSet presAssocID="{24709B28-95D2-43E7-9FE7-BF7AF86DDB5B}" presName="node" presStyleLbl="node1" presStyleIdx="1" presStyleCnt="6">
        <dgm:presLayoutVars>
          <dgm:bulletEnabled val="1"/>
        </dgm:presLayoutVars>
      </dgm:prSet>
      <dgm:spPr/>
    </dgm:pt>
    <dgm:pt modelId="{E0501FEB-D966-4F3D-AA1F-FEA96DCEB778}" type="pres">
      <dgm:prSet presAssocID="{A6AC8548-07C4-467A-9367-05A99FBBA848}" presName="sibTrans" presStyleCnt="0"/>
      <dgm:spPr/>
    </dgm:pt>
    <dgm:pt modelId="{C1F76723-7881-4B9C-AA67-7E0E9C753E24}" type="pres">
      <dgm:prSet presAssocID="{2B60ABB9-266E-408C-B674-3AB0C896F203}" presName="node" presStyleLbl="node1" presStyleIdx="2" presStyleCnt="6">
        <dgm:presLayoutVars>
          <dgm:bulletEnabled val="1"/>
        </dgm:presLayoutVars>
      </dgm:prSet>
      <dgm:spPr/>
    </dgm:pt>
    <dgm:pt modelId="{3155092B-C9DC-44C0-8EEC-C2F49DBC8CF6}" type="pres">
      <dgm:prSet presAssocID="{A9851223-AE61-4453-9F15-01D6A30E8B84}" presName="sibTrans" presStyleCnt="0"/>
      <dgm:spPr/>
    </dgm:pt>
    <dgm:pt modelId="{7AB27F6C-ABD0-4746-8E27-EC07F2530F56}" type="pres">
      <dgm:prSet presAssocID="{9476049E-16CF-45CE-BC6B-D41C45699C56}" presName="node" presStyleLbl="node1" presStyleIdx="3" presStyleCnt="6">
        <dgm:presLayoutVars>
          <dgm:bulletEnabled val="1"/>
        </dgm:presLayoutVars>
      </dgm:prSet>
      <dgm:spPr/>
    </dgm:pt>
    <dgm:pt modelId="{513B2771-206A-4E58-8236-81A5A199FC52}" type="pres">
      <dgm:prSet presAssocID="{464AB2BB-0D6E-4B10-8B5F-7C55AAFBB34D}" presName="sibTrans" presStyleCnt="0"/>
      <dgm:spPr/>
    </dgm:pt>
    <dgm:pt modelId="{BCD3BF23-E8A6-45E8-9E17-A6D2F3FCEA48}" type="pres">
      <dgm:prSet presAssocID="{328F2139-756C-4CFF-9ABA-E102B066F0DD}" presName="node" presStyleLbl="node1" presStyleIdx="4" presStyleCnt="6">
        <dgm:presLayoutVars>
          <dgm:bulletEnabled val="1"/>
        </dgm:presLayoutVars>
      </dgm:prSet>
      <dgm:spPr/>
    </dgm:pt>
    <dgm:pt modelId="{787E36B3-72B2-470B-90BD-84EE31637871}" type="pres">
      <dgm:prSet presAssocID="{492A31D1-F648-40C1-8126-8A5E4539B5DC}" presName="sibTrans" presStyleCnt="0"/>
      <dgm:spPr/>
    </dgm:pt>
    <dgm:pt modelId="{A4D55045-83E8-45AB-ACF0-8B8E3AC14E42}" type="pres">
      <dgm:prSet presAssocID="{3BF4E462-E646-407E-8971-8E6F9805DA7B}" presName="node" presStyleLbl="node1" presStyleIdx="5" presStyleCnt="6">
        <dgm:presLayoutVars>
          <dgm:bulletEnabled val="1"/>
        </dgm:presLayoutVars>
      </dgm:prSet>
      <dgm:spPr/>
    </dgm:pt>
  </dgm:ptLst>
  <dgm:cxnLst>
    <dgm:cxn modelId="{7720DE17-E2F3-444A-92FF-51647AAA247B}" type="presOf" srcId="{9476049E-16CF-45CE-BC6B-D41C45699C56}" destId="{7AB27F6C-ABD0-4746-8E27-EC07F2530F56}" srcOrd="0" destOrd="0" presId="urn:microsoft.com/office/officeart/2005/8/layout/default"/>
    <dgm:cxn modelId="{8F54C21A-043F-4D5B-AADD-A0D47F01792D}" srcId="{A304D1DB-DCE5-429F-B7ED-F561FC7C6A00}" destId="{9476049E-16CF-45CE-BC6B-D41C45699C56}" srcOrd="3" destOrd="0" parTransId="{17D2EF7D-D732-4335-ADBA-160E2369BAF4}" sibTransId="{464AB2BB-0D6E-4B10-8B5F-7C55AAFBB34D}"/>
    <dgm:cxn modelId="{5CD0D61B-8EA2-4180-A558-F0B8680E867B}" type="presOf" srcId="{2B60ABB9-266E-408C-B674-3AB0C896F203}" destId="{C1F76723-7881-4B9C-AA67-7E0E9C753E24}" srcOrd="0" destOrd="0" presId="urn:microsoft.com/office/officeart/2005/8/layout/default"/>
    <dgm:cxn modelId="{349DE11E-0BF9-407B-841D-40D00F57DB14}" type="presOf" srcId="{A304D1DB-DCE5-429F-B7ED-F561FC7C6A00}" destId="{A77750F7-1D9E-4B84-8C41-7CB40421658B}" srcOrd="0" destOrd="0" presId="urn:microsoft.com/office/officeart/2005/8/layout/default"/>
    <dgm:cxn modelId="{1777353F-28C2-41CB-8BC2-F0E953A41BFB}" type="presOf" srcId="{328F2139-756C-4CFF-9ABA-E102B066F0DD}" destId="{BCD3BF23-E8A6-45E8-9E17-A6D2F3FCEA48}" srcOrd="0" destOrd="0" presId="urn:microsoft.com/office/officeart/2005/8/layout/default"/>
    <dgm:cxn modelId="{62039959-A635-4959-AA16-3D711F0AFB7C}" type="presOf" srcId="{44A81D37-E959-44E8-B2AF-CD74656878E8}" destId="{D2CDC04C-CAD2-4788-96B5-435C87A593D5}" srcOrd="0" destOrd="0" presId="urn:microsoft.com/office/officeart/2005/8/layout/default"/>
    <dgm:cxn modelId="{0A0F7382-606E-45FA-B7DA-481C268CB209}" type="presOf" srcId="{3BF4E462-E646-407E-8971-8E6F9805DA7B}" destId="{A4D55045-83E8-45AB-ACF0-8B8E3AC14E42}" srcOrd="0" destOrd="0" presId="urn:microsoft.com/office/officeart/2005/8/layout/default"/>
    <dgm:cxn modelId="{249F7286-1F7A-43B2-AE6B-4250EBB735DB}" srcId="{A304D1DB-DCE5-429F-B7ED-F561FC7C6A00}" destId="{3BF4E462-E646-407E-8971-8E6F9805DA7B}" srcOrd="5" destOrd="0" parTransId="{07F028F7-BCB6-4508-98CF-3CC47A8BBE72}" sibTransId="{60E5B748-64A9-4C00-8F27-81C923DA6B1B}"/>
    <dgm:cxn modelId="{46B3779B-D292-4D9A-A381-1C39E9E2C71C}" srcId="{A304D1DB-DCE5-429F-B7ED-F561FC7C6A00}" destId="{24709B28-95D2-43E7-9FE7-BF7AF86DDB5B}" srcOrd="1" destOrd="0" parTransId="{60D2DB60-6D08-4C44-BB06-5BC9CF943457}" sibTransId="{A6AC8548-07C4-467A-9367-05A99FBBA848}"/>
    <dgm:cxn modelId="{26AAD9AD-4B33-4FAF-B693-5E669DEBB715}" type="presOf" srcId="{24709B28-95D2-43E7-9FE7-BF7AF86DDB5B}" destId="{6E1AB904-EAA9-47CB-946D-BFEC78EF8650}" srcOrd="0" destOrd="0" presId="urn:microsoft.com/office/officeart/2005/8/layout/default"/>
    <dgm:cxn modelId="{EEC87FAE-9845-417B-91A9-3D880CC51FB4}" srcId="{A304D1DB-DCE5-429F-B7ED-F561FC7C6A00}" destId="{2B60ABB9-266E-408C-B674-3AB0C896F203}" srcOrd="2" destOrd="0" parTransId="{5D62AE5F-9AE7-48FE-BB7E-9A2E811EE2AF}" sibTransId="{A9851223-AE61-4453-9F15-01D6A30E8B84}"/>
    <dgm:cxn modelId="{97E431B6-CE86-47FE-B2E2-C35FC268955A}" srcId="{A304D1DB-DCE5-429F-B7ED-F561FC7C6A00}" destId="{44A81D37-E959-44E8-B2AF-CD74656878E8}" srcOrd="0" destOrd="0" parTransId="{3E2EFBFE-D828-4E50-A504-362D2E7C2A18}" sibTransId="{3DE999BB-B288-4776-A546-F2C5612B1161}"/>
    <dgm:cxn modelId="{0BE44DCF-7B6F-461C-A56E-D19D03DD4C55}" srcId="{A304D1DB-DCE5-429F-B7ED-F561FC7C6A00}" destId="{328F2139-756C-4CFF-9ABA-E102B066F0DD}" srcOrd="4" destOrd="0" parTransId="{FE12CCEE-71FE-4820-B73A-2028CC6C2C96}" sibTransId="{492A31D1-F648-40C1-8126-8A5E4539B5DC}"/>
    <dgm:cxn modelId="{E8496CB1-24B4-4CF1-98A3-DAF11051F184}" type="presParOf" srcId="{A77750F7-1D9E-4B84-8C41-7CB40421658B}" destId="{D2CDC04C-CAD2-4788-96B5-435C87A593D5}" srcOrd="0" destOrd="0" presId="urn:microsoft.com/office/officeart/2005/8/layout/default"/>
    <dgm:cxn modelId="{F351272A-3EA7-4A6E-B7E2-E7EDB51D35A9}" type="presParOf" srcId="{A77750F7-1D9E-4B84-8C41-7CB40421658B}" destId="{6A03B5D3-1117-4838-9C1C-815F3FF811BD}" srcOrd="1" destOrd="0" presId="urn:microsoft.com/office/officeart/2005/8/layout/default"/>
    <dgm:cxn modelId="{9F531D57-93B6-4797-A7A5-58484EB97A89}" type="presParOf" srcId="{A77750F7-1D9E-4B84-8C41-7CB40421658B}" destId="{6E1AB904-EAA9-47CB-946D-BFEC78EF8650}" srcOrd="2" destOrd="0" presId="urn:microsoft.com/office/officeart/2005/8/layout/default"/>
    <dgm:cxn modelId="{5DE12349-7C7B-4245-B13A-DB0681C7162D}" type="presParOf" srcId="{A77750F7-1D9E-4B84-8C41-7CB40421658B}" destId="{E0501FEB-D966-4F3D-AA1F-FEA96DCEB778}" srcOrd="3" destOrd="0" presId="urn:microsoft.com/office/officeart/2005/8/layout/default"/>
    <dgm:cxn modelId="{9A4F2498-B4BB-4725-A83C-E77A7B3EAD8C}" type="presParOf" srcId="{A77750F7-1D9E-4B84-8C41-7CB40421658B}" destId="{C1F76723-7881-4B9C-AA67-7E0E9C753E24}" srcOrd="4" destOrd="0" presId="urn:microsoft.com/office/officeart/2005/8/layout/default"/>
    <dgm:cxn modelId="{ECCDE169-1E01-496B-9A26-2509DA899A8E}" type="presParOf" srcId="{A77750F7-1D9E-4B84-8C41-7CB40421658B}" destId="{3155092B-C9DC-44C0-8EEC-C2F49DBC8CF6}" srcOrd="5" destOrd="0" presId="urn:microsoft.com/office/officeart/2005/8/layout/default"/>
    <dgm:cxn modelId="{4AB223AA-88F8-442C-B83D-D9FC71582C2C}" type="presParOf" srcId="{A77750F7-1D9E-4B84-8C41-7CB40421658B}" destId="{7AB27F6C-ABD0-4746-8E27-EC07F2530F56}" srcOrd="6" destOrd="0" presId="urn:microsoft.com/office/officeart/2005/8/layout/default"/>
    <dgm:cxn modelId="{C2805E3E-8966-408D-BB9C-4400D34764F0}" type="presParOf" srcId="{A77750F7-1D9E-4B84-8C41-7CB40421658B}" destId="{513B2771-206A-4E58-8236-81A5A199FC52}" srcOrd="7" destOrd="0" presId="urn:microsoft.com/office/officeart/2005/8/layout/default"/>
    <dgm:cxn modelId="{E5EC5AEC-EABD-4BAF-91FA-2BFF25C58AA0}" type="presParOf" srcId="{A77750F7-1D9E-4B84-8C41-7CB40421658B}" destId="{BCD3BF23-E8A6-45E8-9E17-A6D2F3FCEA48}" srcOrd="8" destOrd="0" presId="urn:microsoft.com/office/officeart/2005/8/layout/default"/>
    <dgm:cxn modelId="{BA2EAC7B-C582-4B27-93E0-7A89EF306F75}" type="presParOf" srcId="{A77750F7-1D9E-4B84-8C41-7CB40421658B}" destId="{787E36B3-72B2-470B-90BD-84EE31637871}" srcOrd="9" destOrd="0" presId="urn:microsoft.com/office/officeart/2005/8/layout/default"/>
    <dgm:cxn modelId="{1E60292C-31A3-452E-AFD1-6718C4923003}" type="presParOf" srcId="{A77750F7-1D9E-4B84-8C41-7CB40421658B}" destId="{A4D55045-83E8-45AB-ACF0-8B8E3AC14E4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50C09-E67A-47C1-8DC7-4650A71A6013}">
      <dsp:nvSpPr>
        <dsp:cNvPr id="0" name=""/>
        <dsp:cNvSpPr/>
      </dsp:nvSpPr>
      <dsp:spPr>
        <a:xfrm>
          <a:off x="1256806" y="645"/>
          <a:ext cx="3358646" cy="20151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/>
            <a:t>Communication strategies</a:t>
          </a:r>
        </a:p>
      </dsp:txBody>
      <dsp:txXfrm>
        <a:off x="1256806" y="645"/>
        <a:ext cx="3358646" cy="2015187"/>
      </dsp:txXfrm>
    </dsp:sp>
    <dsp:sp modelId="{31A8377E-321E-49CE-ABDE-E6D757F0BE83}">
      <dsp:nvSpPr>
        <dsp:cNvPr id="0" name=""/>
        <dsp:cNvSpPr/>
      </dsp:nvSpPr>
      <dsp:spPr>
        <a:xfrm>
          <a:off x="4951317" y="645"/>
          <a:ext cx="3358646" cy="2015187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/>
            <a:t>Communication techniques</a:t>
          </a:r>
        </a:p>
      </dsp:txBody>
      <dsp:txXfrm>
        <a:off x="4951317" y="645"/>
        <a:ext cx="3358646" cy="20151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63F07-D34A-41E9-9A8C-CDEA76B49191}">
      <dsp:nvSpPr>
        <dsp:cNvPr id="0" name=""/>
        <dsp:cNvSpPr/>
      </dsp:nvSpPr>
      <dsp:spPr>
        <a:xfrm>
          <a:off x="0" y="15169"/>
          <a:ext cx="9293191" cy="561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b="0" kern="1200"/>
            <a:t>Stay in a peaceful environment when communication with different people.</a:t>
          </a:r>
        </a:p>
      </dsp:txBody>
      <dsp:txXfrm>
        <a:off x="27415" y="42584"/>
        <a:ext cx="9238361" cy="506770"/>
      </dsp:txXfrm>
    </dsp:sp>
    <dsp:sp modelId="{2E03C22E-7966-4062-9178-6DF991F550D3}">
      <dsp:nvSpPr>
        <dsp:cNvPr id="0" name=""/>
        <dsp:cNvSpPr/>
      </dsp:nvSpPr>
      <dsp:spPr>
        <a:xfrm>
          <a:off x="0" y="663169"/>
          <a:ext cx="9293191" cy="56160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200" b="0" kern="1200" dirty="0"/>
            <a:t>Focus on the information and not on the person you are talking to.</a:t>
          </a:r>
          <a:endParaRPr lang="en-AU" sz="2200" b="0" kern="1200" dirty="0"/>
        </a:p>
      </dsp:txBody>
      <dsp:txXfrm>
        <a:off x="27415" y="690584"/>
        <a:ext cx="9238361" cy="506770"/>
      </dsp:txXfrm>
    </dsp:sp>
    <dsp:sp modelId="{957D8B8C-10D5-46EF-B9C8-8E2625AD1849}">
      <dsp:nvSpPr>
        <dsp:cNvPr id="0" name=""/>
        <dsp:cNvSpPr/>
      </dsp:nvSpPr>
      <dsp:spPr>
        <a:xfrm>
          <a:off x="0" y="1311169"/>
          <a:ext cx="9293191" cy="56160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200" b="0" kern="1200" dirty="0"/>
            <a:t>Communicate with people in a timely manner.</a:t>
          </a:r>
          <a:endParaRPr lang="en-AU" sz="2200" b="0" kern="1200" dirty="0"/>
        </a:p>
      </dsp:txBody>
      <dsp:txXfrm>
        <a:off x="27415" y="1338584"/>
        <a:ext cx="9238361" cy="506770"/>
      </dsp:txXfrm>
    </dsp:sp>
    <dsp:sp modelId="{3043C8CC-7B2B-4A9C-8865-7341E6A38892}">
      <dsp:nvSpPr>
        <dsp:cNvPr id="0" name=""/>
        <dsp:cNvSpPr/>
      </dsp:nvSpPr>
      <dsp:spPr>
        <a:xfrm>
          <a:off x="0" y="1959169"/>
          <a:ext cx="9293191" cy="56160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200" b="0" kern="1200" dirty="0"/>
            <a:t>Be consistent with the use of positive language.</a:t>
          </a:r>
          <a:endParaRPr lang="en-AU" sz="2200" b="0" kern="1200" dirty="0"/>
        </a:p>
      </dsp:txBody>
      <dsp:txXfrm>
        <a:off x="27415" y="1986584"/>
        <a:ext cx="9238361" cy="506770"/>
      </dsp:txXfrm>
    </dsp:sp>
    <dsp:sp modelId="{9E0EA7C7-5ABC-4D59-B3DE-EDF48F0DE975}">
      <dsp:nvSpPr>
        <dsp:cNvPr id="0" name=""/>
        <dsp:cNvSpPr/>
      </dsp:nvSpPr>
      <dsp:spPr>
        <a:xfrm>
          <a:off x="0" y="2607169"/>
          <a:ext cx="9293191" cy="5616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200" b="0" kern="1200" dirty="0" err="1"/>
            <a:t>Utilise</a:t>
          </a:r>
          <a:r>
            <a:rPr lang="en-PH" sz="2200" b="0" kern="1200" dirty="0"/>
            <a:t> different means of communication in facilitating information.</a:t>
          </a:r>
          <a:endParaRPr lang="en-AU" sz="2200" b="0" kern="1200" dirty="0"/>
        </a:p>
      </dsp:txBody>
      <dsp:txXfrm>
        <a:off x="27415" y="2634584"/>
        <a:ext cx="9238361" cy="5067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945F3-3B11-49A5-A988-92DF88D5153B}">
      <dsp:nvSpPr>
        <dsp:cNvPr id="0" name=""/>
        <dsp:cNvSpPr/>
      </dsp:nvSpPr>
      <dsp:spPr>
        <a:xfrm>
          <a:off x="0" y="4812"/>
          <a:ext cx="9293191" cy="580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200" b="0" kern="1200" dirty="0"/>
            <a:t>Keep instructions clear and concise.</a:t>
          </a:r>
          <a:endParaRPr lang="en-AU" sz="2200" b="0" kern="1200" dirty="0"/>
        </a:p>
      </dsp:txBody>
      <dsp:txXfrm>
        <a:off x="28329" y="33141"/>
        <a:ext cx="9236533" cy="523662"/>
      </dsp:txXfrm>
    </dsp:sp>
    <dsp:sp modelId="{02EA64E1-BD45-4704-BC85-35AF3E9E8A9F}">
      <dsp:nvSpPr>
        <dsp:cNvPr id="0" name=""/>
        <dsp:cNvSpPr/>
      </dsp:nvSpPr>
      <dsp:spPr>
        <a:xfrm>
          <a:off x="0" y="674412"/>
          <a:ext cx="9293191" cy="58032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b="0" kern="1200" dirty="0"/>
            <a:t>Broaden your knowledge and understanding of different situations.</a:t>
          </a:r>
        </a:p>
      </dsp:txBody>
      <dsp:txXfrm>
        <a:off x="28329" y="702741"/>
        <a:ext cx="9236533" cy="523662"/>
      </dsp:txXfrm>
    </dsp:sp>
    <dsp:sp modelId="{E6DAE25B-A160-4204-8B70-7919ECCA6936}">
      <dsp:nvSpPr>
        <dsp:cNvPr id="0" name=""/>
        <dsp:cNvSpPr/>
      </dsp:nvSpPr>
      <dsp:spPr>
        <a:xfrm>
          <a:off x="0" y="1344012"/>
          <a:ext cx="9293191" cy="5803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b="0" kern="1200" dirty="0"/>
            <a:t>Value and respect other people's thoughts and ideas.</a:t>
          </a:r>
        </a:p>
      </dsp:txBody>
      <dsp:txXfrm>
        <a:off x="28329" y="1372341"/>
        <a:ext cx="9236533" cy="523662"/>
      </dsp:txXfrm>
    </dsp:sp>
    <dsp:sp modelId="{42027354-013A-45F3-882C-8966FF14D296}">
      <dsp:nvSpPr>
        <dsp:cNvPr id="0" name=""/>
        <dsp:cNvSpPr/>
      </dsp:nvSpPr>
      <dsp:spPr>
        <a:xfrm>
          <a:off x="0" y="2013612"/>
          <a:ext cx="9293191" cy="58032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/>
            <a:t>Be aware with the use of non-verbal cues.</a:t>
          </a:r>
        </a:p>
      </dsp:txBody>
      <dsp:txXfrm>
        <a:off x="28329" y="2041941"/>
        <a:ext cx="9236533" cy="523662"/>
      </dsp:txXfrm>
    </dsp:sp>
    <dsp:sp modelId="{AEA90A45-0072-4DC4-BE05-60F2BFE1F1C5}">
      <dsp:nvSpPr>
        <dsp:cNvPr id="0" name=""/>
        <dsp:cNvSpPr/>
      </dsp:nvSpPr>
      <dsp:spPr>
        <a:xfrm>
          <a:off x="0" y="2683212"/>
          <a:ext cx="9293191" cy="5803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/>
            <a:t>Consider inclusivity and diversity at all times.</a:t>
          </a:r>
        </a:p>
      </dsp:txBody>
      <dsp:txXfrm>
        <a:off x="28329" y="2711541"/>
        <a:ext cx="9236533" cy="5236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9CBA7-F9D0-4E17-B2C4-DB7A8A5D5C87}">
      <dsp:nvSpPr>
        <dsp:cNvPr id="0" name=""/>
        <dsp:cNvSpPr/>
      </dsp:nvSpPr>
      <dsp:spPr>
        <a:xfrm>
          <a:off x="4853" y="59834"/>
          <a:ext cx="1504499" cy="11565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/>
            <a:t>Prepare.</a:t>
          </a:r>
        </a:p>
      </dsp:txBody>
      <dsp:txXfrm>
        <a:off x="38728" y="93709"/>
        <a:ext cx="1436749" cy="1088834"/>
      </dsp:txXfrm>
    </dsp:sp>
    <dsp:sp modelId="{369EAF2F-3EDE-48B5-9BF7-91BBD0F9FA71}">
      <dsp:nvSpPr>
        <dsp:cNvPr id="0" name=""/>
        <dsp:cNvSpPr/>
      </dsp:nvSpPr>
      <dsp:spPr>
        <a:xfrm>
          <a:off x="1659803" y="451568"/>
          <a:ext cx="318953" cy="3731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2200" kern="1200"/>
        </a:p>
      </dsp:txBody>
      <dsp:txXfrm>
        <a:off x="1659803" y="526191"/>
        <a:ext cx="223267" cy="223869"/>
      </dsp:txXfrm>
    </dsp:sp>
    <dsp:sp modelId="{6796A631-4684-452E-8361-D75301592630}">
      <dsp:nvSpPr>
        <dsp:cNvPr id="0" name=""/>
        <dsp:cNvSpPr/>
      </dsp:nvSpPr>
      <dsp:spPr>
        <a:xfrm>
          <a:off x="2111153" y="59834"/>
          <a:ext cx="1504499" cy="1156584"/>
        </a:xfrm>
        <a:prstGeom prst="roundRect">
          <a:avLst>
            <a:gd name="adj" fmla="val 1000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/>
            <a:t>Invite the person.</a:t>
          </a:r>
        </a:p>
      </dsp:txBody>
      <dsp:txXfrm>
        <a:off x="2145028" y="93709"/>
        <a:ext cx="1436749" cy="1088834"/>
      </dsp:txXfrm>
    </dsp:sp>
    <dsp:sp modelId="{C7E4DF71-AF96-4F6E-B675-AB2FCB03BB68}">
      <dsp:nvSpPr>
        <dsp:cNvPr id="0" name=""/>
        <dsp:cNvSpPr/>
      </dsp:nvSpPr>
      <dsp:spPr>
        <a:xfrm>
          <a:off x="3766103" y="451568"/>
          <a:ext cx="318953" cy="3731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2200" kern="1200"/>
        </a:p>
      </dsp:txBody>
      <dsp:txXfrm>
        <a:off x="3766103" y="526191"/>
        <a:ext cx="223267" cy="223869"/>
      </dsp:txXfrm>
    </dsp:sp>
    <dsp:sp modelId="{301704CB-1C2A-4B49-810F-BCE27CC46FA3}">
      <dsp:nvSpPr>
        <dsp:cNvPr id="0" name=""/>
        <dsp:cNvSpPr/>
      </dsp:nvSpPr>
      <dsp:spPr>
        <a:xfrm>
          <a:off x="4217453" y="59834"/>
          <a:ext cx="1504499" cy="1156584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/>
            <a:t>State the facts.</a:t>
          </a:r>
        </a:p>
      </dsp:txBody>
      <dsp:txXfrm>
        <a:off x="4251328" y="93709"/>
        <a:ext cx="1436749" cy="1088834"/>
      </dsp:txXfrm>
    </dsp:sp>
    <dsp:sp modelId="{06BD9929-F26F-49DB-8AC9-8555EA4D2CF7}">
      <dsp:nvSpPr>
        <dsp:cNvPr id="0" name=""/>
        <dsp:cNvSpPr/>
      </dsp:nvSpPr>
      <dsp:spPr>
        <a:xfrm>
          <a:off x="5872402" y="451568"/>
          <a:ext cx="318953" cy="3731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2200" kern="1200"/>
        </a:p>
      </dsp:txBody>
      <dsp:txXfrm>
        <a:off x="5872402" y="526191"/>
        <a:ext cx="223267" cy="223869"/>
      </dsp:txXfrm>
    </dsp:sp>
    <dsp:sp modelId="{6B385433-B0B6-42F2-86B8-AB48C128C3DE}">
      <dsp:nvSpPr>
        <dsp:cNvPr id="0" name=""/>
        <dsp:cNvSpPr/>
      </dsp:nvSpPr>
      <dsp:spPr>
        <a:xfrm>
          <a:off x="6323752" y="59834"/>
          <a:ext cx="1504499" cy="1156584"/>
        </a:xfrm>
        <a:prstGeom prst="roundRect">
          <a:avLst>
            <a:gd name="adj" fmla="val 1000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/>
            <a:t>Control your emotions.</a:t>
          </a:r>
        </a:p>
      </dsp:txBody>
      <dsp:txXfrm>
        <a:off x="6357627" y="93709"/>
        <a:ext cx="1436749" cy="1088834"/>
      </dsp:txXfrm>
    </dsp:sp>
    <dsp:sp modelId="{A6C54A7D-3D80-42B3-A369-8CD023180445}">
      <dsp:nvSpPr>
        <dsp:cNvPr id="0" name=""/>
        <dsp:cNvSpPr/>
      </dsp:nvSpPr>
      <dsp:spPr>
        <a:xfrm>
          <a:off x="7978702" y="451568"/>
          <a:ext cx="318953" cy="3731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2200" kern="1200"/>
        </a:p>
      </dsp:txBody>
      <dsp:txXfrm>
        <a:off x="7978702" y="526191"/>
        <a:ext cx="223267" cy="223869"/>
      </dsp:txXfrm>
    </dsp:sp>
    <dsp:sp modelId="{20B1174C-CDD8-458B-838E-2D6326D594B1}">
      <dsp:nvSpPr>
        <dsp:cNvPr id="0" name=""/>
        <dsp:cNvSpPr/>
      </dsp:nvSpPr>
      <dsp:spPr>
        <a:xfrm>
          <a:off x="8430052" y="59834"/>
          <a:ext cx="1504499" cy="1156584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/>
            <a:t>Resolve.</a:t>
          </a:r>
        </a:p>
      </dsp:txBody>
      <dsp:txXfrm>
        <a:off x="8463927" y="93709"/>
        <a:ext cx="1436749" cy="10888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DC04C-CAD2-4788-96B5-435C87A593D5}">
      <dsp:nvSpPr>
        <dsp:cNvPr id="0" name=""/>
        <dsp:cNvSpPr/>
      </dsp:nvSpPr>
      <dsp:spPr>
        <a:xfrm>
          <a:off x="639972" y="400"/>
          <a:ext cx="2015852" cy="120951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Active listening</a:t>
          </a:r>
        </a:p>
      </dsp:txBody>
      <dsp:txXfrm>
        <a:off x="639972" y="400"/>
        <a:ext cx="2015852" cy="1209511"/>
      </dsp:txXfrm>
    </dsp:sp>
    <dsp:sp modelId="{6E1AB904-EAA9-47CB-946D-BFEC78EF8650}">
      <dsp:nvSpPr>
        <dsp:cNvPr id="0" name=""/>
        <dsp:cNvSpPr/>
      </dsp:nvSpPr>
      <dsp:spPr>
        <a:xfrm>
          <a:off x="2857410" y="400"/>
          <a:ext cx="2015852" cy="1209511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Clarity</a:t>
          </a:r>
        </a:p>
      </dsp:txBody>
      <dsp:txXfrm>
        <a:off x="2857410" y="400"/>
        <a:ext cx="2015852" cy="1209511"/>
      </dsp:txXfrm>
    </dsp:sp>
    <dsp:sp modelId="{C1F76723-7881-4B9C-AA67-7E0E9C753E24}">
      <dsp:nvSpPr>
        <dsp:cNvPr id="0" name=""/>
        <dsp:cNvSpPr/>
      </dsp:nvSpPr>
      <dsp:spPr>
        <a:xfrm>
          <a:off x="5074847" y="400"/>
          <a:ext cx="2015852" cy="1209511"/>
        </a:xfrm>
        <a:prstGeom prst="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Confidence</a:t>
          </a:r>
        </a:p>
      </dsp:txBody>
      <dsp:txXfrm>
        <a:off x="5074847" y="400"/>
        <a:ext cx="2015852" cy="1209511"/>
      </dsp:txXfrm>
    </dsp:sp>
    <dsp:sp modelId="{7AB27F6C-ABD0-4746-8E27-EC07F2530F56}">
      <dsp:nvSpPr>
        <dsp:cNvPr id="0" name=""/>
        <dsp:cNvSpPr/>
      </dsp:nvSpPr>
      <dsp:spPr>
        <a:xfrm>
          <a:off x="7292285" y="400"/>
          <a:ext cx="2015852" cy="1209511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Empathy</a:t>
          </a:r>
        </a:p>
      </dsp:txBody>
      <dsp:txXfrm>
        <a:off x="7292285" y="400"/>
        <a:ext cx="2015852" cy="1209511"/>
      </dsp:txXfrm>
    </dsp:sp>
    <dsp:sp modelId="{BCD3BF23-E8A6-45E8-9E17-A6D2F3FCEA48}">
      <dsp:nvSpPr>
        <dsp:cNvPr id="0" name=""/>
        <dsp:cNvSpPr/>
      </dsp:nvSpPr>
      <dsp:spPr>
        <a:xfrm>
          <a:off x="2857410" y="1411497"/>
          <a:ext cx="2015852" cy="1209511"/>
        </a:xfrm>
        <a:prstGeom prst="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Kindness</a:t>
          </a:r>
        </a:p>
      </dsp:txBody>
      <dsp:txXfrm>
        <a:off x="2857410" y="1411497"/>
        <a:ext cx="2015852" cy="1209511"/>
      </dsp:txXfrm>
    </dsp:sp>
    <dsp:sp modelId="{A4D55045-83E8-45AB-ACF0-8B8E3AC14E42}">
      <dsp:nvSpPr>
        <dsp:cNvPr id="0" name=""/>
        <dsp:cNvSpPr/>
      </dsp:nvSpPr>
      <dsp:spPr>
        <a:xfrm>
          <a:off x="5074847" y="1411497"/>
          <a:ext cx="2015852" cy="1209511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Open-mindedness</a:t>
          </a:r>
        </a:p>
      </dsp:txBody>
      <dsp:txXfrm>
        <a:off x="5074847" y="1411497"/>
        <a:ext cx="2015852" cy="1209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D74F5-BFFC-49A8-BEA3-D3B9E27DB8B6}" type="datetimeFigureOut">
              <a:rPr lang="en-AU" smtClean="0"/>
              <a:t>13/12/2023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3358D-C650-456A-9DE2-8475F357B6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7240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6DF6-5E2A-4BB8-899B-5984CAA3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1944C-BEB3-44DF-B0F8-55FF2991B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82CCF-7D00-4F78-A0E6-6B1E20828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73EA-6C95-48DB-8B02-8091F656B4DC}" type="datetimeFigureOut">
              <a:rPr lang="en-PH" smtClean="0"/>
              <a:pPr/>
              <a:t>13/12/2023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A1420-D9A7-473B-A3C4-269EE93B9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8403D-C275-49DC-9C0D-679FD2910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B86-6D45-49A2-8C9C-A8B32585C558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8866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35DD6-4D3D-48DD-87F1-E5204F330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C7A89A-1E74-48D0-A131-038452D7E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71DEE-3E36-41F6-8596-36AFD03F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73EA-6C95-48DB-8B02-8091F656B4DC}" type="datetimeFigureOut">
              <a:rPr lang="en-PH" smtClean="0"/>
              <a:pPr/>
              <a:t>13/12/2023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C78C0-7938-4D04-B49C-AD415BAE8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EC957-EC4D-4E5F-9B9B-2AC029C5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B86-6D45-49A2-8C9C-A8B32585C558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902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9823D-6D21-46E9-9177-020926DCD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5580A-517C-4BCE-92B9-D43502C7E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A425-9B51-4FF9-BF50-9B8FBFB9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73EA-6C95-48DB-8B02-8091F656B4DC}" type="datetimeFigureOut">
              <a:rPr lang="en-PH" smtClean="0"/>
              <a:pPr/>
              <a:t>13/12/2023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3CFBB-19D8-4313-B299-C7B53770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772DF-4473-4110-8693-86B5540A1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B86-6D45-49A2-8C9C-A8B32585C558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7987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54B36-13A7-4315-97B2-F24DA0CC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C7B94-CD0E-4430-BBFA-EF273546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99AD4-0F8C-4EFC-AB94-A5F40BB6B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73EA-6C95-48DB-8B02-8091F656B4DC}" type="datetimeFigureOut">
              <a:rPr lang="en-PH" smtClean="0"/>
              <a:pPr/>
              <a:t>13/12/2023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9CA9F-2237-49C2-80A7-84EED7D1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952F0-1097-49CD-9EAD-B6F343AB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B86-6D45-49A2-8C9C-A8B32585C558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22675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BCB64-A40A-4349-9492-6B4721FDE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EB3BA-5928-405F-8547-9B2A923F1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704E9-D2F8-480E-B79C-77719EFF6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73EA-6C95-48DB-8B02-8091F656B4DC}" type="datetimeFigureOut">
              <a:rPr lang="en-PH" smtClean="0"/>
              <a:pPr/>
              <a:t>13/12/2023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8E8F0-9467-4B20-925B-14D667A7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61DC3-D381-4F44-B5A0-857B0D7B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B86-6D45-49A2-8C9C-A8B32585C558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0192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FEA1-D975-4DDB-A778-AE25C6764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EDA93-EA1B-42A8-9E58-971B13504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65A83-F206-44CB-9860-DB5A725DC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478FB-A815-42B3-9DC0-F69A44BC0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73EA-6C95-48DB-8B02-8091F656B4DC}" type="datetimeFigureOut">
              <a:rPr lang="en-PH" smtClean="0"/>
              <a:pPr/>
              <a:t>13/12/2023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B8E6F-5EDE-46BD-804F-87A87E979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9D8F3-5953-4070-90CC-CF96760B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B86-6D45-49A2-8C9C-A8B32585C558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9415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1146B-3969-480A-B012-DB2A772F1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CF783-85C4-4224-A54C-F4D26300C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2C1F0-C703-425A-96DD-6CE31D566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D0996-A55C-46A3-A814-64F83AE7D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F1356-972A-4974-93F9-3F024FA5BA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EC60D7-9FAF-43ED-8ECF-1D5E20F2C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73EA-6C95-48DB-8B02-8091F656B4DC}" type="datetimeFigureOut">
              <a:rPr lang="en-PH" smtClean="0"/>
              <a:pPr/>
              <a:t>13/12/2023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926DD-89F7-443B-B7A0-696D6F56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7E74A-767D-4888-BCB9-7101B3AAF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B86-6D45-49A2-8C9C-A8B32585C558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276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5E008-E474-4591-9E28-D3105AD79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87900-50D3-4194-B5F0-B05DBF09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73EA-6C95-48DB-8B02-8091F656B4DC}" type="datetimeFigureOut">
              <a:rPr lang="en-PH" smtClean="0"/>
              <a:pPr/>
              <a:t>13/12/2023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A37C6-41A8-42BE-99C1-4F02D5D17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3B5D1-2419-4621-BA0D-ADFA473B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B86-6D45-49A2-8C9C-A8B32585C558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8771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8DCA6-79D4-46B8-8324-EC33978A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73EA-6C95-48DB-8B02-8091F656B4DC}" type="datetimeFigureOut">
              <a:rPr lang="en-PH" smtClean="0"/>
              <a:pPr/>
              <a:t>13/12/2023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22C8B-5CE9-4403-ABEC-95DBBBD98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3F9A0-DA96-4726-BEF1-34676180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B86-6D45-49A2-8C9C-A8B32585C558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677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AB1A-105F-46DA-B7A8-CD10661ED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6A845-15D0-4046-A20C-C14FE8842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27B94-9906-4670-B544-A8EFD00EE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0E578-E9CA-42BE-A1C3-F541CD0B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73EA-6C95-48DB-8B02-8091F656B4DC}" type="datetimeFigureOut">
              <a:rPr lang="en-PH" smtClean="0"/>
              <a:pPr/>
              <a:t>13/12/2023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2BECA-E3CB-4CEE-8137-A02FA2D8C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083C5-93B8-4BB2-9FC4-B194BA31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B86-6D45-49A2-8C9C-A8B32585C558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5890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888E7-5EF3-4977-9956-B22E65CC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4EFAAB-CF75-4A2A-8E43-62525CD7B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F1A5A-01A9-4E5A-8B3F-26D044CFF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9F5C2-7A85-4564-80AF-16C1C35A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73EA-6C95-48DB-8B02-8091F656B4DC}" type="datetimeFigureOut">
              <a:rPr lang="en-PH" smtClean="0"/>
              <a:pPr/>
              <a:t>13/12/2023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FF84D-BB9D-4940-8D59-59B6AD4AB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8FFFF-A69B-496F-9342-3801B4194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B86-6D45-49A2-8C9C-A8B32585C558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043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85E9E-CEFB-404F-B538-64D8A89AD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5AD11-B403-4885-A432-F735F3B85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27E53-6C27-42FA-8736-56AFD1CBB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A73EA-6C95-48DB-8B02-8091F656B4DC}" type="datetimeFigureOut">
              <a:rPr lang="en-PH" smtClean="0"/>
              <a:pPr/>
              <a:t>13/12/2023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28CDA-890D-4AA2-BC27-A382DBE03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F0E2A-A3B0-482E-8BF0-3024A947C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51B86-6D45-49A2-8C9C-A8B32585C558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3981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5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F72767-8E3C-4A64-873A-FAC465367D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7" b="-9387"/>
          <a:stretch/>
        </p:blipFill>
        <p:spPr>
          <a:xfrm>
            <a:off x="0" y="0"/>
            <a:ext cx="12192000" cy="737147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26C08C4-900E-47A5-A5C9-CBC25C609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785897" cy="2387600"/>
          </a:xfrm>
        </p:spPr>
        <p:txBody>
          <a:bodyPr>
            <a:normAutofit/>
          </a:bodyPr>
          <a:lstStyle/>
          <a:p>
            <a:pPr algn="l"/>
            <a:r>
              <a:rPr lang="en-US" sz="5100" dirty="0">
                <a:latin typeface="+mn-lt"/>
              </a:rPr>
              <a:t>Address Constraints to Communication</a:t>
            </a:r>
            <a:endParaRPr lang="en-PH" sz="5100" dirty="0">
              <a:solidFill>
                <a:srgbClr val="FF0000"/>
              </a:solidFill>
              <a:highlight>
                <a:srgbClr val="FF00FF"/>
              </a:highlight>
              <a:latin typeface="+mn-lt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125ADC1-FACE-4BB7-9E27-CC7A9875370F}"/>
              </a:ext>
            </a:extLst>
          </p:cNvPr>
          <p:cNvSpPr txBox="1">
            <a:spLocks/>
          </p:cNvSpPr>
          <p:nvPr/>
        </p:nvSpPr>
        <p:spPr>
          <a:xfrm>
            <a:off x="404553" y="5624945"/>
            <a:ext cx="9693604" cy="592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CHCCOM005 – Communicate and work in health or community service  (Release 2)</a:t>
            </a:r>
          </a:p>
        </p:txBody>
      </p:sp>
    </p:spTree>
    <p:extLst>
      <p:ext uri="{BB962C8B-B14F-4D97-AF65-F5344CB8AC3E}">
        <p14:creationId xmlns:p14="http://schemas.microsoft.com/office/powerpoint/2010/main" val="4055469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8476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latin typeface="+mn-lt"/>
              </a:rPr>
              <a:t>3.1.2 Report According to Organisation Procedures</a:t>
            </a:r>
            <a:endParaRPr lang="en-AU" b="1" dirty="0">
              <a:solidFill>
                <a:srgbClr val="FF595E"/>
              </a:solidFill>
              <a:highlight>
                <a:srgbClr val="FFFF00"/>
              </a:highlight>
              <a:latin typeface="+mn-lt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Early signs of potential complications or challenging situations must be addressed immediately.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Doing this will help to prevent these conflicts from arising and from worsening.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Negotiations must be done to avoid such conflicts from occurring.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you notice a need for immediate action or assistance from appropriate people, then that is the time to consider reporting.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Reporting is one of the ways that must be done upon encountering early signs of potential conflicts in the workplace.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165E52-92B3-40D4-949D-279EB90F3F9E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1050" i="1" dirty="0"/>
              <a:t>Resolve Communication Conflicts</a:t>
            </a:r>
            <a:endParaRPr lang="en-PH" sz="1050" i="1" dirty="0">
              <a:highlight>
                <a:srgbClr val="FF00FF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F931FA-C188-4C1B-9A61-08BE7B1A4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1D8218-625D-4C29-978C-4B0F380CF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66D9E41-214B-401C-9B47-7E34492F2573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485057-3A9C-4A39-BA2F-5F6FC0F77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591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Below are the steps to consider when reporting potential disputes: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concerns and incidents must be reported to their supervisor for identification to control and prevent them, and attend to the potential conflicts immediately.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Signs of potentially complicated situations do not just occur within the workplace. They must be immediately reported through a phone call to the workplace supervisor.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165E52-92B3-40D4-949D-279EB90F3F9E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1050" i="1" dirty="0"/>
              <a:t>Resolve Communication Conflicts</a:t>
            </a:r>
            <a:endParaRPr lang="en-PH" sz="1050" i="1" dirty="0">
              <a:highlight>
                <a:srgbClr val="FF00FF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E44245-8DE5-4EF0-8F07-9B02A86F1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B27462-4C8D-4496-8C06-2C537EEC1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2D856D0B-DB7C-4CFF-99A8-B7200D169FFD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92EE2E-880A-4297-B274-FADA3DD4F1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96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61701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Below are the steps to consider when reporting potential disputes: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reports must be documented using the forms and templates being used in the service, to serve as evidence or supporting documents in case actual conflicts arise within the service.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Forms and templates must be accomplished within 24 hours and must be submitted to the supervisor upon completion.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0" b="11013"/>
          <a:stretch/>
        </p:blipFill>
        <p:spPr bwMode="auto">
          <a:xfrm>
            <a:off x="7005711" y="1997613"/>
            <a:ext cx="4178104" cy="27713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D165E52-92B3-40D4-949D-279EB90F3F9E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1050" i="1" dirty="0"/>
              <a:t>Resolve Communication Conflicts</a:t>
            </a:r>
            <a:endParaRPr lang="en-PH" sz="1050" i="1" dirty="0">
              <a:highlight>
                <a:srgbClr val="FF00FF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F86663-70B0-4CC0-B818-24AA4BC707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A181D5-E18D-4CC5-8179-22B6E88AAE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5B82CEE-264C-4F7C-9766-93B40D08BB9B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373BA9-4CEB-4E01-B0AD-028AB2FD15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63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4"/>
          <a:stretch/>
        </p:blipFill>
        <p:spPr>
          <a:xfrm>
            <a:off x="2584958" y="0"/>
            <a:ext cx="9611746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836621-86B0-4A89-BE9B-248C074EE3EF}"/>
              </a:ext>
            </a:extLst>
          </p:cNvPr>
          <p:cNvSpPr/>
          <p:nvPr/>
        </p:nvSpPr>
        <p:spPr>
          <a:xfrm>
            <a:off x="2391508" y="0"/>
            <a:ext cx="5669280" cy="6858000"/>
          </a:xfrm>
          <a:prstGeom prst="rect">
            <a:avLst/>
          </a:prstGeom>
          <a:gradFill flip="none" rotWithShape="1">
            <a:gsLst>
              <a:gs pos="64593">
                <a:srgbClr val="FFFFFF">
                  <a:alpha val="70000"/>
                </a:srgbClr>
              </a:gs>
              <a:gs pos="26556">
                <a:srgbClr val="FFFFFF"/>
              </a:gs>
              <a:gs pos="38100">
                <a:schemeClr val="bg1">
                  <a:alpha val="90000"/>
                </a:scheme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AA945A5-8FEA-4C12-8848-FA2AE3698B17}"/>
              </a:ext>
            </a:extLst>
          </p:cNvPr>
          <p:cNvSpPr txBox="1">
            <a:spLocks/>
          </p:cNvSpPr>
          <p:nvPr/>
        </p:nvSpPr>
        <p:spPr>
          <a:xfrm>
            <a:off x="815923" y="1793631"/>
            <a:ext cx="6014657" cy="46171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 </a:t>
            </a:r>
          </a:p>
          <a:p>
            <a:r>
              <a:rPr lang="en-US" sz="5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Communication Constraints and Resolve Using Communication Strategies and Techniques</a:t>
            </a:r>
            <a:endParaRPr lang="en-AU" sz="5000" b="1" dirty="0">
              <a:solidFill>
                <a:schemeClr val="tx1">
                  <a:lumMod val="50000"/>
                  <a:lumOff val="50000"/>
                </a:schemeClr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239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2237013"/>
            <a:ext cx="10089629" cy="3939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 are many possible constraints to communication.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constraints must be resolved for effective communication to take place.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 constraints are resolved, messages can be clearly and accurately conveyed; and the communication process becomes smooth sailing that will save time and resources.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Resolving constraints can be done by using and selecting the appropriate communication strategies and techniques.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165E52-92B3-40D4-949D-279EB90F3F9E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1050" i="1" dirty="0"/>
              <a:t>Resolve Communication Conflicts</a:t>
            </a:r>
            <a:endParaRPr lang="en-PH" sz="1050" i="1" dirty="0">
              <a:highlight>
                <a:srgbClr val="FF00FF"/>
              </a:highlight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BBF77A4-1CB7-2A86-4A00-A447670E9C71}"/>
              </a:ext>
            </a:extLst>
          </p:cNvPr>
          <p:cNvSpPr txBox="1">
            <a:spLocks/>
          </p:cNvSpPr>
          <p:nvPr/>
        </p:nvSpPr>
        <p:spPr>
          <a:xfrm>
            <a:off x="910563" y="500062"/>
            <a:ext cx="10086975" cy="1636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595E"/>
                </a:solidFill>
                <a:latin typeface="+mn-lt"/>
              </a:rPr>
              <a:t>3.2 Identify Communication Constraints and Resolve Using Communication Strategies and Techniques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12D0F6-D906-405C-8A52-52C6063C3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9C776E-7538-4185-B275-776C7575B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9702A36-5DED-4F20-866D-4D37D7DA475B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4C1F23-341A-4188-BDF9-424BE39DD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35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latin typeface="+mn-lt"/>
              </a:rPr>
              <a:t>3.2.1 Identify Communication Constraints</a:t>
            </a:r>
            <a:endParaRPr lang="en-AU" b="1" dirty="0">
              <a:solidFill>
                <a:srgbClr val="FF595E"/>
              </a:solidFill>
              <a:highlight>
                <a:srgbClr val="FFFF00"/>
              </a:highlight>
              <a:latin typeface="+mn-lt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46930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Constraints to effective communication affect the clarity and the delivery of information.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 communication is not smooth, it might result in conflicts and disagreements.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165E52-92B3-40D4-949D-279EB90F3F9E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1050" i="1" dirty="0"/>
              <a:t>Resolve Communication Conflicts</a:t>
            </a:r>
            <a:endParaRPr lang="en-PH" sz="1050" i="1" dirty="0">
              <a:highlight>
                <a:srgbClr val="FF00FF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2B91F4-FFC9-FBCD-C1B8-7CA74A720A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687" y="1791492"/>
            <a:ext cx="5303384" cy="38316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F2443A-E84F-41BC-91D0-C690671574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7D4FE4-4BEA-4800-ADF5-37464420C3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E33FFE2-56B1-4EAC-BA55-E9F98E0A9127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AB707C-A669-44C1-BC66-7106D53157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94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Below are some of the most common constraints to effective communication: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External noise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This refers to unnecessary sounds that interrupt effective communication. This may result in misunderstanding or misinterpretation. 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Differing perceptions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Constraint arises when two or more people argue due to having varying thoughts and ideas. This may also occur when there is a need for suggestions or opinions.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165E52-92B3-40D4-949D-279EB90F3F9E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1050" i="1" dirty="0"/>
              <a:t>Resolve Communication Conflicts</a:t>
            </a:r>
            <a:endParaRPr lang="en-PH" sz="1050" i="1" dirty="0">
              <a:highlight>
                <a:srgbClr val="FF00FF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2363EB-D40C-4DFA-A1B7-2387A0C80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1A69C7-5186-4A4B-A825-9C067B2FC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69038865-231E-4617-AAC5-87D99A27E31E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9895AA-D1E6-47A5-A9D8-001979B811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78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Below are some of the most common constraints to effective communication: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Varying abilities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Community and health services often have diverse members and employees with varying abilities, disabilities, additional needs or special needs.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Absence of non-verbal cues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Non-verbal cues are essential when conveying a message to other people, but this can be a challenge when communicating via phone calls, text messages or emails.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Cultural differences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Each person has a different culture having their personal beliefs as well as languages.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165E52-92B3-40D4-949D-279EB90F3F9E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1050" i="1" dirty="0"/>
              <a:t>Resolve Communication Conflicts</a:t>
            </a:r>
            <a:endParaRPr lang="en-PH" sz="1050" i="1" dirty="0">
              <a:highlight>
                <a:srgbClr val="FF00FF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B401EA-11D6-4684-B459-9E97DC384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7A3521-7DD0-436A-9100-2C35B4F61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97EC996-E56C-49F6-AB72-C2597FFE3F3E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62EB3E-D128-419C-8E18-8BFCB975A2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56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48759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Below are some of the most common constraints to effective communication: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Psychological state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Psychological states such as stress, anger and disappointment can impact communication.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165E52-92B3-40D4-949D-279EB90F3F9E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1050" i="1" dirty="0"/>
              <a:t>Resolve Communication Conflicts</a:t>
            </a:r>
            <a:endParaRPr lang="en-PH" sz="1050" i="1" dirty="0">
              <a:highlight>
                <a:srgbClr val="FF00FF"/>
              </a:highligh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973" y="1902787"/>
            <a:ext cx="4754743" cy="32215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56E527-6D6E-46A0-AF44-35946C692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5ED86B-29AB-4E36-9710-694ED8F0EE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BF6F65DF-9C2F-40C5-BFA6-9120D68878CB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7E2D3F-938D-467C-94E6-496C9CCD5C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69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55865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Below are some of the most common constraints to effective communication: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Attitude towards situations</a:t>
            </a:r>
          </a:p>
          <a:p>
            <a:pPr marL="23040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refers to the attitude of the people towards the problem they encounter. This involves a lack of motivation toward work or resistance to change. </a:t>
            </a:r>
          </a:p>
          <a:p>
            <a:pPr marL="23040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person who lacks motivation and resists change is usually close-minded and limited to their own opinions.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165E52-92B3-40D4-949D-279EB90F3F9E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1050" i="1" dirty="0"/>
              <a:t>Resolve Communication Conflicts</a:t>
            </a:r>
            <a:endParaRPr lang="en-PH" sz="1050" i="1" dirty="0">
              <a:highlight>
                <a:srgbClr val="FF00FF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C81D35-7192-EBD7-DF18-959F4532950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60" b="10358"/>
          <a:stretch/>
        </p:blipFill>
        <p:spPr bwMode="auto">
          <a:xfrm>
            <a:off x="6670173" y="1845128"/>
            <a:ext cx="4668253" cy="25195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3196AC-3064-4AB5-9C6C-D5CAD94752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3515B8-56DD-4AC9-8595-8CD39ACA0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1818B6E-AA3A-41AC-A91E-9C60F4338E8E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30A68D-5EDE-4DDB-9CFD-EEB38F0964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21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latin typeface="+mn-lt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165E52-92B3-40D4-949D-279EB90F3F9E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1050" i="1" dirty="0"/>
              <a:t>Resolve Communication Conflicts</a:t>
            </a:r>
            <a:endParaRPr lang="en-PH" sz="1050" i="1" dirty="0">
              <a:highlight>
                <a:srgbClr val="FF00FF"/>
              </a:highlight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knowledge and skills on how to address constraints to communication are essential to maintain a collaborative relationship.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applies not just to colleagues but to other relevant people as well.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Constraints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refer to limits or restrictions that stop something from happening.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presence of constraints hinders a smooth flow of communication.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5F693-377F-4460-A13F-D024BDE51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99A2D8-F7A0-4218-950D-07A7FFE44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4EFF04B-9922-4829-A8C5-6FE130F022BA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39789F-1080-4ABE-827B-1535FCB1BC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95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latin typeface="+mn-lt"/>
              </a:rPr>
              <a:t>3.2.2 Communication Strategies and Techniques</a:t>
            </a:r>
            <a:endParaRPr lang="en-AU" b="1" dirty="0">
              <a:solidFill>
                <a:srgbClr val="FF595E"/>
              </a:solidFill>
              <a:highlight>
                <a:srgbClr val="FFFF00"/>
              </a:highlight>
              <a:latin typeface="+mn-lt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Constraints to effective communication must be resolved immediately. This is by sharing or gathering information clearly and smoothly to avoid wasting time and resources.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address constraints to effective communication, you must consider using the following: 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84422032"/>
              </p:ext>
            </p:extLst>
          </p:nvPr>
        </p:nvGraphicFramePr>
        <p:xfrm>
          <a:off x="1273998" y="3860617"/>
          <a:ext cx="9566771" cy="2016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D165E52-92B3-40D4-949D-279EB90F3F9E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1050" i="1" dirty="0"/>
              <a:t>Resolve Communication Conflicts</a:t>
            </a:r>
            <a:endParaRPr lang="en-PH" sz="1050" i="1" dirty="0">
              <a:highlight>
                <a:srgbClr val="FF00FF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7DD132-FF41-4D82-8B10-B94920DE8F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2A357A-2196-4699-A733-37F06583CA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49775352-7400-46A1-85D1-87DBFDF99375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4F6B41-1B2A-49F7-9BE3-29CEB032B1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79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7" y="1825625"/>
            <a:ext cx="500254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Communication Strategies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Communication strategies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 to the ideas that must be considered to resolve constraints to communication.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strategies will turn into decisions of putting everything into action.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165E52-92B3-40D4-949D-279EB90F3F9E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1050" i="1" dirty="0"/>
              <a:t>Resolve Communication Conflicts</a:t>
            </a:r>
            <a:endParaRPr lang="en-PH" sz="1050" i="1" dirty="0">
              <a:highlight>
                <a:srgbClr val="FF00FF"/>
              </a:highligh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909" y="1863442"/>
            <a:ext cx="4642748" cy="29055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D2E59E-3235-4530-A206-507CCF60F5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630032-87C0-45DC-9801-37644FCC80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C077FE8-8D9A-4BAD-A100-E1799B7EAF07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74601F-0037-4037-9FEA-5CE1668E47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21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Below are some of the communication strategies that can be used to settle constraints in communication: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66128554"/>
              </p:ext>
            </p:extLst>
          </p:nvPr>
        </p:nvGraphicFramePr>
        <p:xfrm>
          <a:off x="1102832" y="2808898"/>
          <a:ext cx="9293192" cy="3183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D165E52-92B3-40D4-949D-279EB90F3F9E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1050" i="1" dirty="0"/>
              <a:t>Resolve Communication Conflicts</a:t>
            </a:r>
            <a:endParaRPr lang="en-PH" sz="1050" i="1" dirty="0">
              <a:highlight>
                <a:srgbClr val="FF00FF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51A261-DB0A-490A-88A3-97CB1FFF4D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27DC4F-135D-4496-BAF0-57F4142585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B89B8A3A-C65A-451C-BB41-2D29C0081AB8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0D4FEC-554D-4541-A947-08D78BF89E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13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Below are some of the communication strategies that can be used to settle constraints in communication: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19965760"/>
              </p:ext>
            </p:extLst>
          </p:nvPr>
        </p:nvGraphicFramePr>
        <p:xfrm>
          <a:off x="1102832" y="2808898"/>
          <a:ext cx="9293192" cy="3268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D165E52-92B3-40D4-949D-279EB90F3F9E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1050" i="1" dirty="0"/>
              <a:t>Resolve Communication Conflicts</a:t>
            </a:r>
            <a:endParaRPr lang="en-PH" sz="1050" i="1" dirty="0">
              <a:highlight>
                <a:srgbClr val="FF00FF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17AA55-472C-4B89-978A-16D38A78B0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890CAA-FFCD-47BB-9D3E-7106F583D6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6C71E119-A812-4A73-8FDD-A2AEEED19DAD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12D6A4-BB6E-4CCD-BE08-9FE8FD89E3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26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54245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Communication Techniques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Communication techniques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 to the ways of sharing or gathering information. These require specific skills for each of them to be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utilised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effectively.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Each technique is appropriate for different situations to resolve constraints to effective communication.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165E52-92B3-40D4-949D-279EB90F3F9E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1050" i="1" dirty="0"/>
              <a:t>Resolve Communication Conflicts</a:t>
            </a:r>
            <a:endParaRPr lang="en-PH" sz="1050" i="1" dirty="0">
              <a:highlight>
                <a:srgbClr val="FF00FF"/>
              </a:highligh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294" y="1941126"/>
            <a:ext cx="4391040" cy="2926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D6D2BF-1531-4179-A13C-24DE4A2096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55321E-D18F-4E97-9089-2071F7885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BB0E7AA-DFFC-4E47-8867-836AC0207CB4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8E14AB-809D-4495-BA5B-5904CAE498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1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Below are some of the following communication techniques: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Open-ended questions</a:t>
            </a:r>
          </a:p>
          <a:p>
            <a:pPr marL="23040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They refer to questions that are not answerable by ‘yes’ or ‘no’.</a:t>
            </a:r>
          </a:p>
          <a:p>
            <a:pPr marL="23040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They require responses to explain thoughts and ideas further. 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Affirmations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3040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They refer to positive statements that can help in conquering negativities. </a:t>
            </a:r>
          </a:p>
          <a:p>
            <a:pPr marL="23040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helps in having a positive mindset towards different situations.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165E52-92B3-40D4-949D-279EB90F3F9E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1050" i="1" dirty="0"/>
              <a:t>Resolve Communication Conflicts</a:t>
            </a:r>
            <a:endParaRPr lang="en-PH" sz="1050" i="1" dirty="0">
              <a:highlight>
                <a:srgbClr val="FF00FF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44F50A-E7D6-434B-9076-A55BAB61A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050F6E-9960-4D08-8EF3-894D78BA2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2B4B3879-17BF-4DF8-9562-B4CC7577D445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EE3417-E162-45BA-A65A-A3194AC951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60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7" y="1825625"/>
            <a:ext cx="62123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Below are some of the following communication techniques: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Reflections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3040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Reflection is done to clarify your understanding of what other people have said.</a:t>
            </a:r>
          </a:p>
          <a:p>
            <a:pPr marL="23040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is important to reflect for both of you to be on the same track.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165E52-92B3-40D4-949D-279EB90F3F9E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1050" i="1" dirty="0"/>
              <a:t>Resolve Communication Conflicts</a:t>
            </a:r>
            <a:endParaRPr lang="en-PH" sz="1050" i="1" dirty="0">
              <a:highlight>
                <a:srgbClr val="FF00FF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8C57D9-4113-2F9E-450D-286286FAB1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409" y="2045801"/>
            <a:ext cx="4365493" cy="24567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BAC3D7-3EAD-4545-A6AF-C2CB943796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3F9A59-B13C-4BA3-9BB2-A300C92189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0C50D8F-6647-476B-B6E4-494F97788C09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B3B740-CB50-4E15-8910-3F31F538D8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61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 are two main techniques in reflecting: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Courier New" panose="02070309020205020404" pitchFamily="49" charset="0"/>
              <a:buChar char="o"/>
            </a:pP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Mirroring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refers to the form of reflecting wherein you exactly repeat what has been said.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Courier New" panose="02070309020205020404" pitchFamily="49" charset="0"/>
              <a:buChar char="o"/>
            </a:pP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Paraphrasing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refers to the use of relevant words to reflect what has been said.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165E52-92B3-40D4-949D-279EB90F3F9E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1050" i="1" dirty="0"/>
              <a:t>Resolve Communication Conflicts</a:t>
            </a:r>
            <a:endParaRPr lang="en-PH" sz="1050" i="1" dirty="0">
              <a:highlight>
                <a:srgbClr val="FF00FF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2EAA59-60A2-42FC-86C5-56C329A42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997F00-A154-4C84-A6B1-557DBE281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C3D1131-2097-467F-B9F1-72652ED7914E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7EA4F1-62B0-4FA0-8046-82B0CF0E3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52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54386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Below are some of the following communication techniques: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Summaries</a:t>
            </a:r>
          </a:p>
          <a:p>
            <a:pPr marL="23040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one of the most critical skills for effective communication.</a:t>
            </a:r>
          </a:p>
          <a:p>
            <a:pPr marL="23040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refers to coming up with a brief outline of the necessary points from a conversation, meetings or workplace document. 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Courier New" panose="02070309020205020404" pitchFamily="49" charset="0"/>
              <a:buChar char="o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165E52-92B3-40D4-949D-279EB90F3F9E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1050" i="1" dirty="0"/>
              <a:t>Resolve Communication Conflicts</a:t>
            </a:r>
            <a:endParaRPr lang="en-PH" sz="1050" i="1" dirty="0">
              <a:highlight>
                <a:srgbClr val="FF00FF"/>
              </a:highligh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573" y="1939512"/>
            <a:ext cx="4429196" cy="29560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BBE4A4-9258-41EC-A9F7-C06D75DE8A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73DCF3-7C86-432F-98B5-9118157D7C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4E6AA728-1CE0-41CF-B2C4-F96F4EFD6C8B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5BD52B-202B-4BE8-8393-14795F7DF2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07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Below are some of the following communication techniques: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Motivational interviewing</a:t>
            </a:r>
          </a:p>
          <a:p>
            <a:pPr marL="23040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refers to an approach used to help people manage uncertain feelings and insecurities. </a:t>
            </a:r>
          </a:p>
          <a:p>
            <a:pPr marL="23040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done for them to be motivated in exhibiting positive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behaviours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165E52-92B3-40D4-949D-279EB90F3F9E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1050" i="1" dirty="0"/>
              <a:t>Resolve Communication Conflicts</a:t>
            </a:r>
            <a:endParaRPr lang="en-PH" sz="1050" i="1" dirty="0">
              <a:highlight>
                <a:srgbClr val="FF00FF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895E97-E707-459E-8243-712229560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7CA13A-C300-4D16-8AC1-EF12794AD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BF93142-4F33-4DC7-ADAF-416640171328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8E7E7A-E187-4520-87CC-169D3A06E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4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871"/>
          <a:stretch/>
        </p:blipFill>
        <p:spPr>
          <a:xfrm>
            <a:off x="4274069" y="0"/>
            <a:ext cx="792263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836621-86B0-4A89-BE9B-248C074EE3EF}"/>
              </a:ext>
            </a:extLst>
          </p:cNvPr>
          <p:cNvSpPr/>
          <p:nvPr/>
        </p:nvSpPr>
        <p:spPr>
          <a:xfrm>
            <a:off x="3207434" y="0"/>
            <a:ext cx="7638757" cy="6858000"/>
          </a:xfrm>
          <a:prstGeom prst="rect">
            <a:avLst/>
          </a:prstGeom>
          <a:gradFill flip="none" rotWithShape="1">
            <a:gsLst>
              <a:gs pos="64593">
                <a:srgbClr val="FFFFFF">
                  <a:alpha val="70000"/>
                </a:srgbClr>
              </a:gs>
              <a:gs pos="26556">
                <a:srgbClr val="FFFFFF"/>
              </a:gs>
              <a:gs pos="38100">
                <a:schemeClr val="bg1">
                  <a:alpha val="90000"/>
                </a:scheme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AA945A5-8FEA-4C12-8848-FA2AE3698B17}"/>
              </a:ext>
            </a:extLst>
          </p:cNvPr>
          <p:cNvSpPr txBox="1">
            <a:spLocks/>
          </p:cNvSpPr>
          <p:nvPr/>
        </p:nvSpPr>
        <p:spPr>
          <a:xfrm>
            <a:off x="730917" y="1357538"/>
            <a:ext cx="6014657" cy="46171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</a:t>
            </a:r>
          </a:p>
          <a:p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Signs of Potential Conflict and Report According to </a:t>
            </a:r>
            <a:r>
              <a:rPr lang="en-US" sz="5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Procedures</a:t>
            </a:r>
            <a:endParaRPr lang="en-AU" sz="5400" b="1" dirty="0">
              <a:solidFill>
                <a:schemeClr val="tx1">
                  <a:lumMod val="50000"/>
                  <a:lumOff val="50000"/>
                </a:schemeClr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872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Below are some of the following communication techniques: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Coercive approach</a:t>
            </a:r>
          </a:p>
          <a:p>
            <a:pPr marL="23040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approach is focused on forcing an individual to change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behaviour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3040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does not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recognise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person’s ideas and feelings, resulting in resistance and workplace conflicts.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165E52-92B3-40D4-949D-279EB90F3F9E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1050" i="1" dirty="0"/>
              <a:t>Resolve Communication Conflicts</a:t>
            </a:r>
            <a:endParaRPr lang="en-PH" sz="1050" i="1" dirty="0">
              <a:highlight>
                <a:srgbClr val="FF00FF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38EA16-6A59-4279-A05E-14B1AD19A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56976F-2146-4016-B90B-FC4149354D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B6A4807C-F082-4778-A00B-C259B7154D56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3B8B8A-A34B-42C7-AAFC-60F01B2426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001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7" y="1825625"/>
            <a:ext cx="56496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Below are some of the following communication techniques: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Collaboration</a:t>
            </a:r>
          </a:p>
          <a:p>
            <a:pPr marL="23040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an approach that is concerned with both parties in a conversation. </a:t>
            </a:r>
          </a:p>
          <a:p>
            <a:pPr marL="23040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goal of this approach is to have a win-win solution.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165E52-92B3-40D4-949D-279EB90F3F9E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1050" i="1" dirty="0"/>
              <a:t>Resolve Communication Conflicts</a:t>
            </a:r>
            <a:endParaRPr lang="en-PH" sz="1050" i="1" dirty="0">
              <a:highlight>
                <a:srgbClr val="FF00FF"/>
              </a:highligh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84" y="1825625"/>
            <a:ext cx="4325877" cy="28870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C6164F-8415-439A-87F1-EA6DB07B48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EF25D2-DC46-4558-AD7F-AE623F31E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3B73601-C54B-45E3-8304-8A04F4497B2B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B00D68-E5BA-4A7B-AAE9-5972190F8C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44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Below are some of the following communication techniques: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Confrontation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refers to an approach wherein you directly tell a person your feelings, emotions and what you want to happen.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Below are example steps on how confrontation can be done: 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776254284"/>
              </p:ext>
            </p:extLst>
          </p:nvPr>
        </p:nvGraphicFramePr>
        <p:xfrm>
          <a:off x="1040850" y="4392060"/>
          <a:ext cx="9939406" cy="1276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D165E52-92B3-40D4-949D-279EB90F3F9E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1050" i="1" dirty="0"/>
              <a:t>Resolve Communication Conflicts</a:t>
            </a:r>
            <a:endParaRPr lang="en-PH" sz="1050" i="1" dirty="0">
              <a:highlight>
                <a:srgbClr val="FF00FF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0B7634-FBC5-464B-B431-7D24F3D0FC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097BD4-7677-4033-9E47-E96B32D931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2AB27379-6A42-4B54-9CAA-067B7EA4B299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D00B997-4DE5-4354-B249-D60365976D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33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69" t="9133" r="19151" b="1826"/>
          <a:stretch/>
        </p:blipFill>
        <p:spPr>
          <a:xfrm>
            <a:off x="1232391" y="0"/>
            <a:ext cx="1097836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836621-86B0-4A89-BE9B-248C074EE3EF}"/>
              </a:ext>
            </a:extLst>
          </p:cNvPr>
          <p:cNvSpPr/>
          <p:nvPr/>
        </p:nvSpPr>
        <p:spPr>
          <a:xfrm>
            <a:off x="906648" y="0"/>
            <a:ext cx="9236158" cy="6858000"/>
          </a:xfrm>
          <a:prstGeom prst="rect">
            <a:avLst/>
          </a:prstGeom>
          <a:gradFill flip="none" rotWithShape="1">
            <a:gsLst>
              <a:gs pos="64593">
                <a:srgbClr val="FFFFFF">
                  <a:alpha val="70000"/>
                </a:srgbClr>
              </a:gs>
              <a:gs pos="26556">
                <a:srgbClr val="FFFFFF"/>
              </a:gs>
              <a:gs pos="38100">
                <a:schemeClr val="bg1">
                  <a:alpha val="90000"/>
                </a:schemeClr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AA945A5-8FEA-4C12-8848-FA2AE3698B17}"/>
              </a:ext>
            </a:extLst>
          </p:cNvPr>
          <p:cNvSpPr txBox="1">
            <a:spLocks/>
          </p:cNvSpPr>
          <p:nvPr/>
        </p:nvSpPr>
        <p:spPr>
          <a:xfrm>
            <a:off x="906648" y="1146518"/>
            <a:ext cx="6014657" cy="46171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 </a:t>
            </a:r>
          </a:p>
          <a:p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Communications Skills to Avoid, Defuse and Resolve Conflict Situations</a:t>
            </a:r>
            <a:endParaRPr lang="en-AU" sz="5400" b="1" dirty="0">
              <a:solidFill>
                <a:schemeClr val="tx1">
                  <a:lumMod val="50000"/>
                  <a:lumOff val="50000"/>
                </a:schemeClr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3454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Communication skills are one of the essential skills that you should acquire.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would be best to communicate with relevant people in a professional manner.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is important to use communication skills to avoid, defuse and resolve conflict scenarios.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Avoiding conflict means preventing communication issues from arising.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cases where disputes are already present, these communication skills will help defuse or lighten the situation.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165E52-92B3-40D4-949D-279EB90F3F9E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1050" i="1" dirty="0"/>
              <a:t>Resolve Communication Conflicts</a:t>
            </a:r>
            <a:endParaRPr lang="en-PH" sz="1050" i="1" dirty="0">
              <a:highlight>
                <a:srgbClr val="FF00FF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30293-738A-D9ED-78F0-40FD2406766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0869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595E"/>
                </a:solidFill>
                <a:latin typeface="+mn-lt"/>
              </a:rPr>
              <a:t>3.3 Use Communications Skills to Avoid, Defuse and Resolve Conflict Situations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F186E0-AEA9-4A4C-B9EA-2DADA92B1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A93217-C8B0-4F5D-9680-6F058547E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B24B31AA-DEAC-49AA-BE9B-22180B93EE02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10AE5D-EC37-444D-876E-640F355CEF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595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following communication skills will help in avoiding, defusing and resolving conflict situations: 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33287169"/>
              </p:ext>
            </p:extLst>
          </p:nvPr>
        </p:nvGraphicFramePr>
        <p:xfrm>
          <a:off x="1049429" y="3034192"/>
          <a:ext cx="9948110" cy="2621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D165E52-92B3-40D4-949D-279EB90F3F9E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1050" i="1" dirty="0"/>
              <a:t>Resolve Communication Conflicts</a:t>
            </a:r>
            <a:endParaRPr lang="en-PH" sz="1050" i="1" dirty="0">
              <a:highlight>
                <a:srgbClr val="FF00FF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FDC405-3EE7-4019-AEBC-3F2632B4F4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2BD8FC-FEF0-4ADA-B0AA-166576E32A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32DE73EF-9DC3-43BA-BE6B-60C20181E145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310FBC-6919-4E7B-A667-FC08E1F895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380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/>
          <a:lstStyle/>
          <a:p>
            <a:r>
              <a:rPr lang="en-AU" b="1" dirty="0">
                <a:solidFill>
                  <a:srgbClr val="FF595E"/>
                </a:solidFill>
                <a:latin typeface="+mn-lt"/>
              </a:rPr>
              <a:t>What have </a:t>
            </a:r>
            <a:r>
              <a:rPr lang="en-AU" b="1">
                <a:solidFill>
                  <a:srgbClr val="FF595E"/>
                </a:solidFill>
                <a:latin typeface="+mn-lt"/>
              </a:rPr>
              <a:t>we learnt?</a:t>
            </a:r>
            <a:endParaRPr lang="en-AU" b="1" dirty="0">
              <a:solidFill>
                <a:srgbClr val="FF595E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8697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AU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this part of the session, we have covered: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ü"/>
            </a:pPr>
            <a:r>
              <a:rPr lang="en-A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Communicate effectively with people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ü"/>
            </a:pPr>
            <a:r>
              <a:rPr lang="en-A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Collaborate with colleagues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ü"/>
            </a:pPr>
            <a:r>
              <a:rPr lang="en-A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Address constraints </a:t>
            </a:r>
            <a:r>
              <a:rPr lang="en-AU" sz="2200">
                <a:solidFill>
                  <a:schemeClr val="tx1">
                    <a:lumMod val="75000"/>
                    <a:lumOff val="25000"/>
                  </a:schemeClr>
                </a:solidFill>
              </a:rPr>
              <a:t>to communication</a:t>
            </a:r>
            <a:endParaRPr lang="en-AU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A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Report conflicts</a:t>
            </a:r>
            <a:endParaRPr lang="en-AU" sz="2200" dirty="0">
              <a:solidFill>
                <a:srgbClr val="FF0000"/>
              </a:solidFill>
            </a:endParaRP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A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Accomplish workplace correspondence and documentation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A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Contribute to continuous improvement</a:t>
            </a:r>
          </a:p>
        </p:txBody>
      </p:sp>
      <p:pic>
        <p:nvPicPr>
          <p:cNvPr id="12" name="Graphic 11" descr="Open book with table lamp, books, pen and pencil">
            <a:extLst>
              <a:ext uri="{FF2B5EF4-FFF2-40B4-BE49-F238E27FC236}">
                <a16:creationId xmlns:a16="http://schemas.microsoft.com/office/drawing/2014/main" id="{9700A7B7-117C-4171-A8DD-0A67FB07C96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353300" y="2019300"/>
            <a:ext cx="48387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385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5BCBC-80AD-4BB5-B2F3-2A55BDDB0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012"/>
            <a:ext cx="10515600" cy="3389375"/>
          </a:xfrm>
        </p:spPr>
        <p:txBody>
          <a:bodyPr anchor="b">
            <a:normAutofit/>
          </a:bodyPr>
          <a:lstStyle/>
          <a:p>
            <a:pPr marL="0" marR="6477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PH" sz="2000" b="1" dirty="0">
                <a:solidFill>
                  <a:schemeClr val="bg1">
                    <a:lumMod val="65000"/>
                  </a:schemeClr>
                </a:solidFill>
                <a:ea typeface="Open Sans" pitchFamily="34" charset="0"/>
                <a:cs typeface="Open Sans" pitchFamily="34" charset="0"/>
              </a:rPr>
              <a:t>End of Chapter 3</a:t>
            </a:r>
            <a:endParaRPr lang="en-US" sz="2000" b="1" dirty="0">
              <a:solidFill>
                <a:schemeClr val="bg1">
                  <a:lumMod val="65000"/>
                </a:schemeClr>
              </a:solidFill>
              <a:highlight>
                <a:srgbClr val="FFFF00"/>
              </a:highlight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A58F79-457E-4DFC-BB7C-F3A6520849B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887F1E-A278-4AD6-8187-00AF231C1A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1B78B6-0329-4D75-B197-C2BC5535B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74526AA-BF4D-445C-AF67-71CCA5141AD2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373EA2-9C8A-43C0-9F9F-4F2DA5B2F9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93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Before actual constraints arise, you will be observing early signs of potentially tricky situations in the service.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early signs must be identified for them to be addressed immediately.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Reporting is essential and helps in different purposes. 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Cascading such incidents to the supervisor prevents them from worsening.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supervisor can be able to provide advice that may help both parties in resolving the situation.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165E52-92B3-40D4-949D-279EB90F3F9E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1050" i="1" dirty="0"/>
              <a:t>Resolve Communication Conflicts</a:t>
            </a:r>
            <a:endParaRPr lang="en-PH" sz="1050" i="1" dirty="0">
              <a:highlight>
                <a:srgbClr val="FF00FF"/>
              </a:highlight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B3C2425-419D-F881-6012-88139F16AAA6}"/>
              </a:ext>
            </a:extLst>
          </p:cNvPr>
          <p:cNvSpPr txBox="1">
            <a:spLocks/>
          </p:cNvSpPr>
          <p:nvPr/>
        </p:nvSpPr>
        <p:spPr>
          <a:xfrm>
            <a:off x="669472" y="517525"/>
            <a:ext cx="1040810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595E"/>
                </a:solidFill>
                <a:latin typeface="+mn-lt"/>
              </a:rPr>
              <a:t>3.1 Identify Signs of Potential Conflict and Report According to </a:t>
            </a:r>
            <a:r>
              <a:rPr lang="en-US" b="1" dirty="0" err="1">
                <a:solidFill>
                  <a:srgbClr val="FF595E"/>
                </a:solidFill>
                <a:latin typeface="+mn-lt"/>
              </a:rPr>
              <a:t>Organisation</a:t>
            </a:r>
            <a:r>
              <a:rPr lang="en-US" b="1" dirty="0">
                <a:solidFill>
                  <a:srgbClr val="FF595E"/>
                </a:solidFill>
                <a:latin typeface="+mn-lt"/>
              </a:rPr>
              <a:t> Procedures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A1F29B-7E95-4A95-956D-4853384F8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1EFE77-25B9-4ED6-8906-9891754F5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A29F030-6CC6-4B91-91F5-860EF20D1888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0E54E7-1429-4122-B22C-DABE9EFBDB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88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latin typeface="+mn-lt"/>
              </a:rPr>
              <a:t>3.1.1 Identifying Signs of Potential Conflict</a:t>
            </a:r>
            <a:endParaRPr lang="en-AU" b="1" dirty="0">
              <a:solidFill>
                <a:srgbClr val="FF595E"/>
              </a:solidFill>
              <a:highlight>
                <a:srgbClr val="FFFF00"/>
              </a:highlight>
              <a:latin typeface="+mn-lt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7" y="1825625"/>
            <a:ext cx="483373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Below are some of the early signs of a potentially complicated situation: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Emotional outbursts</a:t>
            </a:r>
          </a:p>
          <a:p>
            <a:pPr marL="23040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refers to the sudden outpouring of the emotion of the people you are talking to.</a:t>
            </a:r>
          </a:p>
          <a:p>
            <a:pPr marL="23040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involves anger, overreaction or when they become hysterical.</a:t>
            </a:r>
          </a:p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165E52-92B3-40D4-949D-279EB90F3F9E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1050" i="1" dirty="0"/>
              <a:t>Resolve Communication Conflicts</a:t>
            </a:r>
            <a:endParaRPr lang="en-PH" sz="1050" i="1" dirty="0">
              <a:highlight>
                <a:srgbClr val="FF00FF"/>
              </a:highligh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687" y="1942257"/>
            <a:ext cx="4837016" cy="32246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5F670A-F8BD-4A48-9389-DC7C6C1857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FD2C9B-B44B-484F-BB2B-ADA9F0EC2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D5543A16-2D11-4D87-8FF8-58425978A8BA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80F3C7-9621-41FD-B679-2259B20DF5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74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Below are some of the early signs of a potentially complicated situation: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Unusual body language</a:t>
            </a:r>
          </a:p>
          <a:p>
            <a:pPr marL="23040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Another early sign of a potentially tricky situation is when a person displays unusual body language. </a:t>
            </a:r>
          </a:p>
          <a:p>
            <a:pPr marL="23040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involves their facial expressions and the way they express themselves.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165E52-92B3-40D4-949D-279EB90F3F9E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1050" i="1" dirty="0"/>
              <a:t>Resolve Communication Conflicts</a:t>
            </a:r>
            <a:endParaRPr lang="en-PH" sz="1050" i="1" dirty="0">
              <a:highlight>
                <a:srgbClr val="FF00FF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E926B1-9AFA-48C3-A805-8D90C5B51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ADBF7F-AC4D-4464-AA37-F8AE03B39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9623803-9CC6-4C88-8AD4-EE008EE1F1E2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CD8EBF-9507-4360-8C8F-9920C2BB80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04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7" y="1825625"/>
            <a:ext cx="52604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Below are some of the early signs of a potentially complicated situation: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Behavioural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changes</a:t>
            </a:r>
          </a:p>
          <a:p>
            <a:pPr marL="23040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Changes in their usual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behaviour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also indicate that something is not right.</a:t>
            </a:r>
          </a:p>
          <a:p>
            <a:pPr marL="23040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involves displaying different actions or attitude that is out of their typical character.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165E52-92B3-40D4-949D-279EB90F3F9E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1050" i="1" dirty="0"/>
              <a:t>Resolve Communication Conflicts</a:t>
            </a:r>
            <a:endParaRPr lang="en-PH" sz="1050" i="1" dirty="0">
              <a:highlight>
                <a:srgbClr val="FF00FF"/>
              </a:highligh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908" y="1825625"/>
            <a:ext cx="4436086" cy="29573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CDDDD5-2C7D-43D6-98B9-98EB3621BE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78C9A1-61B3-434A-8651-4CD0CE0F1E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D329A498-CBF2-4F92-83CD-F5C176612664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FA1E1A-59C0-4393-8563-8EDA4CFED8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Below are some of the early signs of a potentially complicated situation: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Choice of words</a:t>
            </a:r>
          </a:p>
          <a:p>
            <a:pPr marL="23040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will also notice an early sign of potential conflict based on the words that they are using.</a:t>
            </a:r>
          </a:p>
          <a:p>
            <a:pPr marL="23040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Often, their use of words becomes emotive when they are feeling upset or disappointed.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165E52-92B3-40D4-949D-279EB90F3F9E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1050" i="1" dirty="0"/>
              <a:t>Resolve Communication Conflicts</a:t>
            </a:r>
            <a:endParaRPr lang="en-PH" sz="1050" i="1" dirty="0">
              <a:highlight>
                <a:srgbClr val="FF00FF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039FB5-A0C1-49F7-8796-55695BC57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B545B6-B235-4702-B3CF-E4FEF8490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039F3F9-5020-4766-BA48-A9C9B987DFAF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F46F6E-C959-4984-A1EE-409211E3DA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95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A6C9B-E982-4ED2-B32D-A345B6FD82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AB3EF6-BB7D-4D73-9C21-731770A7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697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dirty="0">
                <a:solidFill>
                  <a:srgbClr val="FF595E"/>
                </a:solidFill>
                <a:highlight>
                  <a:srgbClr val="FFFF00"/>
                </a:highlight>
                <a:latin typeface="+mn-lt"/>
              </a:rPr>
              <a:t>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2D9E7B-D1BB-4A59-8D12-11E6C2FA55AC}"/>
              </a:ext>
            </a:extLst>
          </p:cNvPr>
          <p:cNvSpPr txBox="1">
            <a:spLocks/>
          </p:cNvSpPr>
          <p:nvPr/>
        </p:nvSpPr>
        <p:spPr>
          <a:xfrm>
            <a:off x="835546" y="1825625"/>
            <a:ext cx="10089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Below are some of the early signs of a potentially complicated situation: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Complaints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3040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Another indicator is when people are raising a lot of complaints.</a:t>
            </a:r>
          </a:p>
          <a:p>
            <a:pPr marL="23040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can either be complaints about the service, their work role, requests or anything relevant to the service.</a:t>
            </a:r>
          </a:p>
          <a:p>
            <a:pPr marL="230400" indent="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rgbClr val="1C96D3"/>
              </a:buClr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Complaints may either be received in face-to-face encounters or surveys conducted.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165E52-92B3-40D4-949D-279EB90F3F9E}"/>
              </a:ext>
            </a:extLst>
          </p:cNvPr>
          <p:cNvSpPr/>
          <p:nvPr/>
        </p:nvSpPr>
        <p:spPr>
          <a:xfrm>
            <a:off x="0" y="6277768"/>
            <a:ext cx="9004300" cy="215107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1050" i="1" dirty="0"/>
              <a:t>Resolve Communication Conflicts</a:t>
            </a:r>
            <a:endParaRPr lang="en-PH" sz="1050" i="1" dirty="0">
              <a:highlight>
                <a:srgbClr val="FF00FF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1A84ED-BDDB-41A2-9F82-73FDF90E0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CB4A45-275F-446B-BD41-4B97CED72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9902" y="5816963"/>
            <a:ext cx="720000" cy="720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5D51FD4-5BFB-4177-93C5-CD6FD07DB42F}"/>
              </a:ext>
            </a:extLst>
          </p:cNvPr>
          <p:cNvSpPr/>
          <p:nvPr/>
        </p:nvSpPr>
        <p:spPr>
          <a:xfrm>
            <a:off x="10625467" y="5468471"/>
            <a:ext cx="1566533" cy="13895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E1470B-9493-47D7-AA81-BF5ECE7156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6635" y="5430603"/>
            <a:ext cx="1566533" cy="15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37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D73329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A86537132AB842AA182E814304EAA3" ma:contentTypeVersion="12" ma:contentTypeDescription="Create a new document." ma:contentTypeScope="" ma:versionID="2ea00a2ae54cc06574c9e1f88e6a9f83">
  <xsd:schema xmlns:xsd="http://www.w3.org/2001/XMLSchema" xmlns:xs="http://www.w3.org/2001/XMLSchema" xmlns:p="http://schemas.microsoft.com/office/2006/metadata/properties" xmlns:ns2="4dad8055-0b31-433a-8243-67070a30e3dd" xmlns:ns3="29a6e72c-4bd6-4753-a151-c4743ef85a8a" targetNamespace="http://schemas.microsoft.com/office/2006/metadata/properties" ma:root="true" ma:fieldsID="beb4c7d8d4c11f11c0064e63bdb37c83" ns2:_="" ns3:_="">
    <xsd:import namespace="4dad8055-0b31-433a-8243-67070a30e3dd"/>
    <xsd:import namespace="29a6e72c-4bd6-4753-a151-c4743ef85a8a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ad8055-0b31-433a-8243-67070a30e3dd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7fbe4929-d8e5-4834-beec-be58b76c56a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a6e72c-4bd6-4753-a151-c4743ef85a8a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95919b7e-9482-4a60-a402-69f15daed2b6}" ma:internalName="TaxCatchAll" ma:showField="CatchAllData" ma:web="29a6e72c-4bd6-4753-a151-c4743ef85a8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dad8055-0b31-433a-8243-67070a30e3dd">
      <Terms xmlns="http://schemas.microsoft.com/office/infopath/2007/PartnerControls"/>
    </lcf76f155ced4ddcb4097134ff3c332f>
    <TaxCatchAll xmlns="29a6e72c-4bd6-4753-a151-c4743ef85a8a" xsi:nil="true"/>
  </documentManagement>
</p:properties>
</file>

<file path=customXml/itemProps1.xml><?xml version="1.0" encoding="utf-8"?>
<ds:datastoreItem xmlns:ds="http://schemas.openxmlformats.org/officeDocument/2006/customXml" ds:itemID="{FFC805D0-CB29-4742-AC08-77DE6A086B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ad8055-0b31-433a-8243-67070a30e3dd"/>
    <ds:schemaRef ds:uri="29a6e72c-4bd6-4753-a151-c4743ef85a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229EFB-6C75-42DB-A179-188C3AC3AC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DFF376-D503-4451-98A5-28499D684D0B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www.w3.org/XML/1998/namespace"/>
    <ds:schemaRef ds:uri="9070b689-7605-479f-8804-a59ee445c744"/>
    <ds:schemaRef ds:uri="http://schemas.openxmlformats.org/package/2006/metadata/core-properties"/>
    <ds:schemaRef ds:uri="6cecd733-34d5-425b-8041-9161b6f347cb"/>
    <ds:schemaRef ds:uri="http://purl.org/dc/terms/"/>
    <ds:schemaRef ds:uri="http://schemas.microsoft.com/sharepoint/v3"/>
    <ds:schemaRef ds:uri="1a282442-bd3b-4773-aa61-5da6217d1790"/>
    <ds:schemaRef ds:uri="4dad8055-0b31-433a-8243-67070a30e3dd"/>
    <ds:schemaRef ds:uri="29a6e72c-4bd6-4753-a151-c4743ef85a8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6201</TotalTime>
  <Words>1871</Words>
  <Application>Microsoft Office PowerPoint</Application>
  <PresentationFormat>Widescreen</PresentationFormat>
  <Paragraphs>215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Wingdings</vt:lpstr>
      <vt:lpstr>Office Theme</vt:lpstr>
      <vt:lpstr>Address Constraints to Communication</vt:lpstr>
      <vt:lpstr> </vt:lpstr>
      <vt:lpstr>PowerPoint Presentation</vt:lpstr>
      <vt:lpstr> </vt:lpstr>
      <vt:lpstr>3.1.1 Identifying Signs of Potential Conflict</vt:lpstr>
      <vt:lpstr> </vt:lpstr>
      <vt:lpstr> </vt:lpstr>
      <vt:lpstr> </vt:lpstr>
      <vt:lpstr> </vt:lpstr>
      <vt:lpstr>3.1.2 Report According to Organisation Procedures</vt:lpstr>
      <vt:lpstr> </vt:lpstr>
      <vt:lpstr> </vt:lpstr>
      <vt:lpstr>PowerPoint Presentation</vt:lpstr>
      <vt:lpstr> </vt:lpstr>
      <vt:lpstr>3.2.1 Identify Communication Constraints</vt:lpstr>
      <vt:lpstr> </vt:lpstr>
      <vt:lpstr> </vt:lpstr>
      <vt:lpstr> </vt:lpstr>
      <vt:lpstr> </vt:lpstr>
      <vt:lpstr>3.2.2 Communication Strategies and Techniques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Presentation</vt:lpstr>
      <vt:lpstr> </vt:lpstr>
      <vt:lpstr> </vt:lpstr>
      <vt:lpstr>What have we learnt?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Compliant Learning Resources</dc:creator>
  <cp:lastModifiedBy>PC-5</cp:lastModifiedBy>
  <cp:revision>120</cp:revision>
  <dcterms:created xsi:type="dcterms:W3CDTF">2020-09-30T05:05:23Z</dcterms:created>
  <dcterms:modified xsi:type="dcterms:W3CDTF">2023-12-13T03:56:34Z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0x01010090A86537132AB842AA182E814304EAA3</vt:lpwstr>
  </property>
  <property fmtid="{D5CDD505-2E9C-101B-9397-08002B2CF9AE}" pid="3" name="Order">
    <vt:r8>94109700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TemplateUrl">
    <vt:lpwstr/>
  </property>
  <property fmtid="{D5CDD505-2E9C-101B-9397-08002B2CF9AE}" pid="8" name="ComplianceAssetId">
    <vt:lpwstr/>
  </property>
  <property fmtid="{D5CDD505-2E9C-101B-9397-08002B2CF9AE}" pid="9" name="_ExtendedDescription">
    <vt:lpwstr/>
  </property>
  <property fmtid="{D5CDD505-2E9C-101B-9397-08002B2CF9AE}" pid="10" name="MediaServiceImageTags">
    <vt:lpwstr/>
  </property>
</Properties>
</file>