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9"/>
  </p:notesMasterIdLst>
  <p:sldIdLst>
    <p:sldId id="425" r:id="rId5"/>
    <p:sldId id="490" r:id="rId6"/>
    <p:sldId id="903" r:id="rId7"/>
    <p:sldId id="486" r:id="rId8"/>
    <p:sldId id="489" r:id="rId9"/>
    <p:sldId id="1007" r:id="rId10"/>
    <p:sldId id="1025" r:id="rId11"/>
    <p:sldId id="1111" r:id="rId12"/>
    <p:sldId id="1026" r:id="rId13"/>
    <p:sldId id="542" r:id="rId14"/>
    <p:sldId id="920" r:id="rId15"/>
    <p:sldId id="1112" r:id="rId16"/>
    <p:sldId id="940" r:id="rId17"/>
    <p:sldId id="1094" r:id="rId18"/>
    <p:sldId id="1113" r:id="rId19"/>
    <p:sldId id="1114" r:id="rId20"/>
    <p:sldId id="1115" r:id="rId21"/>
    <p:sldId id="1116" r:id="rId22"/>
    <p:sldId id="1117" r:id="rId23"/>
    <p:sldId id="1118" r:id="rId24"/>
    <p:sldId id="1119" r:id="rId25"/>
    <p:sldId id="1120" r:id="rId26"/>
    <p:sldId id="1121" r:id="rId27"/>
    <p:sldId id="1122" r:id="rId28"/>
    <p:sldId id="1123" r:id="rId29"/>
    <p:sldId id="1124" r:id="rId30"/>
    <p:sldId id="1125" r:id="rId31"/>
    <p:sldId id="1126" r:id="rId32"/>
    <p:sldId id="1127" r:id="rId33"/>
    <p:sldId id="1128" r:id="rId34"/>
    <p:sldId id="1129" r:id="rId35"/>
    <p:sldId id="1130" r:id="rId36"/>
    <p:sldId id="552" r:id="rId37"/>
    <p:sldId id="833" r:id="rId38"/>
    <p:sldId id="1131" r:id="rId39"/>
    <p:sldId id="1132" r:id="rId40"/>
    <p:sldId id="1022" r:id="rId41"/>
    <p:sldId id="1134" r:id="rId42"/>
    <p:sldId id="1135" r:id="rId43"/>
    <p:sldId id="1136" r:id="rId44"/>
    <p:sldId id="1137" r:id="rId45"/>
    <p:sldId id="1138" r:id="rId46"/>
    <p:sldId id="506" r:id="rId47"/>
    <p:sldId id="5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CF0A15-5995-47D5-89F7-7066E8618130}">
          <p14:sldIdLst>
            <p14:sldId id="425"/>
            <p14:sldId id="490"/>
            <p14:sldId id="903"/>
            <p14:sldId id="486"/>
            <p14:sldId id="489"/>
            <p14:sldId id="1007"/>
            <p14:sldId id="1025"/>
            <p14:sldId id="1111"/>
            <p14:sldId id="1026"/>
            <p14:sldId id="542"/>
            <p14:sldId id="920"/>
            <p14:sldId id="1112"/>
            <p14:sldId id="940"/>
            <p14:sldId id="1094"/>
            <p14:sldId id="1113"/>
            <p14:sldId id="1114"/>
            <p14:sldId id="1115"/>
            <p14:sldId id="1116"/>
            <p14:sldId id="1117"/>
            <p14:sldId id="1118"/>
            <p14:sldId id="1119"/>
            <p14:sldId id="1120"/>
            <p14:sldId id="1121"/>
            <p14:sldId id="1122"/>
            <p14:sldId id="1123"/>
            <p14:sldId id="1124"/>
            <p14:sldId id="1125"/>
            <p14:sldId id="1126"/>
            <p14:sldId id="1127"/>
            <p14:sldId id="1128"/>
            <p14:sldId id="1129"/>
            <p14:sldId id="1130"/>
            <p14:sldId id="552"/>
            <p14:sldId id="833"/>
            <p14:sldId id="1131"/>
            <p14:sldId id="1132"/>
            <p14:sldId id="1022"/>
            <p14:sldId id="1134"/>
            <p14:sldId id="1135"/>
            <p14:sldId id="1136"/>
            <p14:sldId id="1137"/>
            <p14:sldId id="1138"/>
            <p14:sldId id="506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ne Maye Padawan" initials="CMP" lastIdx="17" clrIdx="0">
    <p:extLst>
      <p:ext uri="{19B8F6BF-5375-455C-9EA6-DF929625EA0E}">
        <p15:presenceInfo xmlns:p15="http://schemas.microsoft.com/office/powerpoint/2012/main" userId="S::Cha@compliantlearningresources.com.au::1964b0e3-7f7d-4f25-9608-bb99add14b92" providerId="AD"/>
      </p:ext>
    </p:extLst>
  </p:cmAuthor>
  <p:cmAuthor id="2" name="Jonnilyn Rubis" initials="JR" lastIdx="16" clrIdx="1">
    <p:extLst>
      <p:ext uri="{19B8F6BF-5375-455C-9EA6-DF929625EA0E}">
        <p15:presenceInfo xmlns:p15="http://schemas.microsoft.com/office/powerpoint/2012/main" userId="6984004f4a1a37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5E"/>
    <a:srgbClr val="FFFFFF"/>
    <a:srgbClr val="DDD5EB"/>
    <a:srgbClr val="C8EA92"/>
    <a:srgbClr val="D73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BEFF7-5A8A-4679-AB62-4DF403F4FD83}" v="1" dt="2023-05-25T01:00:37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8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 Montenegro" userId="65d3c91a-73e9-4799-becb-247b768c9783" providerId="ADAL" clId="{D51708D9-3D7B-450B-80BF-18D39E483B2A}"/>
    <pc:docChg chg="modSld">
      <pc:chgData name="Bea Montenegro" userId="65d3c91a-73e9-4799-becb-247b768c9783" providerId="ADAL" clId="{D51708D9-3D7B-450B-80BF-18D39E483B2A}" dt="2022-02-18T07:26:29.360" v="3" actId="1076"/>
      <pc:docMkLst>
        <pc:docMk/>
      </pc:docMkLst>
      <pc:sldChg chg="modSp mod">
        <pc:chgData name="Bea Montenegro" userId="65d3c91a-73e9-4799-becb-247b768c9783" providerId="ADAL" clId="{D51708D9-3D7B-450B-80BF-18D39E483B2A}" dt="2022-02-18T07:26:29.360" v="3" actId="1076"/>
        <pc:sldMkLst>
          <pc:docMk/>
          <pc:sldMk cId="3620894582" sldId="920"/>
        </pc:sldMkLst>
        <pc:spChg chg="mod">
          <ac:chgData name="Bea Montenegro" userId="65d3c91a-73e9-4799-becb-247b768c9783" providerId="ADAL" clId="{D51708D9-3D7B-450B-80BF-18D39E483B2A}" dt="2022-02-18T07:26:22.624" v="0" actId="14100"/>
          <ac:spMkLst>
            <pc:docMk/>
            <pc:sldMk cId="3620894582" sldId="920"/>
            <ac:spMk id="21" creationId="{042D9E7B-D1BB-4A59-8D12-11E6C2FA55AC}"/>
          </ac:spMkLst>
        </pc:spChg>
        <pc:picChg chg="mod">
          <ac:chgData name="Bea Montenegro" userId="65d3c91a-73e9-4799-becb-247b768c9783" providerId="ADAL" clId="{D51708D9-3D7B-450B-80BF-18D39E483B2A}" dt="2022-02-18T07:26:29.360" v="3" actId="1076"/>
          <ac:picMkLst>
            <pc:docMk/>
            <pc:sldMk cId="3620894582" sldId="920"/>
            <ac:picMk id="3" creationId="{95056D23-A447-4134-9436-B4C5C68B904E}"/>
          </ac:picMkLst>
        </pc:picChg>
      </pc:sldChg>
    </pc:docChg>
  </pc:docChgLst>
  <pc:docChgLst>
    <pc:chgData name="Lei San Agustin" userId="d8299a59-9786-404a-a65b-a702bd7a1468" providerId="ADAL" clId="{8CFB47E2-8BF5-4A37-A0C5-47FD372B4415}"/>
    <pc:docChg chg="mod">
      <pc:chgData name="Lei San Agustin" userId="d8299a59-9786-404a-a65b-a702bd7a1468" providerId="ADAL" clId="{8CFB47E2-8BF5-4A37-A0C5-47FD372B4415}" dt="2023-05-24T00:34:58.650" v="0" actId="33475"/>
      <pc:docMkLst>
        <pc:docMk/>
      </pc:docMkLst>
    </pc:docChg>
  </pc:docChgLst>
  <pc:docChgLst>
    <pc:chgData name="Jonnilyn Rubis" userId="6984004f4a1a371f" providerId="LiveId" clId="{BFFCC518-A7A0-47DA-AFA0-3B598E47609D}"/>
    <pc:docChg chg="custSel modSld">
      <pc:chgData name="Jonnilyn Rubis" userId="6984004f4a1a371f" providerId="LiveId" clId="{BFFCC518-A7A0-47DA-AFA0-3B598E47609D}" dt="2022-02-15T02:28:00.550" v="57" actId="1589"/>
      <pc:docMkLst>
        <pc:docMk/>
      </pc:docMkLst>
      <pc:sldChg chg="modSp mod addCm">
        <pc:chgData name="Jonnilyn Rubis" userId="6984004f4a1a371f" providerId="LiveId" clId="{BFFCC518-A7A0-47DA-AFA0-3B598E47609D}" dt="2022-02-15T02:20:43.219" v="2" actId="1589"/>
        <pc:sldMkLst>
          <pc:docMk/>
          <pc:sldMk cId="4055469947" sldId="425"/>
        </pc:sldMkLst>
        <pc:spChg chg="mod">
          <ac:chgData name="Jonnilyn Rubis" userId="6984004f4a1a371f" providerId="LiveId" clId="{BFFCC518-A7A0-47DA-AFA0-3B598E47609D}" dt="2022-02-15T02:20:26.899" v="1" actId="20577"/>
          <ac:spMkLst>
            <pc:docMk/>
            <pc:sldMk cId="4055469947" sldId="425"/>
            <ac:spMk id="12" creationId="{C125ADC1-FACE-4BB7-9E27-CC7A9875370F}"/>
          </ac:spMkLst>
        </pc:spChg>
      </pc:sldChg>
      <pc:sldChg chg="modSp mod addCm">
        <pc:chgData name="Jonnilyn Rubis" userId="6984004f4a1a371f" providerId="LiveId" clId="{BFFCC518-A7A0-47DA-AFA0-3B598E47609D}" dt="2022-02-15T02:21:01.717" v="5" actId="1589"/>
        <pc:sldMkLst>
          <pc:docMk/>
          <pc:sldMk cId="2474872708" sldId="486"/>
        </pc:sldMkLst>
        <pc:spChg chg="mod">
          <ac:chgData name="Jonnilyn Rubis" userId="6984004f4a1a371f" providerId="LiveId" clId="{BFFCC518-A7A0-47DA-AFA0-3B598E47609D}" dt="2022-02-15T02:20:58.711" v="4" actId="255"/>
          <ac:spMkLst>
            <pc:docMk/>
            <pc:sldMk cId="2474872708" sldId="486"/>
            <ac:spMk id="7" creationId="{DAA945A5-8FEA-4C12-8848-FA2AE3698B17}"/>
          </ac:spMkLst>
        </pc:spChg>
      </pc:sldChg>
      <pc:sldChg chg="modSp mod addCm">
        <pc:chgData name="Jonnilyn Rubis" userId="6984004f4a1a371f" providerId="LiveId" clId="{BFFCC518-A7A0-47DA-AFA0-3B598E47609D}" dt="2022-02-15T02:28:00.550" v="57" actId="1589"/>
        <pc:sldMkLst>
          <pc:docMk/>
          <pc:sldMk cId="623038521" sldId="506"/>
        </pc:sldMkLst>
        <pc:spChg chg="mod">
          <ac:chgData name="Jonnilyn Rubis" userId="6984004f4a1a371f" providerId="LiveId" clId="{BFFCC518-A7A0-47DA-AFA0-3B598E47609D}" dt="2022-02-15T02:27:44.712" v="52" actId="20577"/>
          <ac:spMkLst>
            <pc:docMk/>
            <pc:sldMk cId="623038521" sldId="506"/>
            <ac:spMk id="3" creationId="{042D9E7B-D1BB-4A59-8D12-11E6C2FA55AC}"/>
          </ac:spMkLst>
        </pc:spChg>
      </pc:sldChg>
      <pc:sldChg chg="modSp mod addCm">
        <pc:chgData name="Jonnilyn Rubis" userId="6984004f4a1a371f" providerId="LiveId" clId="{BFFCC518-A7A0-47DA-AFA0-3B598E47609D}" dt="2022-02-15T02:21:36.192" v="11" actId="1589"/>
        <pc:sldMkLst>
          <pc:docMk/>
          <pc:sldMk cId="1385239115" sldId="542"/>
        </pc:sldMkLst>
        <pc:spChg chg="mod">
          <ac:chgData name="Jonnilyn Rubis" userId="6984004f4a1a371f" providerId="LiveId" clId="{BFFCC518-A7A0-47DA-AFA0-3B598E47609D}" dt="2022-02-15T02:21:31.688" v="10" actId="255"/>
          <ac:spMkLst>
            <pc:docMk/>
            <pc:sldMk cId="1385239115" sldId="542"/>
            <ac:spMk id="7" creationId="{DAA945A5-8FEA-4C12-8848-FA2AE3698B17}"/>
          </ac:spMkLst>
        </pc:spChg>
      </pc:sldChg>
      <pc:sldChg chg="addSp modSp mod addCm">
        <pc:chgData name="Jonnilyn Rubis" userId="6984004f4a1a371f" providerId="LiveId" clId="{BFFCC518-A7A0-47DA-AFA0-3B598E47609D}" dt="2022-02-15T02:23:54.311" v="15" actId="1589"/>
        <pc:sldMkLst>
          <pc:docMk/>
          <pc:sldMk cId="3620894582" sldId="920"/>
        </pc:sldMkLst>
        <pc:picChg chg="add mod">
          <ac:chgData name="Jonnilyn Rubis" userId="6984004f4a1a371f" providerId="LiveId" clId="{BFFCC518-A7A0-47DA-AFA0-3B598E47609D}" dt="2022-02-15T02:23:51.955" v="14" actId="1076"/>
          <ac:picMkLst>
            <pc:docMk/>
            <pc:sldMk cId="3620894582" sldId="920"/>
            <ac:picMk id="3" creationId="{95056D23-A447-4134-9436-B4C5C68B904E}"/>
          </ac:picMkLst>
        </pc:picChg>
      </pc:sldChg>
      <pc:sldChg chg="modSp mod addCm">
        <pc:chgData name="Jonnilyn Rubis" userId="6984004f4a1a371f" providerId="LiveId" clId="{BFFCC518-A7A0-47DA-AFA0-3B598E47609D}" dt="2022-02-15T02:21:15.503" v="7" actId="1589"/>
        <pc:sldMkLst>
          <pc:docMk/>
          <pc:sldMk cId="2978846885" sldId="1026"/>
        </pc:sldMkLst>
        <pc:picChg chg="mod">
          <ac:chgData name="Jonnilyn Rubis" userId="6984004f4a1a371f" providerId="LiveId" clId="{BFFCC518-A7A0-47DA-AFA0-3B598E47609D}" dt="2022-02-15T02:21:12.783" v="6" actId="14100"/>
          <ac:picMkLst>
            <pc:docMk/>
            <pc:sldMk cId="2978846885" sldId="1026"/>
            <ac:picMk id="7" creationId="{D0DE94BF-ED02-4F30-8983-CAB53894EBFE}"/>
          </ac:picMkLst>
        </pc:picChg>
      </pc:sldChg>
      <pc:sldChg chg="modSp mod addCm">
        <pc:chgData name="Jonnilyn Rubis" userId="6984004f4a1a371f" providerId="LiveId" clId="{BFFCC518-A7A0-47DA-AFA0-3B598E47609D}" dt="2022-02-15T02:26:15.343" v="34" actId="1589"/>
        <pc:sldMkLst>
          <pc:docMk/>
          <pc:sldMk cId="3151303240" sldId="1116"/>
        </pc:sldMkLst>
        <pc:spChg chg="mod">
          <ac:chgData name="Jonnilyn Rubis" userId="6984004f4a1a371f" providerId="LiveId" clId="{BFFCC518-A7A0-47DA-AFA0-3B598E47609D}" dt="2022-02-15T02:26:03.772" v="30"/>
          <ac:spMkLst>
            <pc:docMk/>
            <pc:sldMk cId="3151303240" sldId="1116"/>
            <ac:spMk id="21" creationId="{042D9E7B-D1BB-4A59-8D12-11E6C2FA55AC}"/>
          </ac:spMkLst>
        </pc:spChg>
      </pc:sldChg>
      <pc:sldChg chg="addSp modSp mod addCm">
        <pc:chgData name="Jonnilyn Rubis" userId="6984004f4a1a371f" providerId="LiveId" clId="{BFFCC518-A7A0-47DA-AFA0-3B598E47609D}" dt="2022-02-15T02:27:13.692" v="47" actId="1589"/>
        <pc:sldMkLst>
          <pc:docMk/>
          <pc:sldMk cId="1183607034" sldId="1117"/>
        </pc:sldMkLst>
        <pc:spChg chg="mod">
          <ac:chgData name="Jonnilyn Rubis" userId="6984004f4a1a371f" providerId="LiveId" clId="{BFFCC518-A7A0-47DA-AFA0-3B598E47609D}" dt="2022-02-15T02:26:25.195" v="36" actId="21"/>
          <ac:spMkLst>
            <pc:docMk/>
            <pc:sldMk cId="1183607034" sldId="1117"/>
            <ac:spMk id="21" creationId="{042D9E7B-D1BB-4A59-8D12-11E6C2FA55AC}"/>
          </ac:spMkLst>
        </pc:spChg>
        <pc:graphicFrameChg chg="add mod modGraphic">
          <ac:chgData name="Jonnilyn Rubis" userId="6984004f4a1a371f" providerId="LiveId" clId="{BFFCC518-A7A0-47DA-AFA0-3B598E47609D}" dt="2022-02-15T02:26:57.272" v="45" actId="255"/>
          <ac:graphicFrameMkLst>
            <pc:docMk/>
            <pc:sldMk cId="1183607034" sldId="1117"/>
            <ac:graphicFrameMk id="2" creationId="{49369754-BA20-4EE3-A5E0-256B75DAFED6}"/>
          </ac:graphicFrameMkLst>
        </pc:graphicFrameChg>
      </pc:sldChg>
    </pc:docChg>
  </pc:docChgLst>
  <pc:docChgLst>
    <pc:chgData name="Raoul Jimenez" userId="198061ec-0097-4a23-835f-8fcc5d6dbee2" providerId="ADAL" clId="{E35723A0-97DD-4ABF-BAAB-B88FD308FD1B}"/>
    <pc:docChg chg="modSld">
      <pc:chgData name="Raoul Jimenez" userId="198061ec-0097-4a23-835f-8fcc5d6dbee2" providerId="ADAL" clId="{E35723A0-97DD-4ABF-BAAB-B88FD308FD1B}" dt="2022-02-20T22:26:32.881" v="1" actId="2711"/>
      <pc:docMkLst>
        <pc:docMk/>
      </pc:docMkLst>
      <pc:sldChg chg="modSp mod">
        <pc:chgData name="Raoul Jimenez" userId="198061ec-0097-4a23-835f-8fcc5d6dbee2" providerId="ADAL" clId="{E35723A0-97DD-4ABF-BAAB-B88FD308FD1B}" dt="2022-02-20T22:26:32.881" v="1" actId="2711"/>
        <pc:sldMkLst>
          <pc:docMk/>
          <pc:sldMk cId="4055469947" sldId="425"/>
        </pc:sldMkLst>
        <pc:spChg chg="mod">
          <ac:chgData name="Raoul Jimenez" userId="198061ec-0097-4a23-835f-8fcc5d6dbee2" providerId="ADAL" clId="{E35723A0-97DD-4ABF-BAAB-B88FD308FD1B}" dt="2022-02-20T22:26:32.881" v="1" actId="2711"/>
          <ac:spMkLst>
            <pc:docMk/>
            <pc:sldMk cId="4055469947" sldId="425"/>
            <ac:spMk id="10" creationId="{726C08C4-900E-47A5-A5C9-CBC25C60966A}"/>
          </ac:spMkLst>
        </pc:spChg>
      </pc:sldChg>
      <pc:sldChg chg="modSp mod">
        <pc:chgData name="Raoul Jimenez" userId="198061ec-0097-4a23-835f-8fcc5d6dbee2" providerId="ADAL" clId="{E35723A0-97DD-4ABF-BAAB-B88FD308FD1B}" dt="2022-02-17T06:18:07.357" v="0" actId="14826"/>
        <pc:sldMkLst>
          <pc:docMk/>
          <pc:sldMk cId="3590345420" sldId="552"/>
        </pc:sldMkLst>
        <pc:picChg chg="mod">
          <ac:chgData name="Raoul Jimenez" userId="198061ec-0097-4a23-835f-8fcc5d6dbee2" providerId="ADAL" clId="{E35723A0-97DD-4ABF-BAAB-B88FD308FD1B}" dt="2022-02-17T06:18:07.357" v="0" actId="14826"/>
          <ac:picMkLst>
            <pc:docMk/>
            <pc:sldMk cId="3590345420" sldId="552"/>
            <ac:picMk id="2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772CD-1B0E-46CF-87F3-A673D058FE8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5B0A49D1-1E30-4E7B-A831-419071F9EDA6}">
      <dgm:prSet phldrT="[Text]" custT="1"/>
      <dgm:spPr/>
      <dgm:t>
        <a:bodyPr/>
        <a:lstStyle/>
        <a:p>
          <a:pPr>
            <a:buClr>
              <a:srgbClr val="404040"/>
            </a:buClr>
            <a:buSzPts val="1200"/>
            <a:buFont typeface="Wingdings" panose="05000000000000000000" pitchFamily="2" charset="2"/>
            <a:buChar char=""/>
          </a:pPr>
          <a:r>
            <a:rPr lang="en-AU" sz="2200"/>
            <a:t>becomes aware of a potential hazard</a:t>
          </a:r>
          <a:endParaRPr lang="en-PH" sz="2200"/>
        </a:p>
      </dgm:t>
    </dgm:pt>
    <dgm:pt modelId="{6F2001B2-B332-4CC8-9BEE-87497AAD4992}" type="parTrans" cxnId="{39CEB908-7F4C-4E91-B58F-5193F4D5FC6C}">
      <dgm:prSet/>
      <dgm:spPr/>
      <dgm:t>
        <a:bodyPr/>
        <a:lstStyle/>
        <a:p>
          <a:endParaRPr lang="en-PH" sz="2200"/>
        </a:p>
      </dgm:t>
    </dgm:pt>
    <dgm:pt modelId="{3218905B-23B3-4199-8FFA-866A3EE3586C}" type="sibTrans" cxnId="{39CEB908-7F4C-4E91-B58F-5193F4D5FC6C}">
      <dgm:prSet/>
      <dgm:spPr/>
      <dgm:t>
        <a:bodyPr/>
        <a:lstStyle/>
        <a:p>
          <a:endParaRPr lang="en-PH" sz="2200"/>
        </a:p>
      </dgm:t>
    </dgm:pt>
    <dgm:pt modelId="{9EF6F114-7CF3-4BEB-B407-5F9E686B61C9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becomes aware of an existing hazard </a:t>
          </a:r>
          <a:endParaRPr lang="en-PH" sz="2200"/>
        </a:p>
      </dgm:t>
    </dgm:pt>
    <dgm:pt modelId="{B46DC53D-17AD-4611-9B8E-BEDCA56CBE44}" type="parTrans" cxnId="{A0F8438A-366B-4DC8-B4EB-7B43FBEE5DA9}">
      <dgm:prSet/>
      <dgm:spPr/>
      <dgm:t>
        <a:bodyPr/>
        <a:lstStyle/>
        <a:p>
          <a:endParaRPr lang="en-PH" sz="2200"/>
        </a:p>
      </dgm:t>
    </dgm:pt>
    <dgm:pt modelId="{39C2348F-2015-4110-864A-DE219F976175}" type="sibTrans" cxnId="{A0F8438A-366B-4DC8-B4EB-7B43FBEE5DA9}">
      <dgm:prSet/>
      <dgm:spPr/>
      <dgm:t>
        <a:bodyPr/>
        <a:lstStyle/>
        <a:p>
          <a:endParaRPr lang="en-PH" sz="2200"/>
        </a:p>
      </dgm:t>
    </dgm:pt>
    <dgm:pt modelId="{7201DC1E-C16E-4C38-8F79-EE906115CBD3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experiences a near miss or an accident.</a:t>
          </a:r>
          <a:endParaRPr lang="en-PH" sz="2200"/>
        </a:p>
      </dgm:t>
    </dgm:pt>
    <dgm:pt modelId="{D0BF0CFF-21D8-42CD-9720-7B1967FEAB38}" type="parTrans" cxnId="{64CCFD90-090C-43CF-9BFD-75CCF95194DC}">
      <dgm:prSet/>
      <dgm:spPr/>
      <dgm:t>
        <a:bodyPr/>
        <a:lstStyle/>
        <a:p>
          <a:endParaRPr lang="en-PH" sz="2200"/>
        </a:p>
      </dgm:t>
    </dgm:pt>
    <dgm:pt modelId="{97EE127C-E2C1-4657-B215-9C6A2710D18F}" type="sibTrans" cxnId="{64CCFD90-090C-43CF-9BFD-75CCF95194DC}">
      <dgm:prSet/>
      <dgm:spPr/>
      <dgm:t>
        <a:bodyPr/>
        <a:lstStyle/>
        <a:p>
          <a:endParaRPr lang="en-PH" sz="2200"/>
        </a:p>
      </dgm:t>
    </dgm:pt>
    <dgm:pt modelId="{260EA42A-325D-4E6F-99BA-B783C67E0B27}" type="pres">
      <dgm:prSet presAssocID="{4D7772CD-1B0E-46CF-87F3-A673D058FE8D}" presName="linear" presStyleCnt="0">
        <dgm:presLayoutVars>
          <dgm:animLvl val="lvl"/>
          <dgm:resizeHandles val="exact"/>
        </dgm:presLayoutVars>
      </dgm:prSet>
      <dgm:spPr/>
    </dgm:pt>
    <dgm:pt modelId="{743614C0-5C03-4769-9EC4-7EDCD136ABF9}" type="pres">
      <dgm:prSet presAssocID="{5B0A49D1-1E30-4E7B-A831-419071F9ED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5146AF-3A03-445B-85FC-127010909E21}" type="pres">
      <dgm:prSet presAssocID="{3218905B-23B3-4199-8FFA-866A3EE3586C}" presName="spacer" presStyleCnt="0"/>
      <dgm:spPr/>
    </dgm:pt>
    <dgm:pt modelId="{91FE64AA-58D2-4D2C-B254-9893AC7EF375}" type="pres">
      <dgm:prSet presAssocID="{9EF6F114-7CF3-4BEB-B407-5F9E686B61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AFE669-7A83-4105-B060-9EF8EF2E68F7}" type="pres">
      <dgm:prSet presAssocID="{39C2348F-2015-4110-864A-DE219F976175}" presName="spacer" presStyleCnt="0"/>
      <dgm:spPr/>
    </dgm:pt>
    <dgm:pt modelId="{1ED6D816-1502-470C-8B22-05B9FCA9342C}" type="pres">
      <dgm:prSet presAssocID="{7201DC1E-C16E-4C38-8F79-EE906115CB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9CEB908-7F4C-4E91-B58F-5193F4D5FC6C}" srcId="{4D7772CD-1B0E-46CF-87F3-A673D058FE8D}" destId="{5B0A49D1-1E30-4E7B-A831-419071F9EDA6}" srcOrd="0" destOrd="0" parTransId="{6F2001B2-B332-4CC8-9BEE-87497AAD4992}" sibTransId="{3218905B-23B3-4199-8FFA-866A3EE3586C}"/>
    <dgm:cxn modelId="{2FF95F16-4141-4E90-8977-EFFF6971CD64}" type="presOf" srcId="{5B0A49D1-1E30-4E7B-A831-419071F9EDA6}" destId="{743614C0-5C03-4769-9EC4-7EDCD136ABF9}" srcOrd="0" destOrd="0" presId="urn:microsoft.com/office/officeart/2005/8/layout/vList2"/>
    <dgm:cxn modelId="{4DAAB52F-4998-4F69-8E88-26740CD4E9EE}" type="presOf" srcId="{4D7772CD-1B0E-46CF-87F3-A673D058FE8D}" destId="{260EA42A-325D-4E6F-99BA-B783C67E0B27}" srcOrd="0" destOrd="0" presId="urn:microsoft.com/office/officeart/2005/8/layout/vList2"/>
    <dgm:cxn modelId="{A0F8438A-366B-4DC8-B4EB-7B43FBEE5DA9}" srcId="{4D7772CD-1B0E-46CF-87F3-A673D058FE8D}" destId="{9EF6F114-7CF3-4BEB-B407-5F9E686B61C9}" srcOrd="1" destOrd="0" parTransId="{B46DC53D-17AD-4611-9B8E-BEDCA56CBE44}" sibTransId="{39C2348F-2015-4110-864A-DE219F976175}"/>
    <dgm:cxn modelId="{64CCFD90-090C-43CF-9BFD-75CCF95194DC}" srcId="{4D7772CD-1B0E-46CF-87F3-A673D058FE8D}" destId="{7201DC1E-C16E-4C38-8F79-EE906115CBD3}" srcOrd="2" destOrd="0" parTransId="{D0BF0CFF-21D8-42CD-9720-7B1967FEAB38}" sibTransId="{97EE127C-E2C1-4657-B215-9C6A2710D18F}"/>
    <dgm:cxn modelId="{C65275ED-9254-4C1E-B318-EEE612CAA9CE}" type="presOf" srcId="{9EF6F114-7CF3-4BEB-B407-5F9E686B61C9}" destId="{91FE64AA-58D2-4D2C-B254-9893AC7EF375}" srcOrd="0" destOrd="0" presId="urn:microsoft.com/office/officeart/2005/8/layout/vList2"/>
    <dgm:cxn modelId="{2C5B44F1-A045-4A6C-9FA9-33BF5A5CBC68}" type="presOf" srcId="{7201DC1E-C16E-4C38-8F79-EE906115CBD3}" destId="{1ED6D816-1502-470C-8B22-05B9FCA9342C}" srcOrd="0" destOrd="0" presId="urn:microsoft.com/office/officeart/2005/8/layout/vList2"/>
    <dgm:cxn modelId="{2519B0F4-11B8-4EE2-BE9F-E89C25A6A08A}" type="presParOf" srcId="{260EA42A-325D-4E6F-99BA-B783C67E0B27}" destId="{743614C0-5C03-4769-9EC4-7EDCD136ABF9}" srcOrd="0" destOrd="0" presId="urn:microsoft.com/office/officeart/2005/8/layout/vList2"/>
    <dgm:cxn modelId="{1F1C49D7-7A74-4CD8-A508-3128E4062CC5}" type="presParOf" srcId="{260EA42A-325D-4E6F-99BA-B783C67E0B27}" destId="{715146AF-3A03-445B-85FC-127010909E21}" srcOrd="1" destOrd="0" presId="urn:microsoft.com/office/officeart/2005/8/layout/vList2"/>
    <dgm:cxn modelId="{76063CB2-9135-4AEC-8E3A-C085AC5D6E1D}" type="presParOf" srcId="{260EA42A-325D-4E6F-99BA-B783C67E0B27}" destId="{91FE64AA-58D2-4D2C-B254-9893AC7EF375}" srcOrd="2" destOrd="0" presId="urn:microsoft.com/office/officeart/2005/8/layout/vList2"/>
    <dgm:cxn modelId="{A61A5EC9-3C55-4433-9CA9-932E12A294C6}" type="presParOf" srcId="{260EA42A-325D-4E6F-99BA-B783C67E0B27}" destId="{12AFE669-7A83-4105-B060-9EF8EF2E68F7}" srcOrd="3" destOrd="0" presId="urn:microsoft.com/office/officeart/2005/8/layout/vList2"/>
    <dgm:cxn modelId="{D3761E5F-BF22-4B31-A87E-C3FDC258061C}" type="presParOf" srcId="{260EA42A-325D-4E6F-99BA-B783C67E0B27}" destId="{1ED6D816-1502-470C-8B22-05B9FCA934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2CB962-0754-46BB-86D9-DF1B60D555E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ED32B68F-B611-48F3-8354-6E61CAA9926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consultation with employees and management </a:t>
          </a:r>
          <a:endParaRPr lang="en-PH" sz="2200"/>
        </a:p>
      </dgm:t>
    </dgm:pt>
    <dgm:pt modelId="{1AEB02C0-8EEE-4195-B0A3-838B1A78055C}" type="parTrans" cxnId="{48696D82-CA99-4D20-A6B2-CCBE4AA4EB67}">
      <dgm:prSet/>
      <dgm:spPr/>
      <dgm:t>
        <a:bodyPr/>
        <a:lstStyle/>
        <a:p>
          <a:endParaRPr lang="en-PH" sz="2200"/>
        </a:p>
      </dgm:t>
    </dgm:pt>
    <dgm:pt modelId="{9CFB498D-AA43-4ACE-B55C-0D3893F789F7}" type="sibTrans" cxnId="{48696D82-CA99-4D20-A6B2-CCBE4AA4EB67}">
      <dgm:prSet/>
      <dgm:spPr/>
      <dgm:t>
        <a:bodyPr/>
        <a:lstStyle/>
        <a:p>
          <a:endParaRPr lang="en-PH" sz="2200"/>
        </a:p>
      </dgm:t>
    </dgm:pt>
    <dgm:pt modelId="{01497B1C-CBFF-4ECB-82A3-CC161341CEB5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 dirty="0"/>
            <a:t>consultation about proposed changes to equipment or work processes </a:t>
          </a:r>
          <a:endParaRPr lang="en-PH" sz="2200" dirty="0"/>
        </a:p>
      </dgm:t>
    </dgm:pt>
    <dgm:pt modelId="{732F1613-B15D-406A-92A0-84B930364C56}" type="parTrans" cxnId="{15E04747-08E0-4B55-AFD5-0EDAEAF0BBAE}">
      <dgm:prSet/>
      <dgm:spPr/>
      <dgm:t>
        <a:bodyPr/>
        <a:lstStyle/>
        <a:p>
          <a:endParaRPr lang="en-PH" sz="2200"/>
        </a:p>
      </dgm:t>
    </dgm:pt>
    <dgm:pt modelId="{DEA05622-D5C6-4196-9E17-058A49B94207}" type="sibTrans" cxnId="{15E04747-08E0-4B55-AFD5-0EDAEAF0BBAE}">
      <dgm:prSet/>
      <dgm:spPr/>
      <dgm:t>
        <a:bodyPr/>
        <a:lstStyle/>
        <a:p>
          <a:endParaRPr lang="en-PH" sz="2200"/>
        </a:p>
      </dgm:t>
    </dgm:pt>
    <dgm:pt modelId="{A7A2284F-EF45-449C-B355-05B6B5EB3333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monitoring of a formal hazard reporting system </a:t>
          </a:r>
          <a:endParaRPr lang="en-PH" sz="2200"/>
        </a:p>
      </dgm:t>
    </dgm:pt>
    <dgm:pt modelId="{07E7B70A-2B31-42DC-8BFE-794D899D18C9}" type="parTrans" cxnId="{EF5CEFD3-6828-46E1-8BC0-40FA74591DD7}">
      <dgm:prSet/>
      <dgm:spPr/>
      <dgm:t>
        <a:bodyPr/>
        <a:lstStyle/>
        <a:p>
          <a:endParaRPr lang="en-PH" sz="2200"/>
        </a:p>
      </dgm:t>
    </dgm:pt>
    <dgm:pt modelId="{E6EF9318-4701-4CD3-A8B6-CBC26601BB45}" type="sibTrans" cxnId="{EF5CEFD3-6828-46E1-8BC0-40FA74591DD7}">
      <dgm:prSet/>
      <dgm:spPr/>
      <dgm:t>
        <a:bodyPr/>
        <a:lstStyle/>
        <a:p>
          <a:endParaRPr lang="en-PH" sz="2200"/>
        </a:p>
      </dgm:t>
    </dgm:pt>
    <dgm:pt modelId="{0049AC2C-387D-4621-9B62-388B4AADC046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monitoring of incident/accident reports </a:t>
          </a:r>
          <a:endParaRPr lang="en-PH" sz="2200"/>
        </a:p>
      </dgm:t>
    </dgm:pt>
    <dgm:pt modelId="{A7008F23-A1CA-4AF8-A4ED-5A951C1D8D82}" type="parTrans" cxnId="{9C570A6A-2CCF-4ADB-B900-1AAD61F0D007}">
      <dgm:prSet/>
      <dgm:spPr/>
      <dgm:t>
        <a:bodyPr/>
        <a:lstStyle/>
        <a:p>
          <a:endParaRPr lang="en-PH" sz="2200"/>
        </a:p>
      </dgm:t>
    </dgm:pt>
    <dgm:pt modelId="{50A2C13A-4D49-43C0-BDED-C038E7EA132B}" type="sibTrans" cxnId="{9C570A6A-2CCF-4ADB-B900-1AAD61F0D007}">
      <dgm:prSet/>
      <dgm:spPr/>
      <dgm:t>
        <a:bodyPr/>
        <a:lstStyle/>
        <a:p>
          <a:endParaRPr lang="en-PH" sz="2200"/>
        </a:p>
      </dgm:t>
    </dgm:pt>
    <dgm:pt modelId="{2379734A-88E9-48E4-A4E5-5BB79847E468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workplace inspections.</a:t>
          </a:r>
          <a:endParaRPr lang="en-PH" sz="2200"/>
        </a:p>
      </dgm:t>
    </dgm:pt>
    <dgm:pt modelId="{4AE33F65-AF4B-4EFB-BECC-D2BC3B035C17}" type="parTrans" cxnId="{2B9AADFA-EC18-4384-9A9B-19E895165D19}">
      <dgm:prSet/>
      <dgm:spPr/>
      <dgm:t>
        <a:bodyPr/>
        <a:lstStyle/>
        <a:p>
          <a:endParaRPr lang="en-PH" sz="2200"/>
        </a:p>
      </dgm:t>
    </dgm:pt>
    <dgm:pt modelId="{22DB1683-1E1B-4AA8-B7DC-9BBA06257AFE}" type="sibTrans" cxnId="{2B9AADFA-EC18-4384-9A9B-19E895165D19}">
      <dgm:prSet/>
      <dgm:spPr/>
      <dgm:t>
        <a:bodyPr/>
        <a:lstStyle/>
        <a:p>
          <a:endParaRPr lang="en-PH" sz="2200"/>
        </a:p>
      </dgm:t>
    </dgm:pt>
    <dgm:pt modelId="{F5F207FE-B41A-4771-AD98-26368E5D9B1B}" type="pres">
      <dgm:prSet presAssocID="{DC2CB962-0754-46BB-86D9-DF1B60D555E4}" presName="linear" presStyleCnt="0">
        <dgm:presLayoutVars>
          <dgm:animLvl val="lvl"/>
          <dgm:resizeHandles val="exact"/>
        </dgm:presLayoutVars>
      </dgm:prSet>
      <dgm:spPr/>
    </dgm:pt>
    <dgm:pt modelId="{7A0E500A-0A3A-427F-9CEF-FE972A8E422C}" type="pres">
      <dgm:prSet presAssocID="{ED32B68F-B611-48F3-8354-6E61CAA992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78CF7D-4275-4BC2-B2AA-1C23B6232E28}" type="pres">
      <dgm:prSet presAssocID="{9CFB498D-AA43-4ACE-B55C-0D3893F789F7}" presName="spacer" presStyleCnt="0"/>
      <dgm:spPr/>
    </dgm:pt>
    <dgm:pt modelId="{64389FF4-E337-41FB-876C-B64BDE8773B8}" type="pres">
      <dgm:prSet presAssocID="{01497B1C-CBFF-4ECB-82A3-CC161341CE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B799E22-0846-4682-AD28-7C378D4D5DDD}" type="pres">
      <dgm:prSet presAssocID="{DEA05622-D5C6-4196-9E17-058A49B94207}" presName="spacer" presStyleCnt="0"/>
      <dgm:spPr/>
    </dgm:pt>
    <dgm:pt modelId="{9AB74D43-775E-4F4F-986B-8566114B5C7D}" type="pres">
      <dgm:prSet presAssocID="{A7A2284F-EF45-449C-B355-05B6B5EB33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FF8573F-14BF-4AD8-B01F-FF9123B0AE1D}" type="pres">
      <dgm:prSet presAssocID="{E6EF9318-4701-4CD3-A8B6-CBC26601BB45}" presName="spacer" presStyleCnt="0"/>
      <dgm:spPr/>
    </dgm:pt>
    <dgm:pt modelId="{CF294B44-9DF8-48E0-AE93-CA30B7CFC43D}" type="pres">
      <dgm:prSet presAssocID="{0049AC2C-387D-4621-9B62-388B4AADC04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AA52131-2CBF-47B1-8F2F-1F57D2F0B27D}" type="pres">
      <dgm:prSet presAssocID="{50A2C13A-4D49-43C0-BDED-C038E7EA132B}" presName="spacer" presStyleCnt="0"/>
      <dgm:spPr/>
    </dgm:pt>
    <dgm:pt modelId="{9FAA04A8-E0A2-4141-8397-4B7972A1ED0C}" type="pres">
      <dgm:prSet presAssocID="{2379734A-88E9-48E4-A4E5-5BB79847E468}" presName="parentText" presStyleLbl="node1" presStyleIdx="4" presStyleCnt="5" custLinFactNeighborX="-611">
        <dgm:presLayoutVars>
          <dgm:chMax val="0"/>
          <dgm:bulletEnabled val="1"/>
        </dgm:presLayoutVars>
      </dgm:prSet>
      <dgm:spPr/>
    </dgm:pt>
  </dgm:ptLst>
  <dgm:cxnLst>
    <dgm:cxn modelId="{4A9DCF25-DF5C-4EF3-A06B-DB88A17B9732}" type="presOf" srcId="{0049AC2C-387D-4621-9B62-388B4AADC046}" destId="{CF294B44-9DF8-48E0-AE93-CA30B7CFC43D}" srcOrd="0" destOrd="0" presId="urn:microsoft.com/office/officeart/2005/8/layout/vList2"/>
    <dgm:cxn modelId="{15E04747-08E0-4B55-AFD5-0EDAEAF0BBAE}" srcId="{DC2CB962-0754-46BB-86D9-DF1B60D555E4}" destId="{01497B1C-CBFF-4ECB-82A3-CC161341CEB5}" srcOrd="1" destOrd="0" parTransId="{732F1613-B15D-406A-92A0-84B930364C56}" sibTransId="{DEA05622-D5C6-4196-9E17-058A49B94207}"/>
    <dgm:cxn modelId="{9C570A6A-2CCF-4ADB-B900-1AAD61F0D007}" srcId="{DC2CB962-0754-46BB-86D9-DF1B60D555E4}" destId="{0049AC2C-387D-4621-9B62-388B4AADC046}" srcOrd="3" destOrd="0" parTransId="{A7008F23-A1CA-4AF8-A4ED-5A951C1D8D82}" sibTransId="{50A2C13A-4D49-43C0-BDED-C038E7EA132B}"/>
    <dgm:cxn modelId="{DDDB746A-32C1-45F9-89AB-FAE0C1F45C9E}" type="presOf" srcId="{2379734A-88E9-48E4-A4E5-5BB79847E468}" destId="{9FAA04A8-E0A2-4141-8397-4B7972A1ED0C}" srcOrd="0" destOrd="0" presId="urn:microsoft.com/office/officeart/2005/8/layout/vList2"/>
    <dgm:cxn modelId="{B9DE0959-19C4-4FA0-BCA2-F5B35E29D353}" type="presOf" srcId="{DC2CB962-0754-46BB-86D9-DF1B60D555E4}" destId="{F5F207FE-B41A-4771-AD98-26368E5D9B1B}" srcOrd="0" destOrd="0" presId="urn:microsoft.com/office/officeart/2005/8/layout/vList2"/>
    <dgm:cxn modelId="{48696D82-CA99-4D20-A6B2-CCBE4AA4EB67}" srcId="{DC2CB962-0754-46BB-86D9-DF1B60D555E4}" destId="{ED32B68F-B611-48F3-8354-6E61CAA99268}" srcOrd="0" destOrd="0" parTransId="{1AEB02C0-8EEE-4195-B0A3-838B1A78055C}" sibTransId="{9CFB498D-AA43-4ACE-B55C-0D3893F789F7}"/>
    <dgm:cxn modelId="{6D5DB699-25DE-466E-B7EC-8543FBB7CD30}" type="presOf" srcId="{A7A2284F-EF45-449C-B355-05B6B5EB3333}" destId="{9AB74D43-775E-4F4F-986B-8566114B5C7D}" srcOrd="0" destOrd="0" presId="urn:microsoft.com/office/officeart/2005/8/layout/vList2"/>
    <dgm:cxn modelId="{EF5CEFD3-6828-46E1-8BC0-40FA74591DD7}" srcId="{DC2CB962-0754-46BB-86D9-DF1B60D555E4}" destId="{A7A2284F-EF45-449C-B355-05B6B5EB3333}" srcOrd="2" destOrd="0" parTransId="{07E7B70A-2B31-42DC-8BFE-794D899D18C9}" sibTransId="{E6EF9318-4701-4CD3-A8B6-CBC26601BB45}"/>
    <dgm:cxn modelId="{2ECE92FA-8AC8-4251-927E-9D1FA4FCFF8A}" type="presOf" srcId="{ED32B68F-B611-48F3-8354-6E61CAA99268}" destId="{7A0E500A-0A3A-427F-9CEF-FE972A8E422C}" srcOrd="0" destOrd="0" presId="urn:microsoft.com/office/officeart/2005/8/layout/vList2"/>
    <dgm:cxn modelId="{2B9AADFA-EC18-4384-9A9B-19E895165D19}" srcId="{DC2CB962-0754-46BB-86D9-DF1B60D555E4}" destId="{2379734A-88E9-48E4-A4E5-5BB79847E468}" srcOrd="4" destOrd="0" parTransId="{4AE33F65-AF4B-4EFB-BECC-D2BC3B035C17}" sibTransId="{22DB1683-1E1B-4AA8-B7DC-9BBA06257AFE}"/>
    <dgm:cxn modelId="{8E89EBFC-A6E0-4A75-9084-1F12190DA9D7}" type="presOf" srcId="{01497B1C-CBFF-4ECB-82A3-CC161341CEB5}" destId="{64389FF4-E337-41FB-876C-B64BDE8773B8}" srcOrd="0" destOrd="0" presId="urn:microsoft.com/office/officeart/2005/8/layout/vList2"/>
    <dgm:cxn modelId="{76FB1216-E6A2-4A1E-8B21-FB5D0AFFA437}" type="presParOf" srcId="{F5F207FE-B41A-4771-AD98-26368E5D9B1B}" destId="{7A0E500A-0A3A-427F-9CEF-FE972A8E422C}" srcOrd="0" destOrd="0" presId="urn:microsoft.com/office/officeart/2005/8/layout/vList2"/>
    <dgm:cxn modelId="{CEF433EC-F131-4701-9E32-DEF54E077B82}" type="presParOf" srcId="{F5F207FE-B41A-4771-AD98-26368E5D9B1B}" destId="{BF78CF7D-4275-4BC2-B2AA-1C23B6232E28}" srcOrd="1" destOrd="0" presId="urn:microsoft.com/office/officeart/2005/8/layout/vList2"/>
    <dgm:cxn modelId="{C66541F2-A1FA-40F6-A661-E2B149FED240}" type="presParOf" srcId="{F5F207FE-B41A-4771-AD98-26368E5D9B1B}" destId="{64389FF4-E337-41FB-876C-B64BDE8773B8}" srcOrd="2" destOrd="0" presId="urn:microsoft.com/office/officeart/2005/8/layout/vList2"/>
    <dgm:cxn modelId="{BFFF39C2-74A7-443E-A4C7-8727AA892148}" type="presParOf" srcId="{F5F207FE-B41A-4771-AD98-26368E5D9B1B}" destId="{4B799E22-0846-4682-AD28-7C378D4D5DDD}" srcOrd="3" destOrd="0" presId="urn:microsoft.com/office/officeart/2005/8/layout/vList2"/>
    <dgm:cxn modelId="{4E422363-9589-487F-AC68-FA1A10BDDFD8}" type="presParOf" srcId="{F5F207FE-B41A-4771-AD98-26368E5D9B1B}" destId="{9AB74D43-775E-4F4F-986B-8566114B5C7D}" srcOrd="4" destOrd="0" presId="urn:microsoft.com/office/officeart/2005/8/layout/vList2"/>
    <dgm:cxn modelId="{48A75D39-C8C3-4748-95E4-B2860C0DAA20}" type="presParOf" srcId="{F5F207FE-B41A-4771-AD98-26368E5D9B1B}" destId="{0FF8573F-14BF-4AD8-B01F-FF9123B0AE1D}" srcOrd="5" destOrd="0" presId="urn:microsoft.com/office/officeart/2005/8/layout/vList2"/>
    <dgm:cxn modelId="{22C50C01-6245-40DF-815D-FEE7298EF53E}" type="presParOf" srcId="{F5F207FE-B41A-4771-AD98-26368E5D9B1B}" destId="{CF294B44-9DF8-48E0-AE93-CA30B7CFC43D}" srcOrd="6" destOrd="0" presId="urn:microsoft.com/office/officeart/2005/8/layout/vList2"/>
    <dgm:cxn modelId="{36FAAE7C-55F6-4278-91BB-500763009891}" type="presParOf" srcId="{F5F207FE-B41A-4771-AD98-26368E5D9B1B}" destId="{EAA52131-2CBF-47B1-8F2F-1F57D2F0B27D}" srcOrd="7" destOrd="0" presId="urn:microsoft.com/office/officeart/2005/8/layout/vList2"/>
    <dgm:cxn modelId="{4A0C6788-9271-486B-B586-C6C74D9E4954}" type="presParOf" srcId="{F5F207FE-B41A-4771-AD98-26368E5D9B1B}" destId="{9FAA04A8-E0A2-4141-8397-4B7972A1ED0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A5D66C-132F-4344-B2C8-D781A7E9D8E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DEDA0929-3170-4D79-9F46-BA323EA5E53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 dirty="0"/>
            <a:t>Internal inspections</a:t>
          </a:r>
          <a:endParaRPr lang="en-PH" sz="2200" dirty="0"/>
        </a:p>
      </dgm:t>
    </dgm:pt>
    <dgm:pt modelId="{219D79C2-8C53-4C21-83BB-174BBEC93FC1}" type="parTrans" cxnId="{622CD794-CAD2-4186-8635-833438032827}">
      <dgm:prSet/>
      <dgm:spPr/>
      <dgm:t>
        <a:bodyPr/>
        <a:lstStyle/>
        <a:p>
          <a:endParaRPr lang="en-PH" sz="2200"/>
        </a:p>
      </dgm:t>
    </dgm:pt>
    <dgm:pt modelId="{D7E93BC5-3F33-46EA-967C-DBF85CEE8FCA}" type="sibTrans" cxnId="{622CD794-CAD2-4186-8635-833438032827}">
      <dgm:prSet/>
      <dgm:spPr/>
      <dgm:t>
        <a:bodyPr/>
        <a:lstStyle/>
        <a:p>
          <a:endParaRPr lang="en-PH" sz="2200"/>
        </a:p>
      </dgm:t>
    </dgm:pt>
    <dgm:pt modelId="{DF369BE9-0686-4D3A-BB12-D31771E7372E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 dirty="0"/>
            <a:t>Inspections by WHS inspectors</a:t>
          </a:r>
          <a:endParaRPr lang="en-PH" sz="2200" dirty="0"/>
        </a:p>
      </dgm:t>
    </dgm:pt>
    <dgm:pt modelId="{4D29C8C4-0121-439C-A819-A747A6A87E9D}" type="parTrans" cxnId="{8CA9010E-24C5-4307-9C8A-61A82362FFC2}">
      <dgm:prSet/>
      <dgm:spPr/>
      <dgm:t>
        <a:bodyPr/>
        <a:lstStyle/>
        <a:p>
          <a:endParaRPr lang="en-PH" sz="2200"/>
        </a:p>
      </dgm:t>
    </dgm:pt>
    <dgm:pt modelId="{485782E7-3048-4371-922A-4784DE22F2AD}" type="sibTrans" cxnId="{8CA9010E-24C5-4307-9C8A-61A82362FFC2}">
      <dgm:prSet/>
      <dgm:spPr/>
      <dgm:t>
        <a:bodyPr/>
        <a:lstStyle/>
        <a:p>
          <a:endParaRPr lang="en-PH" sz="2200"/>
        </a:p>
      </dgm:t>
    </dgm:pt>
    <dgm:pt modelId="{8DD9BA95-786E-454C-82A7-59EB9DC370E1}" type="pres">
      <dgm:prSet presAssocID="{17A5D66C-132F-4344-B2C8-D781A7E9D8E1}" presName="linear" presStyleCnt="0">
        <dgm:presLayoutVars>
          <dgm:animLvl val="lvl"/>
          <dgm:resizeHandles val="exact"/>
        </dgm:presLayoutVars>
      </dgm:prSet>
      <dgm:spPr/>
    </dgm:pt>
    <dgm:pt modelId="{E3C8E66F-ABD8-4C23-9063-5F53DCB41D40}" type="pres">
      <dgm:prSet presAssocID="{DEDA0929-3170-4D79-9F46-BA323EA5E5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2756B6-F7EF-4322-94F1-436DE3264EF7}" type="pres">
      <dgm:prSet presAssocID="{D7E93BC5-3F33-46EA-967C-DBF85CEE8FCA}" presName="spacer" presStyleCnt="0"/>
      <dgm:spPr/>
    </dgm:pt>
    <dgm:pt modelId="{62C52D01-C870-4C95-AA41-956E611A9C89}" type="pres">
      <dgm:prSet presAssocID="{DF369BE9-0686-4D3A-BB12-D31771E7372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C963502-92E9-433B-B909-7717A8C94E77}" type="presOf" srcId="{DF369BE9-0686-4D3A-BB12-D31771E7372E}" destId="{62C52D01-C870-4C95-AA41-956E611A9C89}" srcOrd="0" destOrd="0" presId="urn:microsoft.com/office/officeart/2005/8/layout/vList2"/>
    <dgm:cxn modelId="{8CA9010E-24C5-4307-9C8A-61A82362FFC2}" srcId="{17A5D66C-132F-4344-B2C8-D781A7E9D8E1}" destId="{DF369BE9-0686-4D3A-BB12-D31771E7372E}" srcOrd="1" destOrd="0" parTransId="{4D29C8C4-0121-439C-A819-A747A6A87E9D}" sibTransId="{485782E7-3048-4371-922A-4784DE22F2AD}"/>
    <dgm:cxn modelId="{5AC8F34A-1F8B-4065-9AC0-F9A0072385E2}" type="presOf" srcId="{DEDA0929-3170-4D79-9F46-BA323EA5E538}" destId="{E3C8E66F-ABD8-4C23-9063-5F53DCB41D40}" srcOrd="0" destOrd="0" presId="urn:microsoft.com/office/officeart/2005/8/layout/vList2"/>
    <dgm:cxn modelId="{622CD794-CAD2-4186-8635-833438032827}" srcId="{17A5D66C-132F-4344-B2C8-D781A7E9D8E1}" destId="{DEDA0929-3170-4D79-9F46-BA323EA5E538}" srcOrd="0" destOrd="0" parTransId="{219D79C2-8C53-4C21-83BB-174BBEC93FC1}" sibTransId="{D7E93BC5-3F33-46EA-967C-DBF85CEE8FCA}"/>
    <dgm:cxn modelId="{A4FA1BBB-1E36-4545-BAA6-F99CA679792D}" type="presOf" srcId="{17A5D66C-132F-4344-B2C8-D781A7E9D8E1}" destId="{8DD9BA95-786E-454C-82A7-59EB9DC370E1}" srcOrd="0" destOrd="0" presId="urn:microsoft.com/office/officeart/2005/8/layout/vList2"/>
    <dgm:cxn modelId="{A3264B3D-2489-4F23-B844-39708A8F4D10}" type="presParOf" srcId="{8DD9BA95-786E-454C-82A7-59EB9DC370E1}" destId="{E3C8E66F-ABD8-4C23-9063-5F53DCB41D40}" srcOrd="0" destOrd="0" presId="urn:microsoft.com/office/officeart/2005/8/layout/vList2"/>
    <dgm:cxn modelId="{A9607F2D-7A64-4D9B-B1CC-C1A376382B61}" type="presParOf" srcId="{8DD9BA95-786E-454C-82A7-59EB9DC370E1}" destId="{512756B6-F7EF-4322-94F1-436DE3264EF7}" srcOrd="1" destOrd="0" presId="urn:microsoft.com/office/officeart/2005/8/layout/vList2"/>
    <dgm:cxn modelId="{E1B2BB01-9574-4C14-84A1-A83D7524A8C4}" type="presParOf" srcId="{8DD9BA95-786E-454C-82A7-59EB9DC370E1}" destId="{62C52D01-C870-4C95-AA41-956E611A9C8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71F7FC-8171-446B-86E6-AF82916ECB8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EED510EE-77F6-4C8E-A4EA-B4AA0C96C4C9}">
      <dgm:prSet phldrT="[Text]" custT="1"/>
      <dgm:spPr/>
      <dgm:t>
        <a:bodyPr/>
        <a:lstStyle/>
        <a:p>
          <a:pPr>
            <a:buClr>
              <a:srgbClr val="1C96D3"/>
            </a:buClr>
            <a:buFont typeface="Wingdings" panose="05000000000000000000" pitchFamily="2" charset="2"/>
            <a:buChar char="§"/>
          </a:pPr>
          <a:r>
            <a:rPr lang="en-US" sz="2200" dirty="0"/>
            <a:t>Physical work environment</a:t>
          </a:r>
          <a:endParaRPr lang="en-PH" sz="2200" dirty="0"/>
        </a:p>
      </dgm:t>
    </dgm:pt>
    <dgm:pt modelId="{27624158-FCEA-4587-9B6E-44BE0E9189CE}" type="parTrans" cxnId="{9388EAB4-28A5-46BD-B167-DB80D49F666F}">
      <dgm:prSet/>
      <dgm:spPr/>
      <dgm:t>
        <a:bodyPr/>
        <a:lstStyle/>
        <a:p>
          <a:endParaRPr lang="en-PH" sz="2200"/>
        </a:p>
      </dgm:t>
    </dgm:pt>
    <dgm:pt modelId="{70720A6D-94E4-44AB-A049-16C774EB451E}" type="sibTrans" cxnId="{9388EAB4-28A5-46BD-B167-DB80D49F666F}">
      <dgm:prSet/>
      <dgm:spPr/>
      <dgm:t>
        <a:bodyPr/>
        <a:lstStyle/>
        <a:p>
          <a:endParaRPr lang="en-PH" sz="2200"/>
        </a:p>
      </dgm:t>
    </dgm:pt>
    <dgm:pt modelId="{3762D895-EBC4-43F1-9431-7A133F0BD99F}">
      <dgm:prSet custT="1"/>
      <dgm:spPr/>
      <dgm:t>
        <a:bodyPr/>
        <a:lstStyle/>
        <a:p>
          <a:r>
            <a:rPr lang="en-US" sz="2200" dirty="0"/>
            <a:t>Equipment, materials and substances used</a:t>
          </a:r>
        </a:p>
      </dgm:t>
    </dgm:pt>
    <dgm:pt modelId="{124811EC-021A-45CC-90AF-C40BA3BB716C}" type="parTrans" cxnId="{AADCA356-5C8E-403F-BF90-9659C81A8ABF}">
      <dgm:prSet/>
      <dgm:spPr/>
      <dgm:t>
        <a:bodyPr/>
        <a:lstStyle/>
        <a:p>
          <a:endParaRPr lang="en-PH" sz="2200"/>
        </a:p>
      </dgm:t>
    </dgm:pt>
    <dgm:pt modelId="{31C1C1A3-0D12-4EED-9D43-70AB8FAA70DD}" type="sibTrans" cxnId="{AADCA356-5C8E-403F-BF90-9659C81A8ABF}">
      <dgm:prSet/>
      <dgm:spPr/>
      <dgm:t>
        <a:bodyPr/>
        <a:lstStyle/>
        <a:p>
          <a:endParaRPr lang="en-PH" sz="2200"/>
        </a:p>
      </dgm:t>
    </dgm:pt>
    <dgm:pt modelId="{DCD2689B-8E87-4E12-B332-79C46F76F002}">
      <dgm:prSet custT="1"/>
      <dgm:spPr/>
      <dgm:t>
        <a:bodyPr/>
        <a:lstStyle/>
        <a:p>
          <a:r>
            <a:rPr lang="en-US" sz="2200" dirty="0"/>
            <a:t>Work tasks and how they are performed</a:t>
          </a:r>
        </a:p>
      </dgm:t>
    </dgm:pt>
    <dgm:pt modelId="{195F8EF9-A1F6-493E-973C-6BE01D10A528}" type="parTrans" cxnId="{BD0D0DA6-205D-422B-B366-46C89182B2E2}">
      <dgm:prSet/>
      <dgm:spPr/>
      <dgm:t>
        <a:bodyPr/>
        <a:lstStyle/>
        <a:p>
          <a:endParaRPr lang="en-PH" sz="2200"/>
        </a:p>
      </dgm:t>
    </dgm:pt>
    <dgm:pt modelId="{0398FC18-6078-4282-8856-06270F40D2A5}" type="sibTrans" cxnId="{BD0D0DA6-205D-422B-B366-46C89182B2E2}">
      <dgm:prSet/>
      <dgm:spPr/>
      <dgm:t>
        <a:bodyPr/>
        <a:lstStyle/>
        <a:p>
          <a:endParaRPr lang="en-PH" sz="2200"/>
        </a:p>
      </dgm:t>
    </dgm:pt>
    <dgm:pt modelId="{97AEC731-589B-430F-85B5-BE2C7EC5D44E}">
      <dgm:prSet custT="1"/>
      <dgm:spPr/>
      <dgm:t>
        <a:bodyPr/>
        <a:lstStyle/>
        <a:p>
          <a:r>
            <a:rPr lang="en-US" sz="2200" dirty="0"/>
            <a:t>Work design and management</a:t>
          </a:r>
        </a:p>
      </dgm:t>
    </dgm:pt>
    <dgm:pt modelId="{62E1D6B4-CA00-4F98-830D-AB4FA0953E9D}" type="parTrans" cxnId="{0BEB60F2-DA2D-44F4-86A0-B672DA7C0E52}">
      <dgm:prSet/>
      <dgm:spPr/>
      <dgm:t>
        <a:bodyPr/>
        <a:lstStyle/>
        <a:p>
          <a:endParaRPr lang="en-PH" sz="2200"/>
        </a:p>
      </dgm:t>
    </dgm:pt>
    <dgm:pt modelId="{7A3151B0-E1A5-4D1C-9C48-E95CBCD5E5F1}" type="sibTrans" cxnId="{0BEB60F2-DA2D-44F4-86A0-B672DA7C0E52}">
      <dgm:prSet/>
      <dgm:spPr/>
      <dgm:t>
        <a:bodyPr/>
        <a:lstStyle/>
        <a:p>
          <a:endParaRPr lang="en-PH" sz="2200"/>
        </a:p>
      </dgm:t>
    </dgm:pt>
    <dgm:pt modelId="{A9721F10-540F-4124-A73C-385DBB34FA4B}" type="pres">
      <dgm:prSet presAssocID="{D471F7FC-8171-446B-86E6-AF82916ECB8D}" presName="diagram" presStyleCnt="0">
        <dgm:presLayoutVars>
          <dgm:dir/>
          <dgm:resizeHandles val="exact"/>
        </dgm:presLayoutVars>
      </dgm:prSet>
      <dgm:spPr/>
    </dgm:pt>
    <dgm:pt modelId="{748FD141-BEC7-4CF9-A56A-F36DFDD5F65B}" type="pres">
      <dgm:prSet presAssocID="{EED510EE-77F6-4C8E-A4EA-B4AA0C96C4C9}" presName="node" presStyleLbl="node1" presStyleIdx="0" presStyleCnt="4">
        <dgm:presLayoutVars>
          <dgm:bulletEnabled val="1"/>
        </dgm:presLayoutVars>
      </dgm:prSet>
      <dgm:spPr/>
    </dgm:pt>
    <dgm:pt modelId="{ECFE49F5-D0A6-4894-A6E5-436EFA9C9205}" type="pres">
      <dgm:prSet presAssocID="{70720A6D-94E4-44AB-A049-16C774EB451E}" presName="sibTrans" presStyleCnt="0"/>
      <dgm:spPr/>
    </dgm:pt>
    <dgm:pt modelId="{21D3AFF1-65A7-4B13-B861-566F4FED4267}" type="pres">
      <dgm:prSet presAssocID="{3762D895-EBC4-43F1-9431-7A133F0BD99F}" presName="node" presStyleLbl="node1" presStyleIdx="1" presStyleCnt="4">
        <dgm:presLayoutVars>
          <dgm:bulletEnabled val="1"/>
        </dgm:presLayoutVars>
      </dgm:prSet>
      <dgm:spPr/>
    </dgm:pt>
    <dgm:pt modelId="{95554F19-6DCA-48FB-AA3A-C7690A20E0C9}" type="pres">
      <dgm:prSet presAssocID="{31C1C1A3-0D12-4EED-9D43-70AB8FAA70DD}" presName="sibTrans" presStyleCnt="0"/>
      <dgm:spPr/>
    </dgm:pt>
    <dgm:pt modelId="{8A609906-7B9B-49B0-B22D-6CECB7835C3B}" type="pres">
      <dgm:prSet presAssocID="{DCD2689B-8E87-4E12-B332-79C46F76F002}" presName="node" presStyleLbl="node1" presStyleIdx="2" presStyleCnt="4">
        <dgm:presLayoutVars>
          <dgm:bulletEnabled val="1"/>
        </dgm:presLayoutVars>
      </dgm:prSet>
      <dgm:spPr/>
    </dgm:pt>
    <dgm:pt modelId="{4E89CE2D-78AF-4FED-8B09-D66EAF75961F}" type="pres">
      <dgm:prSet presAssocID="{0398FC18-6078-4282-8856-06270F40D2A5}" presName="sibTrans" presStyleCnt="0"/>
      <dgm:spPr/>
    </dgm:pt>
    <dgm:pt modelId="{77E26BA6-26D2-4F3B-BA19-992DDA045C70}" type="pres">
      <dgm:prSet presAssocID="{97AEC731-589B-430F-85B5-BE2C7EC5D44E}" presName="node" presStyleLbl="node1" presStyleIdx="3" presStyleCnt="4">
        <dgm:presLayoutVars>
          <dgm:bulletEnabled val="1"/>
        </dgm:presLayoutVars>
      </dgm:prSet>
      <dgm:spPr/>
    </dgm:pt>
  </dgm:ptLst>
  <dgm:cxnLst>
    <dgm:cxn modelId="{36F03136-AE7D-49F9-8FE8-CADEB5707332}" type="presOf" srcId="{EED510EE-77F6-4C8E-A4EA-B4AA0C96C4C9}" destId="{748FD141-BEC7-4CF9-A56A-F36DFDD5F65B}" srcOrd="0" destOrd="0" presId="urn:microsoft.com/office/officeart/2005/8/layout/default"/>
    <dgm:cxn modelId="{AADCA356-5C8E-403F-BF90-9659C81A8ABF}" srcId="{D471F7FC-8171-446B-86E6-AF82916ECB8D}" destId="{3762D895-EBC4-43F1-9431-7A133F0BD99F}" srcOrd="1" destOrd="0" parTransId="{124811EC-021A-45CC-90AF-C40BA3BB716C}" sibTransId="{31C1C1A3-0D12-4EED-9D43-70AB8FAA70DD}"/>
    <dgm:cxn modelId="{AD7ABF9C-77BC-458D-B40D-C370F7F79E4C}" type="presOf" srcId="{97AEC731-589B-430F-85B5-BE2C7EC5D44E}" destId="{77E26BA6-26D2-4F3B-BA19-992DDA045C70}" srcOrd="0" destOrd="0" presId="urn:microsoft.com/office/officeart/2005/8/layout/default"/>
    <dgm:cxn modelId="{BD0D0DA6-205D-422B-B366-46C89182B2E2}" srcId="{D471F7FC-8171-446B-86E6-AF82916ECB8D}" destId="{DCD2689B-8E87-4E12-B332-79C46F76F002}" srcOrd="2" destOrd="0" parTransId="{195F8EF9-A1F6-493E-973C-6BE01D10A528}" sibTransId="{0398FC18-6078-4282-8856-06270F40D2A5}"/>
    <dgm:cxn modelId="{DD9BCEAD-319E-4141-927A-5FDDAB81D30D}" type="presOf" srcId="{DCD2689B-8E87-4E12-B332-79C46F76F002}" destId="{8A609906-7B9B-49B0-B22D-6CECB7835C3B}" srcOrd="0" destOrd="0" presId="urn:microsoft.com/office/officeart/2005/8/layout/default"/>
    <dgm:cxn modelId="{9388EAB4-28A5-46BD-B167-DB80D49F666F}" srcId="{D471F7FC-8171-446B-86E6-AF82916ECB8D}" destId="{EED510EE-77F6-4C8E-A4EA-B4AA0C96C4C9}" srcOrd="0" destOrd="0" parTransId="{27624158-FCEA-4587-9B6E-44BE0E9189CE}" sibTransId="{70720A6D-94E4-44AB-A049-16C774EB451E}"/>
    <dgm:cxn modelId="{4B1DAFD1-A848-4CCC-8256-7E7C67A2BFFB}" type="presOf" srcId="{D471F7FC-8171-446B-86E6-AF82916ECB8D}" destId="{A9721F10-540F-4124-A73C-385DBB34FA4B}" srcOrd="0" destOrd="0" presId="urn:microsoft.com/office/officeart/2005/8/layout/default"/>
    <dgm:cxn modelId="{0BEB60F2-DA2D-44F4-86A0-B672DA7C0E52}" srcId="{D471F7FC-8171-446B-86E6-AF82916ECB8D}" destId="{97AEC731-589B-430F-85B5-BE2C7EC5D44E}" srcOrd="3" destOrd="0" parTransId="{62E1D6B4-CA00-4F98-830D-AB4FA0953E9D}" sibTransId="{7A3151B0-E1A5-4D1C-9C48-E95CBCD5E5F1}"/>
    <dgm:cxn modelId="{66EFE8FD-A748-43C1-B4E3-74AF84FACC72}" type="presOf" srcId="{3762D895-EBC4-43F1-9431-7A133F0BD99F}" destId="{21D3AFF1-65A7-4B13-B861-566F4FED4267}" srcOrd="0" destOrd="0" presId="urn:microsoft.com/office/officeart/2005/8/layout/default"/>
    <dgm:cxn modelId="{E4DCB4CE-3B7B-4634-8328-86CD3BDD5487}" type="presParOf" srcId="{A9721F10-540F-4124-A73C-385DBB34FA4B}" destId="{748FD141-BEC7-4CF9-A56A-F36DFDD5F65B}" srcOrd="0" destOrd="0" presId="urn:microsoft.com/office/officeart/2005/8/layout/default"/>
    <dgm:cxn modelId="{7EC53952-C930-4E2A-82AE-B027B106BC68}" type="presParOf" srcId="{A9721F10-540F-4124-A73C-385DBB34FA4B}" destId="{ECFE49F5-D0A6-4894-A6E5-436EFA9C9205}" srcOrd="1" destOrd="0" presId="urn:microsoft.com/office/officeart/2005/8/layout/default"/>
    <dgm:cxn modelId="{6CFFFE7D-3E52-47FD-BB64-6E746BD3D891}" type="presParOf" srcId="{A9721F10-540F-4124-A73C-385DBB34FA4B}" destId="{21D3AFF1-65A7-4B13-B861-566F4FED4267}" srcOrd="2" destOrd="0" presId="urn:microsoft.com/office/officeart/2005/8/layout/default"/>
    <dgm:cxn modelId="{67943BD5-51BF-49E6-A721-AACB9E85DAF5}" type="presParOf" srcId="{A9721F10-540F-4124-A73C-385DBB34FA4B}" destId="{95554F19-6DCA-48FB-AA3A-C7690A20E0C9}" srcOrd="3" destOrd="0" presId="urn:microsoft.com/office/officeart/2005/8/layout/default"/>
    <dgm:cxn modelId="{875CE67E-4571-4994-9572-9FD0BD739175}" type="presParOf" srcId="{A9721F10-540F-4124-A73C-385DBB34FA4B}" destId="{8A609906-7B9B-49B0-B22D-6CECB7835C3B}" srcOrd="4" destOrd="0" presId="urn:microsoft.com/office/officeart/2005/8/layout/default"/>
    <dgm:cxn modelId="{C79EE0FB-DECE-48E1-8A47-7EFA632CCD87}" type="presParOf" srcId="{A9721F10-540F-4124-A73C-385DBB34FA4B}" destId="{4E89CE2D-78AF-4FED-8B09-D66EAF75961F}" srcOrd="5" destOrd="0" presId="urn:microsoft.com/office/officeart/2005/8/layout/default"/>
    <dgm:cxn modelId="{BF16F188-8253-483B-8F01-DA3F64F92405}" type="presParOf" srcId="{A9721F10-540F-4124-A73C-385DBB34FA4B}" destId="{77E26BA6-26D2-4F3B-BA19-992DDA045C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07CD52-4C6C-452E-A5E0-197D1E8452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381DD397-AEB9-4208-A64A-A70063827B7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Consultations with individual workers on health and safety concerns</a:t>
          </a:r>
          <a:endParaRPr lang="en-PH" sz="2200"/>
        </a:p>
      </dgm:t>
    </dgm:pt>
    <dgm:pt modelId="{CDF8FCA0-C05C-4DB7-8927-962B748F869B}" type="parTrans" cxnId="{FC08F04A-A834-40AA-86B5-763AE6335BE3}">
      <dgm:prSet/>
      <dgm:spPr/>
      <dgm:t>
        <a:bodyPr/>
        <a:lstStyle/>
        <a:p>
          <a:endParaRPr lang="en-PH" sz="2200"/>
        </a:p>
      </dgm:t>
    </dgm:pt>
    <dgm:pt modelId="{67BD3636-443A-403E-9A0C-75136AC71C23}" type="sibTrans" cxnId="{FC08F04A-A834-40AA-86B5-763AE6335BE3}">
      <dgm:prSet/>
      <dgm:spPr/>
      <dgm:t>
        <a:bodyPr/>
        <a:lstStyle/>
        <a:p>
          <a:endParaRPr lang="en-PH" sz="2200"/>
        </a:p>
      </dgm:t>
    </dgm:pt>
    <dgm:pt modelId="{C27337BB-5798-400A-B927-A21DC0C51567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Consultations with management on the implementation of health and safety policies and procedures</a:t>
          </a:r>
          <a:endParaRPr lang="en-PH" sz="2200"/>
        </a:p>
      </dgm:t>
    </dgm:pt>
    <dgm:pt modelId="{CD9053F6-48CA-4234-9847-138BD0A81670}" type="parTrans" cxnId="{862B9689-AAD6-46ED-9F9A-127F7AA280A3}">
      <dgm:prSet/>
      <dgm:spPr/>
      <dgm:t>
        <a:bodyPr/>
        <a:lstStyle/>
        <a:p>
          <a:endParaRPr lang="en-PH" sz="2200"/>
        </a:p>
      </dgm:t>
    </dgm:pt>
    <dgm:pt modelId="{7606DF50-1C51-49C9-BE48-F1E3CE808F12}" type="sibTrans" cxnId="{862B9689-AAD6-46ED-9F9A-127F7AA280A3}">
      <dgm:prSet/>
      <dgm:spPr/>
      <dgm:t>
        <a:bodyPr/>
        <a:lstStyle/>
        <a:p>
          <a:endParaRPr lang="en-PH" sz="2200"/>
        </a:p>
      </dgm:t>
    </dgm:pt>
    <dgm:pt modelId="{D2C5B265-7928-4F6E-8286-7D6E5B460616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Discussions and fora on emerging health and safety issues in the workplace</a:t>
          </a:r>
          <a:endParaRPr lang="en-PH" sz="2200"/>
        </a:p>
      </dgm:t>
    </dgm:pt>
    <dgm:pt modelId="{273ECAEF-9568-4315-9B6A-C2DBF7FC4944}" type="parTrans" cxnId="{95FEEA6D-D531-498B-8116-9B904585C0C3}">
      <dgm:prSet/>
      <dgm:spPr/>
      <dgm:t>
        <a:bodyPr/>
        <a:lstStyle/>
        <a:p>
          <a:endParaRPr lang="en-PH" sz="2200"/>
        </a:p>
      </dgm:t>
    </dgm:pt>
    <dgm:pt modelId="{C90A0AFB-D27F-4D17-BC50-249C86257439}" type="sibTrans" cxnId="{95FEEA6D-D531-498B-8116-9B904585C0C3}">
      <dgm:prSet/>
      <dgm:spPr/>
      <dgm:t>
        <a:bodyPr/>
        <a:lstStyle/>
        <a:p>
          <a:endParaRPr lang="en-PH" sz="2200"/>
        </a:p>
      </dgm:t>
    </dgm:pt>
    <dgm:pt modelId="{6FCC78FF-D3C6-4525-9E48-EFDD72BB43EF}" type="pres">
      <dgm:prSet presAssocID="{E207CD52-4C6C-452E-A5E0-197D1E845215}" presName="linear" presStyleCnt="0">
        <dgm:presLayoutVars>
          <dgm:animLvl val="lvl"/>
          <dgm:resizeHandles val="exact"/>
        </dgm:presLayoutVars>
      </dgm:prSet>
      <dgm:spPr/>
    </dgm:pt>
    <dgm:pt modelId="{80C857D0-B258-474F-8F7A-61481B1939B6}" type="pres">
      <dgm:prSet presAssocID="{381DD397-AEB9-4208-A64A-A70063827B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C4CF4F-D9FF-4B04-96AE-0F728DBC1AF2}" type="pres">
      <dgm:prSet presAssocID="{67BD3636-443A-403E-9A0C-75136AC71C23}" presName="spacer" presStyleCnt="0"/>
      <dgm:spPr/>
    </dgm:pt>
    <dgm:pt modelId="{7AB59B38-8BCA-4AEF-8F17-D242459F8E20}" type="pres">
      <dgm:prSet presAssocID="{C27337BB-5798-400A-B927-A21DC0C515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E26291-75E0-4161-A2A0-A856ADCD4598}" type="pres">
      <dgm:prSet presAssocID="{7606DF50-1C51-49C9-BE48-F1E3CE808F12}" presName="spacer" presStyleCnt="0"/>
      <dgm:spPr/>
    </dgm:pt>
    <dgm:pt modelId="{89CB39B3-F580-4886-9316-AC7881437AA1}" type="pres">
      <dgm:prSet presAssocID="{D2C5B265-7928-4F6E-8286-7D6E5B4606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BCD155B-C8E6-47CF-892B-D4FED5CCFDF1}" type="presOf" srcId="{C27337BB-5798-400A-B927-A21DC0C51567}" destId="{7AB59B38-8BCA-4AEF-8F17-D242459F8E20}" srcOrd="0" destOrd="0" presId="urn:microsoft.com/office/officeart/2005/8/layout/vList2"/>
    <dgm:cxn modelId="{FC08F04A-A834-40AA-86B5-763AE6335BE3}" srcId="{E207CD52-4C6C-452E-A5E0-197D1E845215}" destId="{381DD397-AEB9-4208-A64A-A70063827B7D}" srcOrd="0" destOrd="0" parTransId="{CDF8FCA0-C05C-4DB7-8927-962B748F869B}" sibTransId="{67BD3636-443A-403E-9A0C-75136AC71C23}"/>
    <dgm:cxn modelId="{95FEEA6D-D531-498B-8116-9B904585C0C3}" srcId="{E207CD52-4C6C-452E-A5E0-197D1E845215}" destId="{D2C5B265-7928-4F6E-8286-7D6E5B460616}" srcOrd="2" destOrd="0" parTransId="{273ECAEF-9568-4315-9B6A-C2DBF7FC4944}" sibTransId="{C90A0AFB-D27F-4D17-BC50-249C86257439}"/>
    <dgm:cxn modelId="{2A06B857-7ECB-40DF-8E55-3D6FA8E62D97}" type="presOf" srcId="{D2C5B265-7928-4F6E-8286-7D6E5B460616}" destId="{89CB39B3-F580-4886-9316-AC7881437AA1}" srcOrd="0" destOrd="0" presId="urn:microsoft.com/office/officeart/2005/8/layout/vList2"/>
    <dgm:cxn modelId="{862B9689-AAD6-46ED-9F9A-127F7AA280A3}" srcId="{E207CD52-4C6C-452E-A5E0-197D1E845215}" destId="{C27337BB-5798-400A-B927-A21DC0C51567}" srcOrd="1" destOrd="0" parTransId="{CD9053F6-48CA-4234-9847-138BD0A81670}" sibTransId="{7606DF50-1C51-49C9-BE48-F1E3CE808F12}"/>
    <dgm:cxn modelId="{76BF74BD-3464-49EB-976E-8438C5B65BDC}" type="presOf" srcId="{381DD397-AEB9-4208-A64A-A70063827B7D}" destId="{80C857D0-B258-474F-8F7A-61481B1939B6}" srcOrd="0" destOrd="0" presId="urn:microsoft.com/office/officeart/2005/8/layout/vList2"/>
    <dgm:cxn modelId="{69EAD9E5-D770-4F72-A79D-0CEDFFBB4676}" type="presOf" srcId="{E207CD52-4C6C-452E-A5E0-197D1E845215}" destId="{6FCC78FF-D3C6-4525-9E48-EFDD72BB43EF}" srcOrd="0" destOrd="0" presId="urn:microsoft.com/office/officeart/2005/8/layout/vList2"/>
    <dgm:cxn modelId="{2C413309-BDC8-4FCD-8CB1-6C2FE0F29B9C}" type="presParOf" srcId="{6FCC78FF-D3C6-4525-9E48-EFDD72BB43EF}" destId="{80C857D0-B258-474F-8F7A-61481B1939B6}" srcOrd="0" destOrd="0" presId="urn:microsoft.com/office/officeart/2005/8/layout/vList2"/>
    <dgm:cxn modelId="{02757CB3-746A-47E6-996C-4855E68E5463}" type="presParOf" srcId="{6FCC78FF-D3C6-4525-9E48-EFDD72BB43EF}" destId="{52C4CF4F-D9FF-4B04-96AE-0F728DBC1AF2}" srcOrd="1" destOrd="0" presId="urn:microsoft.com/office/officeart/2005/8/layout/vList2"/>
    <dgm:cxn modelId="{2F2C3A92-6A52-4225-A723-21A898E5CBA2}" type="presParOf" srcId="{6FCC78FF-D3C6-4525-9E48-EFDD72BB43EF}" destId="{7AB59B38-8BCA-4AEF-8F17-D242459F8E20}" srcOrd="2" destOrd="0" presId="urn:microsoft.com/office/officeart/2005/8/layout/vList2"/>
    <dgm:cxn modelId="{755DD695-5409-46AE-8729-FD42E94265FA}" type="presParOf" srcId="{6FCC78FF-D3C6-4525-9E48-EFDD72BB43EF}" destId="{12E26291-75E0-4161-A2A0-A856ADCD4598}" srcOrd="3" destOrd="0" presId="urn:microsoft.com/office/officeart/2005/8/layout/vList2"/>
    <dgm:cxn modelId="{95839369-9513-49FA-95AD-20923647B4DA}" type="presParOf" srcId="{6FCC78FF-D3C6-4525-9E48-EFDD72BB43EF}" destId="{89CB39B3-F580-4886-9316-AC7881437A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A5D66C-132F-4344-B2C8-D781A7E9D8E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DEDA0929-3170-4D79-9F46-BA323EA5E53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access to WHS consultants or representatives for advice</a:t>
          </a:r>
          <a:endParaRPr lang="en-PH" sz="2200"/>
        </a:p>
      </dgm:t>
    </dgm:pt>
    <dgm:pt modelId="{219D79C2-8C53-4C21-83BB-174BBEC93FC1}" type="parTrans" cxnId="{622CD794-CAD2-4186-8635-833438032827}">
      <dgm:prSet/>
      <dgm:spPr/>
      <dgm:t>
        <a:bodyPr/>
        <a:lstStyle/>
        <a:p>
          <a:endParaRPr lang="en-PH" sz="2200"/>
        </a:p>
      </dgm:t>
    </dgm:pt>
    <dgm:pt modelId="{D7E93BC5-3F33-46EA-967C-DBF85CEE8FCA}" type="sibTrans" cxnId="{622CD794-CAD2-4186-8635-833438032827}">
      <dgm:prSet/>
      <dgm:spPr/>
      <dgm:t>
        <a:bodyPr/>
        <a:lstStyle/>
        <a:p>
          <a:endParaRPr lang="en-PH" sz="2200"/>
        </a:p>
      </dgm:t>
    </dgm:pt>
    <dgm:pt modelId="{55B02400-80DF-4CEC-B99E-4AA05E177401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interpreter or counselling services </a:t>
          </a:r>
          <a:endParaRPr lang="en-PH" sz="2200"/>
        </a:p>
      </dgm:t>
    </dgm:pt>
    <dgm:pt modelId="{295726B5-6DAF-4738-8C0F-FB59B05E23F8}" type="parTrans" cxnId="{4A892AEB-338A-446D-8E64-5D70CB6FAAD8}">
      <dgm:prSet/>
      <dgm:spPr/>
      <dgm:t>
        <a:bodyPr/>
        <a:lstStyle/>
        <a:p>
          <a:endParaRPr lang="en-PH" sz="2200"/>
        </a:p>
      </dgm:t>
    </dgm:pt>
    <dgm:pt modelId="{5D4C6B4B-6BA5-442F-91B9-7818B44D0F05}" type="sibTrans" cxnId="{4A892AEB-338A-446D-8E64-5D70CB6FAAD8}">
      <dgm:prSet/>
      <dgm:spPr/>
      <dgm:t>
        <a:bodyPr/>
        <a:lstStyle/>
        <a:p>
          <a:endParaRPr lang="en-PH" sz="2200"/>
        </a:p>
      </dgm:t>
    </dgm:pt>
    <dgm:pt modelId="{AB51E7A5-FC97-4B72-8EC2-A6D073D781C7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guidance on conflict resolution. </a:t>
          </a:r>
          <a:endParaRPr lang="en-PH" sz="2200"/>
        </a:p>
      </dgm:t>
    </dgm:pt>
    <dgm:pt modelId="{96B41056-BF85-4D9C-B2E7-D6131BD368B7}" type="parTrans" cxnId="{4C850277-FE83-48C9-A954-B0C6C73B04BB}">
      <dgm:prSet/>
      <dgm:spPr/>
      <dgm:t>
        <a:bodyPr/>
        <a:lstStyle/>
        <a:p>
          <a:endParaRPr lang="en-PH" sz="2200"/>
        </a:p>
      </dgm:t>
    </dgm:pt>
    <dgm:pt modelId="{1EA33FDC-CA66-4392-9E34-4D5E93D2523F}" type="sibTrans" cxnId="{4C850277-FE83-48C9-A954-B0C6C73B04BB}">
      <dgm:prSet/>
      <dgm:spPr/>
      <dgm:t>
        <a:bodyPr/>
        <a:lstStyle/>
        <a:p>
          <a:endParaRPr lang="en-PH" sz="2200"/>
        </a:p>
      </dgm:t>
    </dgm:pt>
    <dgm:pt modelId="{8DD9BA95-786E-454C-82A7-59EB9DC370E1}" type="pres">
      <dgm:prSet presAssocID="{17A5D66C-132F-4344-B2C8-D781A7E9D8E1}" presName="linear" presStyleCnt="0">
        <dgm:presLayoutVars>
          <dgm:animLvl val="lvl"/>
          <dgm:resizeHandles val="exact"/>
        </dgm:presLayoutVars>
      </dgm:prSet>
      <dgm:spPr/>
    </dgm:pt>
    <dgm:pt modelId="{E3C8E66F-ABD8-4C23-9063-5F53DCB41D40}" type="pres">
      <dgm:prSet presAssocID="{DEDA0929-3170-4D79-9F46-BA323EA5E5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2756B6-F7EF-4322-94F1-436DE3264EF7}" type="pres">
      <dgm:prSet presAssocID="{D7E93BC5-3F33-46EA-967C-DBF85CEE8FCA}" presName="spacer" presStyleCnt="0"/>
      <dgm:spPr/>
    </dgm:pt>
    <dgm:pt modelId="{A6AC8F38-CE35-4C1D-89DC-C12FC53EBC31}" type="pres">
      <dgm:prSet presAssocID="{55B02400-80DF-4CEC-B99E-4AA05E1774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AB56D4-8C8C-4EEB-87D4-3E7BDD442684}" type="pres">
      <dgm:prSet presAssocID="{5D4C6B4B-6BA5-442F-91B9-7818B44D0F05}" presName="spacer" presStyleCnt="0"/>
      <dgm:spPr/>
    </dgm:pt>
    <dgm:pt modelId="{82E1D058-5E57-4315-91E0-36AC551DD5F9}" type="pres">
      <dgm:prSet presAssocID="{AB51E7A5-FC97-4B72-8EC2-A6D073D781C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091DB01-9A4D-419B-BEB2-C32CC40C9752}" type="presOf" srcId="{55B02400-80DF-4CEC-B99E-4AA05E177401}" destId="{A6AC8F38-CE35-4C1D-89DC-C12FC53EBC31}" srcOrd="0" destOrd="0" presId="urn:microsoft.com/office/officeart/2005/8/layout/vList2"/>
    <dgm:cxn modelId="{752DEF5F-1778-448C-94E5-D35D2E6AF601}" type="presOf" srcId="{AB51E7A5-FC97-4B72-8EC2-A6D073D781C7}" destId="{82E1D058-5E57-4315-91E0-36AC551DD5F9}" srcOrd="0" destOrd="0" presId="urn:microsoft.com/office/officeart/2005/8/layout/vList2"/>
    <dgm:cxn modelId="{5AC8F34A-1F8B-4065-9AC0-F9A0072385E2}" type="presOf" srcId="{DEDA0929-3170-4D79-9F46-BA323EA5E538}" destId="{E3C8E66F-ABD8-4C23-9063-5F53DCB41D40}" srcOrd="0" destOrd="0" presId="urn:microsoft.com/office/officeart/2005/8/layout/vList2"/>
    <dgm:cxn modelId="{4C850277-FE83-48C9-A954-B0C6C73B04BB}" srcId="{17A5D66C-132F-4344-B2C8-D781A7E9D8E1}" destId="{AB51E7A5-FC97-4B72-8EC2-A6D073D781C7}" srcOrd="2" destOrd="0" parTransId="{96B41056-BF85-4D9C-B2E7-D6131BD368B7}" sibTransId="{1EA33FDC-CA66-4392-9E34-4D5E93D2523F}"/>
    <dgm:cxn modelId="{622CD794-CAD2-4186-8635-833438032827}" srcId="{17A5D66C-132F-4344-B2C8-D781A7E9D8E1}" destId="{DEDA0929-3170-4D79-9F46-BA323EA5E538}" srcOrd="0" destOrd="0" parTransId="{219D79C2-8C53-4C21-83BB-174BBEC93FC1}" sibTransId="{D7E93BC5-3F33-46EA-967C-DBF85CEE8FCA}"/>
    <dgm:cxn modelId="{A4FA1BBB-1E36-4545-BAA6-F99CA679792D}" type="presOf" srcId="{17A5D66C-132F-4344-B2C8-D781A7E9D8E1}" destId="{8DD9BA95-786E-454C-82A7-59EB9DC370E1}" srcOrd="0" destOrd="0" presId="urn:microsoft.com/office/officeart/2005/8/layout/vList2"/>
    <dgm:cxn modelId="{4A892AEB-338A-446D-8E64-5D70CB6FAAD8}" srcId="{17A5D66C-132F-4344-B2C8-D781A7E9D8E1}" destId="{55B02400-80DF-4CEC-B99E-4AA05E177401}" srcOrd="1" destOrd="0" parTransId="{295726B5-6DAF-4738-8C0F-FB59B05E23F8}" sibTransId="{5D4C6B4B-6BA5-442F-91B9-7818B44D0F05}"/>
    <dgm:cxn modelId="{A3264B3D-2489-4F23-B844-39708A8F4D10}" type="presParOf" srcId="{8DD9BA95-786E-454C-82A7-59EB9DC370E1}" destId="{E3C8E66F-ABD8-4C23-9063-5F53DCB41D40}" srcOrd="0" destOrd="0" presId="urn:microsoft.com/office/officeart/2005/8/layout/vList2"/>
    <dgm:cxn modelId="{A9607F2D-7A64-4D9B-B1CC-C1A376382B61}" type="presParOf" srcId="{8DD9BA95-786E-454C-82A7-59EB9DC370E1}" destId="{512756B6-F7EF-4322-94F1-436DE3264EF7}" srcOrd="1" destOrd="0" presId="urn:microsoft.com/office/officeart/2005/8/layout/vList2"/>
    <dgm:cxn modelId="{EE2183BC-8A46-4B1E-A40E-5CEFBA676172}" type="presParOf" srcId="{8DD9BA95-786E-454C-82A7-59EB9DC370E1}" destId="{A6AC8F38-CE35-4C1D-89DC-C12FC53EBC31}" srcOrd="2" destOrd="0" presId="urn:microsoft.com/office/officeart/2005/8/layout/vList2"/>
    <dgm:cxn modelId="{2D77F1B3-D91D-4303-97C6-A8CE70FC0FB9}" type="presParOf" srcId="{8DD9BA95-786E-454C-82A7-59EB9DC370E1}" destId="{7CAB56D4-8C8C-4EEB-87D4-3E7BDD442684}" srcOrd="3" destOrd="0" presId="urn:microsoft.com/office/officeart/2005/8/layout/vList2"/>
    <dgm:cxn modelId="{2D95B5A9-7BF5-4CAE-A9C1-0CE6C5BF7789}" type="presParOf" srcId="{8DD9BA95-786E-454C-82A7-59EB9DC370E1}" destId="{82E1D058-5E57-4315-91E0-36AC551DD5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484E52-7F2D-4246-8EA8-F9F74A3F248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E919E2CB-1A42-4CB5-966B-1DA9776C84A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Potential hazards and their associated risks from the work you perform</a:t>
          </a:r>
          <a:endParaRPr lang="en-PH" sz="2200"/>
        </a:p>
      </dgm:t>
    </dgm:pt>
    <dgm:pt modelId="{DFB11863-55E5-4E0D-8C0A-50C49497E148}" type="parTrans" cxnId="{A8B438B3-F607-456D-A71A-C747956508BB}">
      <dgm:prSet/>
      <dgm:spPr/>
      <dgm:t>
        <a:bodyPr/>
        <a:lstStyle/>
        <a:p>
          <a:endParaRPr lang="en-PH" sz="2200"/>
        </a:p>
      </dgm:t>
    </dgm:pt>
    <dgm:pt modelId="{D9F880CB-2163-436B-82AE-A49CC21F3674}" type="sibTrans" cxnId="{A8B438B3-F607-456D-A71A-C747956508BB}">
      <dgm:prSet/>
      <dgm:spPr/>
      <dgm:t>
        <a:bodyPr/>
        <a:lstStyle/>
        <a:p>
          <a:endParaRPr lang="en-PH" sz="2200"/>
        </a:p>
      </dgm:t>
    </dgm:pt>
    <dgm:pt modelId="{E3CCC0AC-5B6A-458F-916C-0BCD3CD60C8F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Ways to eliminate or minimise risks</a:t>
          </a:r>
          <a:endParaRPr lang="en-PH" sz="2200"/>
        </a:p>
      </dgm:t>
    </dgm:pt>
    <dgm:pt modelId="{D05921CA-975F-470A-BA51-B9611BB8411F}" type="parTrans" cxnId="{6C49766E-B58A-425A-9B62-94E5DBFD9A6A}">
      <dgm:prSet/>
      <dgm:spPr/>
      <dgm:t>
        <a:bodyPr/>
        <a:lstStyle/>
        <a:p>
          <a:endParaRPr lang="en-PH" sz="2200"/>
        </a:p>
      </dgm:t>
    </dgm:pt>
    <dgm:pt modelId="{D6059663-6005-429E-8F74-CB5EB16B631B}" type="sibTrans" cxnId="{6C49766E-B58A-425A-9B62-94E5DBFD9A6A}">
      <dgm:prSet/>
      <dgm:spPr/>
      <dgm:t>
        <a:bodyPr/>
        <a:lstStyle/>
        <a:p>
          <a:endParaRPr lang="en-PH" sz="2200"/>
        </a:p>
      </dgm:t>
    </dgm:pt>
    <dgm:pt modelId="{5B98AB00-580C-44B8-A665-BD27E7F93B7B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The working environment (facilities, conditions such as temperature, light, noise)</a:t>
          </a:r>
          <a:endParaRPr lang="en-PH" sz="2200"/>
        </a:p>
      </dgm:t>
    </dgm:pt>
    <dgm:pt modelId="{F138EED3-A2D0-4392-8ED2-982DD173A037}" type="parTrans" cxnId="{DE3E9E11-FDFB-433F-9C2C-70502BD61B80}">
      <dgm:prSet/>
      <dgm:spPr/>
      <dgm:t>
        <a:bodyPr/>
        <a:lstStyle/>
        <a:p>
          <a:endParaRPr lang="en-PH" sz="2200"/>
        </a:p>
      </dgm:t>
    </dgm:pt>
    <dgm:pt modelId="{4C904577-E474-4CF2-92F5-69D0977C4C17}" type="sibTrans" cxnId="{DE3E9E11-FDFB-433F-9C2C-70502BD61B80}">
      <dgm:prSet/>
      <dgm:spPr/>
      <dgm:t>
        <a:bodyPr/>
        <a:lstStyle/>
        <a:p>
          <a:endParaRPr lang="en-PH" sz="2200"/>
        </a:p>
      </dgm:t>
    </dgm:pt>
    <dgm:pt modelId="{32EFAE3B-C22D-4256-BE0B-0282B1CCE1BB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PH" sz="2200" dirty="0"/>
            <a:t>Changes that may affect the health or safety of workers</a:t>
          </a:r>
        </a:p>
      </dgm:t>
    </dgm:pt>
    <dgm:pt modelId="{3F6219E4-F67C-4E3D-9970-475AC284A8C1}" type="parTrans" cxnId="{5962D119-8903-4F49-A119-0F4CA3699E03}">
      <dgm:prSet/>
      <dgm:spPr/>
      <dgm:t>
        <a:bodyPr/>
        <a:lstStyle/>
        <a:p>
          <a:endParaRPr lang="en-PH" sz="2200"/>
        </a:p>
      </dgm:t>
    </dgm:pt>
    <dgm:pt modelId="{54E91C65-FE9E-4C5C-ACE1-3B53E8F56F5A}" type="sibTrans" cxnId="{5962D119-8903-4F49-A119-0F4CA3699E03}">
      <dgm:prSet/>
      <dgm:spPr/>
      <dgm:t>
        <a:bodyPr/>
        <a:lstStyle/>
        <a:p>
          <a:endParaRPr lang="en-PH" sz="2200"/>
        </a:p>
      </dgm:t>
    </dgm:pt>
    <dgm:pt modelId="{8CE45967-A9A0-4A0A-A591-793679E6EF91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PH" sz="2200" dirty="0"/>
            <a:t>Decisions about the procedures related to the health or safety of workers</a:t>
          </a:r>
        </a:p>
      </dgm:t>
    </dgm:pt>
    <dgm:pt modelId="{E26900A6-C440-45A0-B6F5-38620471F348}" type="parTrans" cxnId="{E585FD99-8AC7-4FD5-9CD2-C76C21C321FD}">
      <dgm:prSet/>
      <dgm:spPr/>
      <dgm:t>
        <a:bodyPr/>
        <a:lstStyle/>
        <a:p>
          <a:endParaRPr lang="en-PH"/>
        </a:p>
      </dgm:t>
    </dgm:pt>
    <dgm:pt modelId="{22594E1F-2725-4597-8FF8-6E56EF5AAE3F}" type="sibTrans" cxnId="{E585FD99-8AC7-4FD5-9CD2-C76C21C321FD}">
      <dgm:prSet/>
      <dgm:spPr/>
      <dgm:t>
        <a:bodyPr/>
        <a:lstStyle/>
        <a:p>
          <a:endParaRPr lang="en-PH"/>
        </a:p>
      </dgm:t>
    </dgm:pt>
    <dgm:pt modelId="{7658DB17-2AE6-45ED-B0EE-59609F9BE42C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Opportunities and ways to provide information and training to other workers</a:t>
          </a:r>
          <a:endParaRPr lang="en-PH" sz="2200" dirty="0"/>
        </a:p>
      </dgm:t>
    </dgm:pt>
    <dgm:pt modelId="{11EF2ECB-2C4B-4AC0-8038-19D604AE9BF8}" type="parTrans" cxnId="{D11CC4C6-67BE-47D9-81B0-67CD8537C461}">
      <dgm:prSet/>
      <dgm:spPr/>
      <dgm:t>
        <a:bodyPr/>
        <a:lstStyle/>
        <a:p>
          <a:endParaRPr lang="en-PH"/>
        </a:p>
      </dgm:t>
    </dgm:pt>
    <dgm:pt modelId="{74BD2489-0923-4A65-A280-7A2720057BD1}" type="sibTrans" cxnId="{D11CC4C6-67BE-47D9-81B0-67CD8537C461}">
      <dgm:prSet/>
      <dgm:spPr/>
      <dgm:t>
        <a:bodyPr/>
        <a:lstStyle/>
        <a:p>
          <a:endParaRPr lang="en-PH"/>
        </a:p>
      </dgm:t>
    </dgm:pt>
    <dgm:pt modelId="{DF9CA551-6AE8-4E79-9D82-13B16C4AD192}" type="pres">
      <dgm:prSet presAssocID="{68484E52-7F2D-4246-8EA8-F9F74A3F248E}" presName="linear" presStyleCnt="0">
        <dgm:presLayoutVars>
          <dgm:animLvl val="lvl"/>
          <dgm:resizeHandles val="exact"/>
        </dgm:presLayoutVars>
      </dgm:prSet>
      <dgm:spPr/>
    </dgm:pt>
    <dgm:pt modelId="{520F81E3-C4AE-4694-8F92-EA0493CD2E89}" type="pres">
      <dgm:prSet presAssocID="{E919E2CB-1A42-4CB5-966B-1DA9776C84A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99D521A-3D0D-4358-B486-3F4F4FFDAB9B}" type="pres">
      <dgm:prSet presAssocID="{D9F880CB-2163-436B-82AE-A49CC21F3674}" presName="spacer" presStyleCnt="0"/>
      <dgm:spPr/>
    </dgm:pt>
    <dgm:pt modelId="{CF92374F-9291-4BBF-99E9-502B27E1ED55}" type="pres">
      <dgm:prSet presAssocID="{E3CCC0AC-5B6A-458F-916C-0BCD3CD60C8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7DCA7AE-E95C-4FAA-8DAF-017DE72F3A70}" type="pres">
      <dgm:prSet presAssocID="{D6059663-6005-429E-8F74-CB5EB16B631B}" presName="spacer" presStyleCnt="0"/>
      <dgm:spPr/>
    </dgm:pt>
    <dgm:pt modelId="{F384DE39-BA7A-47EC-9B20-E78EC9315FD3}" type="pres">
      <dgm:prSet presAssocID="{5B98AB00-580C-44B8-A665-BD27E7F93B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33A6FBC-7D8E-4027-95A3-3BFA347CD75D}" type="pres">
      <dgm:prSet presAssocID="{4C904577-E474-4CF2-92F5-69D0977C4C17}" presName="spacer" presStyleCnt="0"/>
      <dgm:spPr/>
    </dgm:pt>
    <dgm:pt modelId="{EE30C020-5F36-47A9-8D4E-7FF072D3E72F}" type="pres">
      <dgm:prSet presAssocID="{32EFAE3B-C22D-4256-BE0B-0282B1CCE1B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0D0B961-69EC-49E4-ACAC-1E6B019F602C}" type="pres">
      <dgm:prSet presAssocID="{54E91C65-FE9E-4C5C-ACE1-3B53E8F56F5A}" presName="spacer" presStyleCnt="0"/>
      <dgm:spPr/>
    </dgm:pt>
    <dgm:pt modelId="{761BCE49-4EE4-4750-9DB1-BD0049294A7D}" type="pres">
      <dgm:prSet presAssocID="{8CE45967-A9A0-4A0A-A591-793679E6EF9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E9DC462-6FF4-497B-AADD-9100A920B6B0}" type="pres">
      <dgm:prSet presAssocID="{22594E1F-2725-4597-8FF8-6E56EF5AAE3F}" presName="spacer" presStyleCnt="0"/>
      <dgm:spPr/>
    </dgm:pt>
    <dgm:pt modelId="{4F7119FF-2B05-49AF-84B7-BBA81258AA15}" type="pres">
      <dgm:prSet presAssocID="{7658DB17-2AE6-45ED-B0EE-59609F9BE42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E3E9E11-FDFB-433F-9C2C-70502BD61B80}" srcId="{68484E52-7F2D-4246-8EA8-F9F74A3F248E}" destId="{5B98AB00-580C-44B8-A665-BD27E7F93B7B}" srcOrd="2" destOrd="0" parTransId="{F138EED3-A2D0-4392-8ED2-982DD173A037}" sibTransId="{4C904577-E474-4CF2-92F5-69D0977C4C17}"/>
    <dgm:cxn modelId="{5962D119-8903-4F49-A119-0F4CA3699E03}" srcId="{68484E52-7F2D-4246-8EA8-F9F74A3F248E}" destId="{32EFAE3B-C22D-4256-BE0B-0282B1CCE1BB}" srcOrd="3" destOrd="0" parTransId="{3F6219E4-F67C-4E3D-9970-475AC284A8C1}" sibTransId="{54E91C65-FE9E-4C5C-ACE1-3B53E8F56F5A}"/>
    <dgm:cxn modelId="{13F04023-6F4E-40C0-9D34-072D87E727B5}" type="presOf" srcId="{68484E52-7F2D-4246-8EA8-F9F74A3F248E}" destId="{DF9CA551-6AE8-4E79-9D82-13B16C4AD192}" srcOrd="0" destOrd="0" presId="urn:microsoft.com/office/officeart/2005/8/layout/vList2"/>
    <dgm:cxn modelId="{B0E4306B-A693-4B0F-8209-3B9F1A7DAD4D}" type="presOf" srcId="{E3CCC0AC-5B6A-458F-916C-0BCD3CD60C8F}" destId="{CF92374F-9291-4BBF-99E9-502B27E1ED55}" srcOrd="0" destOrd="0" presId="urn:microsoft.com/office/officeart/2005/8/layout/vList2"/>
    <dgm:cxn modelId="{6C49766E-B58A-425A-9B62-94E5DBFD9A6A}" srcId="{68484E52-7F2D-4246-8EA8-F9F74A3F248E}" destId="{E3CCC0AC-5B6A-458F-916C-0BCD3CD60C8F}" srcOrd="1" destOrd="0" parTransId="{D05921CA-975F-470A-BA51-B9611BB8411F}" sibTransId="{D6059663-6005-429E-8F74-CB5EB16B631B}"/>
    <dgm:cxn modelId="{E585FD99-8AC7-4FD5-9CD2-C76C21C321FD}" srcId="{68484E52-7F2D-4246-8EA8-F9F74A3F248E}" destId="{8CE45967-A9A0-4A0A-A591-793679E6EF91}" srcOrd="4" destOrd="0" parTransId="{E26900A6-C440-45A0-B6F5-38620471F348}" sibTransId="{22594E1F-2725-4597-8FF8-6E56EF5AAE3F}"/>
    <dgm:cxn modelId="{D111E0A1-2964-4D1D-80C2-A65FD430D94E}" type="presOf" srcId="{E919E2CB-1A42-4CB5-966B-1DA9776C84AF}" destId="{520F81E3-C4AE-4694-8F92-EA0493CD2E89}" srcOrd="0" destOrd="0" presId="urn:microsoft.com/office/officeart/2005/8/layout/vList2"/>
    <dgm:cxn modelId="{CFF341AC-67EB-42F7-BD1E-9DA2BD59D93B}" type="presOf" srcId="{32EFAE3B-C22D-4256-BE0B-0282B1CCE1BB}" destId="{EE30C020-5F36-47A9-8D4E-7FF072D3E72F}" srcOrd="0" destOrd="0" presId="urn:microsoft.com/office/officeart/2005/8/layout/vList2"/>
    <dgm:cxn modelId="{BA4145AE-785C-49F8-971B-6D270F813000}" type="presOf" srcId="{7658DB17-2AE6-45ED-B0EE-59609F9BE42C}" destId="{4F7119FF-2B05-49AF-84B7-BBA81258AA15}" srcOrd="0" destOrd="0" presId="urn:microsoft.com/office/officeart/2005/8/layout/vList2"/>
    <dgm:cxn modelId="{A8B438B3-F607-456D-A71A-C747956508BB}" srcId="{68484E52-7F2D-4246-8EA8-F9F74A3F248E}" destId="{E919E2CB-1A42-4CB5-966B-1DA9776C84AF}" srcOrd="0" destOrd="0" parTransId="{DFB11863-55E5-4E0D-8C0A-50C49497E148}" sibTransId="{D9F880CB-2163-436B-82AE-A49CC21F3674}"/>
    <dgm:cxn modelId="{D11CC4C6-67BE-47D9-81B0-67CD8537C461}" srcId="{68484E52-7F2D-4246-8EA8-F9F74A3F248E}" destId="{7658DB17-2AE6-45ED-B0EE-59609F9BE42C}" srcOrd="5" destOrd="0" parTransId="{11EF2ECB-2C4B-4AC0-8038-19D604AE9BF8}" sibTransId="{74BD2489-0923-4A65-A280-7A2720057BD1}"/>
    <dgm:cxn modelId="{70D995DA-E842-4E4F-998E-C682818CFD76}" type="presOf" srcId="{8CE45967-A9A0-4A0A-A591-793679E6EF91}" destId="{761BCE49-4EE4-4750-9DB1-BD0049294A7D}" srcOrd="0" destOrd="0" presId="urn:microsoft.com/office/officeart/2005/8/layout/vList2"/>
    <dgm:cxn modelId="{236A7AE5-5E3B-44BB-8408-B4A856D4F7AA}" type="presOf" srcId="{5B98AB00-580C-44B8-A665-BD27E7F93B7B}" destId="{F384DE39-BA7A-47EC-9B20-E78EC9315FD3}" srcOrd="0" destOrd="0" presId="urn:microsoft.com/office/officeart/2005/8/layout/vList2"/>
    <dgm:cxn modelId="{7FA70F00-A717-4266-92C1-6AD66E6CD3CC}" type="presParOf" srcId="{DF9CA551-6AE8-4E79-9D82-13B16C4AD192}" destId="{520F81E3-C4AE-4694-8F92-EA0493CD2E89}" srcOrd="0" destOrd="0" presId="urn:microsoft.com/office/officeart/2005/8/layout/vList2"/>
    <dgm:cxn modelId="{70B59470-F551-4F47-8F8E-F0FD0506F5C4}" type="presParOf" srcId="{DF9CA551-6AE8-4E79-9D82-13B16C4AD192}" destId="{799D521A-3D0D-4358-B486-3F4F4FFDAB9B}" srcOrd="1" destOrd="0" presId="urn:microsoft.com/office/officeart/2005/8/layout/vList2"/>
    <dgm:cxn modelId="{E4386FFC-CED1-423F-AC44-7200DA76FFAB}" type="presParOf" srcId="{DF9CA551-6AE8-4E79-9D82-13B16C4AD192}" destId="{CF92374F-9291-4BBF-99E9-502B27E1ED55}" srcOrd="2" destOrd="0" presId="urn:microsoft.com/office/officeart/2005/8/layout/vList2"/>
    <dgm:cxn modelId="{4BDAD5F6-D208-49D4-A829-68AAB14AFE83}" type="presParOf" srcId="{DF9CA551-6AE8-4E79-9D82-13B16C4AD192}" destId="{27DCA7AE-E95C-4FAA-8DAF-017DE72F3A70}" srcOrd="3" destOrd="0" presId="urn:microsoft.com/office/officeart/2005/8/layout/vList2"/>
    <dgm:cxn modelId="{A057FA4E-6F57-4A15-8E8D-10E517FF9FCD}" type="presParOf" srcId="{DF9CA551-6AE8-4E79-9D82-13B16C4AD192}" destId="{F384DE39-BA7A-47EC-9B20-E78EC9315FD3}" srcOrd="4" destOrd="0" presId="urn:microsoft.com/office/officeart/2005/8/layout/vList2"/>
    <dgm:cxn modelId="{2A5C8338-5D27-4811-B582-9076EEF5D084}" type="presParOf" srcId="{DF9CA551-6AE8-4E79-9D82-13B16C4AD192}" destId="{533A6FBC-7D8E-4027-95A3-3BFA347CD75D}" srcOrd="5" destOrd="0" presId="urn:microsoft.com/office/officeart/2005/8/layout/vList2"/>
    <dgm:cxn modelId="{F8E459E4-2286-477A-94A3-46505AB54946}" type="presParOf" srcId="{DF9CA551-6AE8-4E79-9D82-13B16C4AD192}" destId="{EE30C020-5F36-47A9-8D4E-7FF072D3E72F}" srcOrd="6" destOrd="0" presId="urn:microsoft.com/office/officeart/2005/8/layout/vList2"/>
    <dgm:cxn modelId="{EE82658C-79AC-4BD3-8AC0-0C69D3A4795A}" type="presParOf" srcId="{DF9CA551-6AE8-4E79-9D82-13B16C4AD192}" destId="{50D0B961-69EC-49E4-ACAC-1E6B019F602C}" srcOrd="7" destOrd="0" presId="urn:microsoft.com/office/officeart/2005/8/layout/vList2"/>
    <dgm:cxn modelId="{C6E3DD9B-EBAE-4F66-A87D-5068B72A6A78}" type="presParOf" srcId="{DF9CA551-6AE8-4E79-9D82-13B16C4AD192}" destId="{761BCE49-4EE4-4750-9DB1-BD0049294A7D}" srcOrd="8" destOrd="0" presId="urn:microsoft.com/office/officeart/2005/8/layout/vList2"/>
    <dgm:cxn modelId="{298F5F49-5ACF-40AF-AA77-75BE0BE13E16}" type="presParOf" srcId="{DF9CA551-6AE8-4E79-9D82-13B16C4AD192}" destId="{0E9DC462-6FF4-497B-AADD-9100A920B6B0}" srcOrd="9" destOrd="0" presId="urn:microsoft.com/office/officeart/2005/8/layout/vList2"/>
    <dgm:cxn modelId="{CAFE8A63-40CA-47D6-AE1E-5E7074D8037D}" type="presParOf" srcId="{DF9CA551-6AE8-4E79-9D82-13B16C4AD192}" destId="{4F7119FF-2B05-49AF-84B7-BBA81258AA1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85F9D5-D965-4496-893E-3BE1247F0F5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F6C3AD9C-F542-4C9F-BBF0-BC73793B9506}">
      <dgm:prSet custT="1"/>
      <dgm:spPr/>
      <dgm:t>
        <a:bodyPr/>
        <a:lstStyle/>
        <a:p>
          <a:pPr algn="just"/>
          <a:r>
            <a:rPr lang="en-PH" sz="2200" dirty="0"/>
            <a:t>facilitating cooperation between the employer and other workers in developing and implementing measures to promote and maintain workers' health and safety</a:t>
          </a:r>
        </a:p>
      </dgm:t>
    </dgm:pt>
    <dgm:pt modelId="{6F82AA47-9094-42A3-9844-FBD5B46B2D1A}" type="parTrans" cxnId="{62C0CF26-017C-4CC0-B541-FD18A7A4C7C3}">
      <dgm:prSet/>
      <dgm:spPr/>
      <dgm:t>
        <a:bodyPr/>
        <a:lstStyle/>
        <a:p>
          <a:endParaRPr lang="en-PH" sz="1200"/>
        </a:p>
      </dgm:t>
    </dgm:pt>
    <dgm:pt modelId="{D6597983-6B40-4ED0-A21E-AD85C346AB77}" type="sibTrans" cxnId="{62C0CF26-017C-4CC0-B541-FD18A7A4C7C3}">
      <dgm:prSet/>
      <dgm:spPr/>
      <dgm:t>
        <a:bodyPr/>
        <a:lstStyle/>
        <a:p>
          <a:endParaRPr lang="en-PH" sz="1200"/>
        </a:p>
      </dgm:t>
    </dgm:pt>
    <dgm:pt modelId="{C31322C1-9AA4-417B-B4D6-56140FEEA30B}">
      <dgm:prSet custT="1"/>
      <dgm:spPr/>
      <dgm:t>
        <a:bodyPr/>
        <a:lstStyle/>
        <a:p>
          <a:pPr algn="just"/>
          <a:r>
            <a:rPr lang="en-PH" sz="2200" dirty="0"/>
            <a:t>assisting in developing health and safety standards, rules and procedures </a:t>
          </a:r>
        </a:p>
      </dgm:t>
    </dgm:pt>
    <dgm:pt modelId="{BEE74DF1-5DAA-4981-ABC5-0F392E838AC5}" type="parTrans" cxnId="{8B45B38B-6F13-4CAF-B3A5-90E6412C713B}">
      <dgm:prSet/>
      <dgm:spPr/>
      <dgm:t>
        <a:bodyPr/>
        <a:lstStyle/>
        <a:p>
          <a:endParaRPr lang="en-PH" sz="1200"/>
        </a:p>
      </dgm:t>
    </dgm:pt>
    <dgm:pt modelId="{8130AB06-C2D7-4B07-A0C8-713480DA6943}" type="sibTrans" cxnId="{8B45B38B-6F13-4CAF-B3A5-90E6412C713B}">
      <dgm:prSet/>
      <dgm:spPr/>
      <dgm:t>
        <a:bodyPr/>
        <a:lstStyle/>
        <a:p>
          <a:endParaRPr lang="en-PH" sz="1200"/>
        </a:p>
      </dgm:t>
    </dgm:pt>
    <dgm:pt modelId="{E420EA62-5FF9-462A-9ABC-8E13480D35CD}">
      <dgm:prSet custT="1"/>
      <dgm:spPr/>
      <dgm:t>
        <a:bodyPr/>
        <a:lstStyle/>
        <a:p>
          <a:pPr algn="just"/>
          <a:r>
            <a:rPr lang="en-PH" sz="2200" dirty="0"/>
            <a:t>any other functions prescribed by legislation or as agreed upon by the employer and the committee.</a:t>
          </a:r>
        </a:p>
      </dgm:t>
    </dgm:pt>
    <dgm:pt modelId="{FC08BB80-2EB3-4D8F-8C61-90976BDB04BF}" type="parTrans" cxnId="{5F758DB1-C6F7-4184-81A4-076D82B733A4}">
      <dgm:prSet/>
      <dgm:spPr/>
      <dgm:t>
        <a:bodyPr/>
        <a:lstStyle/>
        <a:p>
          <a:endParaRPr lang="en-PH" sz="1200"/>
        </a:p>
      </dgm:t>
    </dgm:pt>
    <dgm:pt modelId="{36DB349E-DDAE-4AB4-9566-A182809947B4}" type="sibTrans" cxnId="{5F758DB1-C6F7-4184-81A4-076D82B733A4}">
      <dgm:prSet/>
      <dgm:spPr/>
      <dgm:t>
        <a:bodyPr/>
        <a:lstStyle/>
        <a:p>
          <a:endParaRPr lang="en-PH" sz="1200"/>
        </a:p>
      </dgm:t>
    </dgm:pt>
    <dgm:pt modelId="{F06644F8-BA2E-4212-AB47-77C2F1428B20}">
      <dgm:prSet custT="1"/>
      <dgm:spPr/>
      <dgm:t>
        <a:bodyPr/>
        <a:lstStyle/>
        <a:p>
          <a:endParaRPr lang="en-PH" sz="1200"/>
        </a:p>
      </dgm:t>
    </dgm:pt>
    <dgm:pt modelId="{285ACA1D-4155-40B1-BE15-461AF3183352}" type="parTrans" cxnId="{D57E20A2-6E24-4152-907D-F5383F1767F0}">
      <dgm:prSet/>
      <dgm:spPr/>
      <dgm:t>
        <a:bodyPr/>
        <a:lstStyle/>
        <a:p>
          <a:endParaRPr lang="en-PH" sz="1200"/>
        </a:p>
      </dgm:t>
    </dgm:pt>
    <dgm:pt modelId="{079FC339-985B-4124-B6B5-4706F9BB7355}" type="sibTrans" cxnId="{D57E20A2-6E24-4152-907D-F5383F1767F0}">
      <dgm:prSet/>
      <dgm:spPr/>
      <dgm:t>
        <a:bodyPr/>
        <a:lstStyle/>
        <a:p>
          <a:endParaRPr lang="en-PH" sz="1200"/>
        </a:p>
      </dgm:t>
    </dgm:pt>
    <dgm:pt modelId="{3FACE3D4-4BB0-4542-B447-7A0B4D541D55}" type="pres">
      <dgm:prSet presAssocID="{4585F9D5-D965-4496-893E-3BE1247F0F55}" presName="linear" presStyleCnt="0">
        <dgm:presLayoutVars>
          <dgm:dir/>
          <dgm:animLvl val="lvl"/>
          <dgm:resizeHandles val="exact"/>
        </dgm:presLayoutVars>
      </dgm:prSet>
      <dgm:spPr/>
    </dgm:pt>
    <dgm:pt modelId="{53D5968F-48B7-4206-AF4E-8EBD0DF60F30}" type="pres">
      <dgm:prSet presAssocID="{F6C3AD9C-F542-4C9F-BBF0-BC73793B9506}" presName="parentLin" presStyleCnt="0"/>
      <dgm:spPr/>
    </dgm:pt>
    <dgm:pt modelId="{131CC038-58EC-4865-A0F4-2F1BE0B91882}" type="pres">
      <dgm:prSet presAssocID="{F6C3AD9C-F542-4C9F-BBF0-BC73793B9506}" presName="parentLeftMargin" presStyleLbl="node1" presStyleIdx="0" presStyleCnt="3"/>
      <dgm:spPr/>
    </dgm:pt>
    <dgm:pt modelId="{7F3CC5B1-7B02-4502-B501-5C691B1BA1E9}" type="pres">
      <dgm:prSet presAssocID="{F6C3AD9C-F542-4C9F-BBF0-BC73793B9506}" presName="parentText" presStyleLbl="node1" presStyleIdx="0" presStyleCnt="3" custScaleX="131803" custScaleY="143934">
        <dgm:presLayoutVars>
          <dgm:chMax val="0"/>
          <dgm:bulletEnabled val="1"/>
        </dgm:presLayoutVars>
      </dgm:prSet>
      <dgm:spPr/>
    </dgm:pt>
    <dgm:pt modelId="{AE4A2840-4BDF-4E2C-BE73-8559B149AC66}" type="pres">
      <dgm:prSet presAssocID="{F6C3AD9C-F542-4C9F-BBF0-BC73793B9506}" presName="negativeSpace" presStyleCnt="0"/>
      <dgm:spPr/>
    </dgm:pt>
    <dgm:pt modelId="{743CE58D-2D6D-46C6-A6BF-0712C0E528E6}" type="pres">
      <dgm:prSet presAssocID="{F6C3AD9C-F542-4C9F-BBF0-BC73793B9506}" presName="childText" presStyleLbl="conFgAcc1" presStyleIdx="0" presStyleCnt="3">
        <dgm:presLayoutVars>
          <dgm:bulletEnabled val="1"/>
        </dgm:presLayoutVars>
      </dgm:prSet>
      <dgm:spPr/>
    </dgm:pt>
    <dgm:pt modelId="{1E31115E-D2CF-46D7-AA20-EAE349D90FE1}" type="pres">
      <dgm:prSet presAssocID="{D6597983-6B40-4ED0-A21E-AD85C346AB77}" presName="spaceBetweenRectangles" presStyleCnt="0"/>
      <dgm:spPr/>
    </dgm:pt>
    <dgm:pt modelId="{37D476CA-6AFE-4501-A910-DD47B99846FC}" type="pres">
      <dgm:prSet presAssocID="{C31322C1-9AA4-417B-B4D6-56140FEEA30B}" presName="parentLin" presStyleCnt="0"/>
      <dgm:spPr/>
    </dgm:pt>
    <dgm:pt modelId="{B555ECCA-F69A-4E0B-A7A5-8C5B8123DB6B}" type="pres">
      <dgm:prSet presAssocID="{C31322C1-9AA4-417B-B4D6-56140FEEA30B}" presName="parentLeftMargin" presStyleLbl="node1" presStyleIdx="0" presStyleCnt="3"/>
      <dgm:spPr/>
    </dgm:pt>
    <dgm:pt modelId="{9282E761-1E4F-481A-83B7-408ADBEFB155}" type="pres">
      <dgm:prSet presAssocID="{C31322C1-9AA4-417B-B4D6-56140FEEA30B}" presName="parentText" presStyleLbl="node1" presStyleIdx="1" presStyleCnt="3" custScaleX="131803" custScaleY="59581">
        <dgm:presLayoutVars>
          <dgm:chMax val="0"/>
          <dgm:bulletEnabled val="1"/>
        </dgm:presLayoutVars>
      </dgm:prSet>
      <dgm:spPr/>
    </dgm:pt>
    <dgm:pt modelId="{0864B491-22CC-4E13-ABEB-A89A95986D2F}" type="pres">
      <dgm:prSet presAssocID="{C31322C1-9AA4-417B-B4D6-56140FEEA30B}" presName="negativeSpace" presStyleCnt="0"/>
      <dgm:spPr/>
    </dgm:pt>
    <dgm:pt modelId="{6EA6A8B2-5902-45BC-94E9-D587D4DC2F9B}" type="pres">
      <dgm:prSet presAssocID="{C31322C1-9AA4-417B-B4D6-56140FEEA30B}" presName="childText" presStyleLbl="conFgAcc1" presStyleIdx="1" presStyleCnt="3">
        <dgm:presLayoutVars>
          <dgm:bulletEnabled val="1"/>
        </dgm:presLayoutVars>
      </dgm:prSet>
      <dgm:spPr/>
    </dgm:pt>
    <dgm:pt modelId="{51902D78-9862-46A7-9CB7-62103E637A87}" type="pres">
      <dgm:prSet presAssocID="{8130AB06-C2D7-4B07-A0C8-713480DA6943}" presName="spaceBetweenRectangles" presStyleCnt="0"/>
      <dgm:spPr/>
    </dgm:pt>
    <dgm:pt modelId="{F4FF3687-5658-49BC-BD14-BBE124541144}" type="pres">
      <dgm:prSet presAssocID="{E420EA62-5FF9-462A-9ABC-8E13480D35CD}" presName="parentLin" presStyleCnt="0"/>
      <dgm:spPr/>
    </dgm:pt>
    <dgm:pt modelId="{F1A1A608-4ED0-484D-94BD-6D3A806A6824}" type="pres">
      <dgm:prSet presAssocID="{E420EA62-5FF9-462A-9ABC-8E13480D35CD}" presName="parentLeftMargin" presStyleLbl="node1" presStyleIdx="1" presStyleCnt="3"/>
      <dgm:spPr/>
    </dgm:pt>
    <dgm:pt modelId="{BD70F174-6D3F-48C3-A3E4-16EFBC483928}" type="pres">
      <dgm:prSet presAssocID="{E420EA62-5FF9-462A-9ABC-8E13480D35CD}" presName="parentText" presStyleLbl="node1" presStyleIdx="2" presStyleCnt="3" custScaleX="131803">
        <dgm:presLayoutVars>
          <dgm:chMax val="0"/>
          <dgm:bulletEnabled val="1"/>
        </dgm:presLayoutVars>
      </dgm:prSet>
      <dgm:spPr/>
    </dgm:pt>
    <dgm:pt modelId="{7011ABC3-D394-4653-B9AA-AA5BAFD08941}" type="pres">
      <dgm:prSet presAssocID="{E420EA62-5FF9-462A-9ABC-8E13480D35CD}" presName="negativeSpace" presStyleCnt="0"/>
      <dgm:spPr/>
    </dgm:pt>
    <dgm:pt modelId="{C30C7368-3020-4E60-A91F-E86211C606EF}" type="pres">
      <dgm:prSet presAssocID="{E420EA62-5FF9-462A-9ABC-8E13480D35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644631A-B6AC-4988-BA33-BEC8C08C6ED5}" type="presOf" srcId="{E420EA62-5FF9-462A-9ABC-8E13480D35CD}" destId="{BD70F174-6D3F-48C3-A3E4-16EFBC483928}" srcOrd="1" destOrd="0" presId="urn:microsoft.com/office/officeart/2005/8/layout/list1"/>
    <dgm:cxn modelId="{62C0CF26-017C-4CC0-B541-FD18A7A4C7C3}" srcId="{4585F9D5-D965-4496-893E-3BE1247F0F55}" destId="{F6C3AD9C-F542-4C9F-BBF0-BC73793B9506}" srcOrd="0" destOrd="0" parTransId="{6F82AA47-9094-42A3-9844-FBD5B46B2D1A}" sibTransId="{D6597983-6B40-4ED0-A21E-AD85C346AB77}"/>
    <dgm:cxn modelId="{9A4B1129-D448-44F5-9627-E73C8F984296}" type="presOf" srcId="{E420EA62-5FF9-462A-9ABC-8E13480D35CD}" destId="{F1A1A608-4ED0-484D-94BD-6D3A806A6824}" srcOrd="0" destOrd="0" presId="urn:microsoft.com/office/officeart/2005/8/layout/list1"/>
    <dgm:cxn modelId="{4E028D44-30E7-46AC-A42B-2F2E9AA6BD2F}" type="presOf" srcId="{C31322C1-9AA4-417B-B4D6-56140FEEA30B}" destId="{9282E761-1E4F-481A-83B7-408ADBEFB155}" srcOrd="1" destOrd="0" presId="urn:microsoft.com/office/officeart/2005/8/layout/list1"/>
    <dgm:cxn modelId="{1CE60F69-55DF-46FB-A155-4872485EFCE8}" type="presOf" srcId="{4585F9D5-D965-4496-893E-3BE1247F0F55}" destId="{3FACE3D4-4BB0-4542-B447-7A0B4D541D55}" srcOrd="0" destOrd="0" presId="urn:microsoft.com/office/officeart/2005/8/layout/list1"/>
    <dgm:cxn modelId="{8B45B38B-6F13-4CAF-B3A5-90E6412C713B}" srcId="{4585F9D5-D965-4496-893E-3BE1247F0F55}" destId="{C31322C1-9AA4-417B-B4D6-56140FEEA30B}" srcOrd="1" destOrd="0" parTransId="{BEE74DF1-5DAA-4981-ABC5-0F392E838AC5}" sibTransId="{8130AB06-C2D7-4B07-A0C8-713480DA6943}"/>
    <dgm:cxn modelId="{9F8EBC8E-0C4B-45C5-BDD9-0D769414055B}" type="presOf" srcId="{F06644F8-BA2E-4212-AB47-77C2F1428B20}" destId="{C30C7368-3020-4E60-A91F-E86211C606EF}" srcOrd="0" destOrd="0" presId="urn:microsoft.com/office/officeart/2005/8/layout/list1"/>
    <dgm:cxn modelId="{C8B3E68F-9836-4CB3-BD4F-592601FB156D}" type="presOf" srcId="{F6C3AD9C-F542-4C9F-BBF0-BC73793B9506}" destId="{7F3CC5B1-7B02-4502-B501-5C691B1BA1E9}" srcOrd="1" destOrd="0" presId="urn:microsoft.com/office/officeart/2005/8/layout/list1"/>
    <dgm:cxn modelId="{D57E20A2-6E24-4152-907D-F5383F1767F0}" srcId="{E420EA62-5FF9-462A-9ABC-8E13480D35CD}" destId="{F06644F8-BA2E-4212-AB47-77C2F1428B20}" srcOrd="0" destOrd="0" parTransId="{285ACA1D-4155-40B1-BE15-461AF3183352}" sibTransId="{079FC339-985B-4124-B6B5-4706F9BB7355}"/>
    <dgm:cxn modelId="{5F758DB1-C6F7-4184-81A4-076D82B733A4}" srcId="{4585F9D5-D965-4496-893E-3BE1247F0F55}" destId="{E420EA62-5FF9-462A-9ABC-8E13480D35CD}" srcOrd="2" destOrd="0" parTransId="{FC08BB80-2EB3-4D8F-8C61-90976BDB04BF}" sibTransId="{36DB349E-DDAE-4AB4-9566-A182809947B4}"/>
    <dgm:cxn modelId="{679E31D4-C2E7-491A-8B9B-64CB3EFDF2CE}" type="presOf" srcId="{C31322C1-9AA4-417B-B4D6-56140FEEA30B}" destId="{B555ECCA-F69A-4E0B-A7A5-8C5B8123DB6B}" srcOrd="0" destOrd="0" presId="urn:microsoft.com/office/officeart/2005/8/layout/list1"/>
    <dgm:cxn modelId="{B473B3E5-AA69-41A9-8894-DF7F7504855E}" type="presOf" srcId="{F6C3AD9C-F542-4C9F-BBF0-BC73793B9506}" destId="{131CC038-58EC-4865-A0F4-2F1BE0B91882}" srcOrd="0" destOrd="0" presId="urn:microsoft.com/office/officeart/2005/8/layout/list1"/>
    <dgm:cxn modelId="{C0A09529-3480-4ABF-AAAC-05F2289171EE}" type="presParOf" srcId="{3FACE3D4-4BB0-4542-B447-7A0B4D541D55}" destId="{53D5968F-48B7-4206-AF4E-8EBD0DF60F30}" srcOrd="0" destOrd="0" presId="urn:microsoft.com/office/officeart/2005/8/layout/list1"/>
    <dgm:cxn modelId="{4B6BF22B-1CD1-4C98-BD91-55B0D60BD2F5}" type="presParOf" srcId="{53D5968F-48B7-4206-AF4E-8EBD0DF60F30}" destId="{131CC038-58EC-4865-A0F4-2F1BE0B91882}" srcOrd="0" destOrd="0" presId="urn:microsoft.com/office/officeart/2005/8/layout/list1"/>
    <dgm:cxn modelId="{65BBC9F8-D826-4C83-A58F-00B20E3C9E43}" type="presParOf" srcId="{53D5968F-48B7-4206-AF4E-8EBD0DF60F30}" destId="{7F3CC5B1-7B02-4502-B501-5C691B1BA1E9}" srcOrd="1" destOrd="0" presId="urn:microsoft.com/office/officeart/2005/8/layout/list1"/>
    <dgm:cxn modelId="{E97378D9-8553-46B9-A659-34A78F6A849E}" type="presParOf" srcId="{3FACE3D4-4BB0-4542-B447-7A0B4D541D55}" destId="{AE4A2840-4BDF-4E2C-BE73-8559B149AC66}" srcOrd="1" destOrd="0" presId="urn:microsoft.com/office/officeart/2005/8/layout/list1"/>
    <dgm:cxn modelId="{18DA9783-3EEF-4F01-927E-AB831DA59C40}" type="presParOf" srcId="{3FACE3D4-4BB0-4542-B447-7A0B4D541D55}" destId="{743CE58D-2D6D-46C6-A6BF-0712C0E528E6}" srcOrd="2" destOrd="0" presId="urn:microsoft.com/office/officeart/2005/8/layout/list1"/>
    <dgm:cxn modelId="{36800DFF-06CA-45D0-8CB8-11A62736BC21}" type="presParOf" srcId="{3FACE3D4-4BB0-4542-B447-7A0B4D541D55}" destId="{1E31115E-D2CF-46D7-AA20-EAE349D90FE1}" srcOrd="3" destOrd="0" presId="urn:microsoft.com/office/officeart/2005/8/layout/list1"/>
    <dgm:cxn modelId="{5D91A8EB-F461-4BEF-9612-7930B51B89B4}" type="presParOf" srcId="{3FACE3D4-4BB0-4542-B447-7A0B4D541D55}" destId="{37D476CA-6AFE-4501-A910-DD47B99846FC}" srcOrd="4" destOrd="0" presId="urn:microsoft.com/office/officeart/2005/8/layout/list1"/>
    <dgm:cxn modelId="{71FEA0B2-B87D-4570-A581-7DDE44529C22}" type="presParOf" srcId="{37D476CA-6AFE-4501-A910-DD47B99846FC}" destId="{B555ECCA-F69A-4E0B-A7A5-8C5B8123DB6B}" srcOrd="0" destOrd="0" presId="urn:microsoft.com/office/officeart/2005/8/layout/list1"/>
    <dgm:cxn modelId="{1F9642DE-C35D-4798-AB90-144C0BC0B585}" type="presParOf" srcId="{37D476CA-6AFE-4501-A910-DD47B99846FC}" destId="{9282E761-1E4F-481A-83B7-408ADBEFB155}" srcOrd="1" destOrd="0" presId="urn:microsoft.com/office/officeart/2005/8/layout/list1"/>
    <dgm:cxn modelId="{4A62C4FF-364A-48B6-B6D1-15F9598C1A51}" type="presParOf" srcId="{3FACE3D4-4BB0-4542-B447-7A0B4D541D55}" destId="{0864B491-22CC-4E13-ABEB-A89A95986D2F}" srcOrd="5" destOrd="0" presId="urn:microsoft.com/office/officeart/2005/8/layout/list1"/>
    <dgm:cxn modelId="{4D266CC1-C78F-4C53-9A2E-FE049B57BC4F}" type="presParOf" srcId="{3FACE3D4-4BB0-4542-B447-7A0B4D541D55}" destId="{6EA6A8B2-5902-45BC-94E9-D587D4DC2F9B}" srcOrd="6" destOrd="0" presId="urn:microsoft.com/office/officeart/2005/8/layout/list1"/>
    <dgm:cxn modelId="{AFE722C8-C648-48A6-BFEE-39A383CA86A4}" type="presParOf" srcId="{3FACE3D4-4BB0-4542-B447-7A0B4D541D55}" destId="{51902D78-9862-46A7-9CB7-62103E637A87}" srcOrd="7" destOrd="0" presId="urn:microsoft.com/office/officeart/2005/8/layout/list1"/>
    <dgm:cxn modelId="{2A9F7E28-3EC2-49E3-B439-89E96ECEBE1C}" type="presParOf" srcId="{3FACE3D4-4BB0-4542-B447-7A0B4D541D55}" destId="{F4FF3687-5658-49BC-BD14-BBE124541144}" srcOrd="8" destOrd="0" presId="urn:microsoft.com/office/officeart/2005/8/layout/list1"/>
    <dgm:cxn modelId="{DE7881AE-0528-4C79-9CC3-5D9264BFABE5}" type="presParOf" srcId="{F4FF3687-5658-49BC-BD14-BBE124541144}" destId="{F1A1A608-4ED0-484D-94BD-6D3A806A6824}" srcOrd="0" destOrd="0" presId="urn:microsoft.com/office/officeart/2005/8/layout/list1"/>
    <dgm:cxn modelId="{101D3DAD-F92B-4DA1-AA33-775880DCA39B}" type="presParOf" srcId="{F4FF3687-5658-49BC-BD14-BBE124541144}" destId="{BD70F174-6D3F-48C3-A3E4-16EFBC483928}" srcOrd="1" destOrd="0" presId="urn:microsoft.com/office/officeart/2005/8/layout/list1"/>
    <dgm:cxn modelId="{F3BFA310-390B-4B99-98F4-AED5AE99DCCA}" type="presParOf" srcId="{3FACE3D4-4BB0-4542-B447-7A0B4D541D55}" destId="{7011ABC3-D394-4653-B9AA-AA5BAFD08941}" srcOrd="9" destOrd="0" presId="urn:microsoft.com/office/officeart/2005/8/layout/list1"/>
    <dgm:cxn modelId="{99C01F7D-2D7B-453F-AA4A-F92F842E3938}" type="presParOf" srcId="{3FACE3D4-4BB0-4542-B447-7A0B4D541D55}" destId="{C30C7368-3020-4E60-A91F-E86211C606E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614C0-5C03-4769-9EC4-7EDCD136ABF9}">
      <dsp:nvSpPr>
        <dsp:cNvPr id="0" name=""/>
        <dsp:cNvSpPr/>
      </dsp:nvSpPr>
      <dsp:spPr>
        <a:xfrm>
          <a:off x="0" y="13037"/>
          <a:ext cx="9527653" cy="692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404040"/>
            </a:buClr>
            <a:buSzPts val="1200"/>
            <a:buFont typeface="Wingdings" panose="05000000000000000000" pitchFamily="2" charset="2"/>
            <a:buNone/>
          </a:pPr>
          <a:r>
            <a:rPr lang="en-AU" sz="2200" kern="1200"/>
            <a:t>becomes aware of a potential hazard</a:t>
          </a:r>
          <a:endParaRPr lang="en-PH" sz="2200" kern="1200"/>
        </a:p>
      </dsp:txBody>
      <dsp:txXfrm>
        <a:off x="33812" y="46849"/>
        <a:ext cx="9460029" cy="625016"/>
      </dsp:txXfrm>
    </dsp:sp>
    <dsp:sp modelId="{91FE64AA-58D2-4D2C-B254-9893AC7EF375}">
      <dsp:nvSpPr>
        <dsp:cNvPr id="0" name=""/>
        <dsp:cNvSpPr/>
      </dsp:nvSpPr>
      <dsp:spPr>
        <a:xfrm>
          <a:off x="0" y="812237"/>
          <a:ext cx="9527653" cy="6926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becomes aware of an existing hazard </a:t>
          </a:r>
          <a:endParaRPr lang="en-PH" sz="2200" kern="1200"/>
        </a:p>
      </dsp:txBody>
      <dsp:txXfrm>
        <a:off x="33812" y="846049"/>
        <a:ext cx="9460029" cy="625016"/>
      </dsp:txXfrm>
    </dsp:sp>
    <dsp:sp modelId="{1ED6D816-1502-470C-8B22-05B9FCA9342C}">
      <dsp:nvSpPr>
        <dsp:cNvPr id="0" name=""/>
        <dsp:cNvSpPr/>
      </dsp:nvSpPr>
      <dsp:spPr>
        <a:xfrm>
          <a:off x="0" y="1611437"/>
          <a:ext cx="9527653" cy="6926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experiences a near miss or an accident.</a:t>
          </a:r>
          <a:endParaRPr lang="en-PH" sz="2200" kern="1200"/>
        </a:p>
      </dsp:txBody>
      <dsp:txXfrm>
        <a:off x="33812" y="1645249"/>
        <a:ext cx="9460029" cy="625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E500A-0A3A-427F-9CEF-FE972A8E422C}">
      <dsp:nvSpPr>
        <dsp:cNvPr id="0" name=""/>
        <dsp:cNvSpPr/>
      </dsp:nvSpPr>
      <dsp:spPr>
        <a:xfrm>
          <a:off x="0" y="12489"/>
          <a:ext cx="9729580" cy="617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consultation with employees and management </a:t>
          </a:r>
          <a:endParaRPr lang="en-PH" sz="2200" kern="1200"/>
        </a:p>
      </dsp:txBody>
      <dsp:txXfrm>
        <a:off x="30157" y="42646"/>
        <a:ext cx="9669266" cy="557446"/>
      </dsp:txXfrm>
    </dsp:sp>
    <dsp:sp modelId="{64389FF4-E337-41FB-876C-B64BDE8773B8}">
      <dsp:nvSpPr>
        <dsp:cNvPr id="0" name=""/>
        <dsp:cNvSpPr/>
      </dsp:nvSpPr>
      <dsp:spPr>
        <a:xfrm>
          <a:off x="0" y="725289"/>
          <a:ext cx="9729580" cy="6177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 dirty="0"/>
            <a:t>consultation about proposed changes to equipment or work processes </a:t>
          </a:r>
          <a:endParaRPr lang="en-PH" sz="2200" kern="1200" dirty="0"/>
        </a:p>
      </dsp:txBody>
      <dsp:txXfrm>
        <a:off x="30157" y="755446"/>
        <a:ext cx="9669266" cy="557446"/>
      </dsp:txXfrm>
    </dsp:sp>
    <dsp:sp modelId="{9AB74D43-775E-4F4F-986B-8566114B5C7D}">
      <dsp:nvSpPr>
        <dsp:cNvPr id="0" name=""/>
        <dsp:cNvSpPr/>
      </dsp:nvSpPr>
      <dsp:spPr>
        <a:xfrm>
          <a:off x="0" y="1438089"/>
          <a:ext cx="9729580" cy="6177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monitoring of a formal hazard reporting system </a:t>
          </a:r>
          <a:endParaRPr lang="en-PH" sz="2200" kern="1200"/>
        </a:p>
      </dsp:txBody>
      <dsp:txXfrm>
        <a:off x="30157" y="1468246"/>
        <a:ext cx="9669266" cy="557446"/>
      </dsp:txXfrm>
    </dsp:sp>
    <dsp:sp modelId="{CF294B44-9DF8-48E0-AE93-CA30B7CFC43D}">
      <dsp:nvSpPr>
        <dsp:cNvPr id="0" name=""/>
        <dsp:cNvSpPr/>
      </dsp:nvSpPr>
      <dsp:spPr>
        <a:xfrm>
          <a:off x="0" y="2150889"/>
          <a:ext cx="9729580" cy="6177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monitoring of incident/accident reports </a:t>
          </a:r>
          <a:endParaRPr lang="en-PH" sz="2200" kern="1200"/>
        </a:p>
      </dsp:txBody>
      <dsp:txXfrm>
        <a:off x="30157" y="2181046"/>
        <a:ext cx="9669266" cy="557446"/>
      </dsp:txXfrm>
    </dsp:sp>
    <dsp:sp modelId="{9FAA04A8-E0A2-4141-8397-4B7972A1ED0C}">
      <dsp:nvSpPr>
        <dsp:cNvPr id="0" name=""/>
        <dsp:cNvSpPr/>
      </dsp:nvSpPr>
      <dsp:spPr>
        <a:xfrm>
          <a:off x="0" y="2863689"/>
          <a:ext cx="9729580" cy="617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workplace inspections.</a:t>
          </a:r>
          <a:endParaRPr lang="en-PH" sz="2200" kern="1200"/>
        </a:p>
      </dsp:txBody>
      <dsp:txXfrm>
        <a:off x="30157" y="2893846"/>
        <a:ext cx="9669266" cy="557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8E66F-ABD8-4C23-9063-5F53DCB41D40}">
      <dsp:nvSpPr>
        <dsp:cNvPr id="0" name=""/>
        <dsp:cNvSpPr/>
      </dsp:nvSpPr>
      <dsp:spPr>
        <a:xfrm>
          <a:off x="0" y="13385"/>
          <a:ext cx="9063829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 dirty="0"/>
            <a:t>Internal inspections</a:t>
          </a:r>
          <a:endParaRPr lang="en-PH" sz="2200" kern="1200" dirty="0"/>
        </a:p>
      </dsp:txBody>
      <dsp:txXfrm>
        <a:off x="36553" y="49938"/>
        <a:ext cx="8990723" cy="675694"/>
      </dsp:txXfrm>
    </dsp:sp>
    <dsp:sp modelId="{62C52D01-C870-4C95-AA41-956E611A9C89}">
      <dsp:nvSpPr>
        <dsp:cNvPr id="0" name=""/>
        <dsp:cNvSpPr/>
      </dsp:nvSpPr>
      <dsp:spPr>
        <a:xfrm>
          <a:off x="0" y="877385"/>
          <a:ext cx="9063829" cy="748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 dirty="0"/>
            <a:t>Inspections by WHS inspectors</a:t>
          </a:r>
          <a:endParaRPr lang="en-PH" sz="2200" kern="1200" dirty="0"/>
        </a:p>
      </dsp:txBody>
      <dsp:txXfrm>
        <a:off x="36553" y="913938"/>
        <a:ext cx="8990723" cy="675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FD141-BEC7-4CF9-A56A-F36DFDD5F65B}">
      <dsp:nvSpPr>
        <dsp:cNvPr id="0" name=""/>
        <dsp:cNvSpPr/>
      </dsp:nvSpPr>
      <dsp:spPr>
        <a:xfrm>
          <a:off x="2878" y="550398"/>
          <a:ext cx="2283852" cy="13703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1C96D3"/>
            </a:buClr>
            <a:buFont typeface="Wingdings" panose="05000000000000000000" pitchFamily="2" charset="2"/>
            <a:buNone/>
          </a:pPr>
          <a:r>
            <a:rPr lang="en-US" sz="2200" kern="1200" dirty="0"/>
            <a:t>Physical work environment</a:t>
          </a:r>
          <a:endParaRPr lang="en-PH" sz="2200" kern="1200" dirty="0"/>
        </a:p>
      </dsp:txBody>
      <dsp:txXfrm>
        <a:off x="2878" y="550398"/>
        <a:ext cx="2283852" cy="1370311"/>
      </dsp:txXfrm>
    </dsp:sp>
    <dsp:sp modelId="{21D3AFF1-65A7-4B13-B861-566F4FED4267}">
      <dsp:nvSpPr>
        <dsp:cNvPr id="0" name=""/>
        <dsp:cNvSpPr/>
      </dsp:nvSpPr>
      <dsp:spPr>
        <a:xfrm>
          <a:off x="2515116" y="550398"/>
          <a:ext cx="2283852" cy="1370311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Equipment, materials and substances used</a:t>
          </a:r>
        </a:p>
      </dsp:txBody>
      <dsp:txXfrm>
        <a:off x="2515116" y="550398"/>
        <a:ext cx="2283852" cy="1370311"/>
      </dsp:txXfrm>
    </dsp:sp>
    <dsp:sp modelId="{8A609906-7B9B-49B0-B22D-6CECB7835C3B}">
      <dsp:nvSpPr>
        <dsp:cNvPr id="0" name=""/>
        <dsp:cNvSpPr/>
      </dsp:nvSpPr>
      <dsp:spPr>
        <a:xfrm>
          <a:off x="5027354" y="550398"/>
          <a:ext cx="2283852" cy="1370311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Work tasks and how they are performed</a:t>
          </a:r>
        </a:p>
      </dsp:txBody>
      <dsp:txXfrm>
        <a:off x="5027354" y="550398"/>
        <a:ext cx="2283852" cy="1370311"/>
      </dsp:txXfrm>
    </dsp:sp>
    <dsp:sp modelId="{77E26BA6-26D2-4F3B-BA19-992DDA045C70}">
      <dsp:nvSpPr>
        <dsp:cNvPr id="0" name=""/>
        <dsp:cNvSpPr/>
      </dsp:nvSpPr>
      <dsp:spPr>
        <a:xfrm>
          <a:off x="7539592" y="550398"/>
          <a:ext cx="2283852" cy="137031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Work design and management</a:t>
          </a:r>
        </a:p>
      </dsp:txBody>
      <dsp:txXfrm>
        <a:off x="7539592" y="550398"/>
        <a:ext cx="2283852" cy="13703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857D0-B258-474F-8F7A-61481B1939B6}">
      <dsp:nvSpPr>
        <dsp:cNvPr id="0" name=""/>
        <dsp:cNvSpPr/>
      </dsp:nvSpPr>
      <dsp:spPr>
        <a:xfrm>
          <a:off x="0" y="7189"/>
          <a:ext cx="9671727" cy="973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Consultations with individual workers on health and safety concerns</a:t>
          </a:r>
          <a:endParaRPr lang="en-PH" sz="2200" kern="1200"/>
        </a:p>
      </dsp:txBody>
      <dsp:txXfrm>
        <a:off x="47519" y="54708"/>
        <a:ext cx="9576689" cy="878402"/>
      </dsp:txXfrm>
    </dsp:sp>
    <dsp:sp modelId="{7AB59B38-8BCA-4AEF-8F17-D242459F8E20}">
      <dsp:nvSpPr>
        <dsp:cNvPr id="0" name=""/>
        <dsp:cNvSpPr/>
      </dsp:nvSpPr>
      <dsp:spPr>
        <a:xfrm>
          <a:off x="0" y="1130390"/>
          <a:ext cx="9671727" cy="973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Consultations with management on the implementation of health and safety policies and procedures</a:t>
          </a:r>
          <a:endParaRPr lang="en-PH" sz="2200" kern="1200"/>
        </a:p>
      </dsp:txBody>
      <dsp:txXfrm>
        <a:off x="47519" y="1177909"/>
        <a:ext cx="9576689" cy="878402"/>
      </dsp:txXfrm>
    </dsp:sp>
    <dsp:sp modelId="{89CB39B3-F580-4886-9316-AC7881437AA1}">
      <dsp:nvSpPr>
        <dsp:cNvPr id="0" name=""/>
        <dsp:cNvSpPr/>
      </dsp:nvSpPr>
      <dsp:spPr>
        <a:xfrm>
          <a:off x="0" y="2253590"/>
          <a:ext cx="9671727" cy="973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Discussions and fora on emerging health and safety issues in the workplace</a:t>
          </a:r>
          <a:endParaRPr lang="en-PH" sz="2200" kern="1200"/>
        </a:p>
      </dsp:txBody>
      <dsp:txXfrm>
        <a:off x="47519" y="2301109"/>
        <a:ext cx="9576689" cy="8784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8E66F-ABD8-4C23-9063-5F53DCB41D40}">
      <dsp:nvSpPr>
        <dsp:cNvPr id="0" name=""/>
        <dsp:cNvSpPr/>
      </dsp:nvSpPr>
      <dsp:spPr>
        <a:xfrm>
          <a:off x="0" y="1465"/>
          <a:ext cx="9541509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access to WHS consultants or representatives for advice</a:t>
          </a:r>
          <a:endParaRPr lang="en-PH" sz="2200" kern="1200"/>
        </a:p>
      </dsp:txBody>
      <dsp:txXfrm>
        <a:off x="31070" y="32535"/>
        <a:ext cx="9479369" cy="574340"/>
      </dsp:txXfrm>
    </dsp:sp>
    <dsp:sp modelId="{A6AC8F38-CE35-4C1D-89DC-C12FC53EBC31}">
      <dsp:nvSpPr>
        <dsp:cNvPr id="0" name=""/>
        <dsp:cNvSpPr/>
      </dsp:nvSpPr>
      <dsp:spPr>
        <a:xfrm>
          <a:off x="0" y="735865"/>
          <a:ext cx="9541509" cy="6364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interpreter or counselling services </a:t>
          </a:r>
          <a:endParaRPr lang="en-PH" sz="2200" kern="1200"/>
        </a:p>
      </dsp:txBody>
      <dsp:txXfrm>
        <a:off x="31070" y="766935"/>
        <a:ext cx="9479369" cy="574340"/>
      </dsp:txXfrm>
    </dsp:sp>
    <dsp:sp modelId="{82E1D058-5E57-4315-91E0-36AC551DD5F9}">
      <dsp:nvSpPr>
        <dsp:cNvPr id="0" name=""/>
        <dsp:cNvSpPr/>
      </dsp:nvSpPr>
      <dsp:spPr>
        <a:xfrm>
          <a:off x="0" y="1470265"/>
          <a:ext cx="9541509" cy="636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guidance on conflict resolution. </a:t>
          </a:r>
          <a:endParaRPr lang="en-PH" sz="2200" kern="1200"/>
        </a:p>
      </dsp:txBody>
      <dsp:txXfrm>
        <a:off x="31070" y="1501335"/>
        <a:ext cx="9479369" cy="5743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F81E3-C4AE-4694-8F92-EA0493CD2E89}">
      <dsp:nvSpPr>
        <dsp:cNvPr id="0" name=""/>
        <dsp:cNvSpPr/>
      </dsp:nvSpPr>
      <dsp:spPr>
        <a:xfrm>
          <a:off x="0" y="24663"/>
          <a:ext cx="9699933" cy="526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Potential hazards and their associated risks from the work you perform</a:t>
          </a:r>
          <a:endParaRPr lang="en-PH" sz="2200" kern="1200"/>
        </a:p>
      </dsp:txBody>
      <dsp:txXfrm>
        <a:off x="25702" y="50365"/>
        <a:ext cx="9648529" cy="475096"/>
      </dsp:txXfrm>
    </dsp:sp>
    <dsp:sp modelId="{CF92374F-9291-4BBF-99E9-502B27E1ED55}">
      <dsp:nvSpPr>
        <dsp:cNvPr id="0" name=""/>
        <dsp:cNvSpPr/>
      </dsp:nvSpPr>
      <dsp:spPr>
        <a:xfrm>
          <a:off x="0" y="565563"/>
          <a:ext cx="9699933" cy="52650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Ways to eliminate or minimise risks</a:t>
          </a:r>
          <a:endParaRPr lang="en-PH" sz="2200" kern="1200"/>
        </a:p>
      </dsp:txBody>
      <dsp:txXfrm>
        <a:off x="25702" y="591265"/>
        <a:ext cx="9648529" cy="475096"/>
      </dsp:txXfrm>
    </dsp:sp>
    <dsp:sp modelId="{F384DE39-BA7A-47EC-9B20-E78EC9315FD3}">
      <dsp:nvSpPr>
        <dsp:cNvPr id="0" name=""/>
        <dsp:cNvSpPr/>
      </dsp:nvSpPr>
      <dsp:spPr>
        <a:xfrm>
          <a:off x="0" y="1106463"/>
          <a:ext cx="9699933" cy="52650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The working environment (facilities, conditions such as temperature, light, noise)</a:t>
          </a:r>
          <a:endParaRPr lang="en-PH" sz="2200" kern="1200"/>
        </a:p>
      </dsp:txBody>
      <dsp:txXfrm>
        <a:off x="25702" y="1132165"/>
        <a:ext cx="9648529" cy="475096"/>
      </dsp:txXfrm>
    </dsp:sp>
    <dsp:sp modelId="{EE30C020-5F36-47A9-8D4E-7FF072D3E72F}">
      <dsp:nvSpPr>
        <dsp:cNvPr id="0" name=""/>
        <dsp:cNvSpPr/>
      </dsp:nvSpPr>
      <dsp:spPr>
        <a:xfrm>
          <a:off x="0" y="1647363"/>
          <a:ext cx="9699933" cy="52650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PH" sz="2200" kern="1200" dirty="0"/>
            <a:t>Changes that may affect the health or safety of workers</a:t>
          </a:r>
        </a:p>
      </dsp:txBody>
      <dsp:txXfrm>
        <a:off x="25702" y="1673065"/>
        <a:ext cx="9648529" cy="475096"/>
      </dsp:txXfrm>
    </dsp:sp>
    <dsp:sp modelId="{761BCE49-4EE4-4750-9DB1-BD0049294A7D}">
      <dsp:nvSpPr>
        <dsp:cNvPr id="0" name=""/>
        <dsp:cNvSpPr/>
      </dsp:nvSpPr>
      <dsp:spPr>
        <a:xfrm>
          <a:off x="0" y="2188263"/>
          <a:ext cx="9699933" cy="52650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PH" sz="2200" kern="1200" dirty="0"/>
            <a:t>Decisions about the procedures related to the health or safety of workers</a:t>
          </a:r>
        </a:p>
      </dsp:txBody>
      <dsp:txXfrm>
        <a:off x="25702" y="2213965"/>
        <a:ext cx="9648529" cy="475096"/>
      </dsp:txXfrm>
    </dsp:sp>
    <dsp:sp modelId="{4F7119FF-2B05-49AF-84B7-BBA81258AA15}">
      <dsp:nvSpPr>
        <dsp:cNvPr id="0" name=""/>
        <dsp:cNvSpPr/>
      </dsp:nvSpPr>
      <dsp:spPr>
        <a:xfrm>
          <a:off x="0" y="2729163"/>
          <a:ext cx="9699933" cy="5265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Opportunities and ways to provide information and training to other workers</a:t>
          </a:r>
          <a:endParaRPr lang="en-PH" sz="2200" kern="1200" dirty="0"/>
        </a:p>
      </dsp:txBody>
      <dsp:txXfrm>
        <a:off x="25702" y="2754865"/>
        <a:ext cx="9648529" cy="4750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CE58D-2D6D-46C6-A6BF-0712C0E528E6}">
      <dsp:nvSpPr>
        <dsp:cNvPr id="0" name=""/>
        <dsp:cNvSpPr/>
      </dsp:nvSpPr>
      <dsp:spPr>
        <a:xfrm>
          <a:off x="0" y="768285"/>
          <a:ext cx="100896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CC5B1-7B02-4502-B501-5C691B1BA1E9}">
      <dsp:nvSpPr>
        <dsp:cNvPr id="0" name=""/>
        <dsp:cNvSpPr/>
      </dsp:nvSpPr>
      <dsp:spPr>
        <a:xfrm>
          <a:off x="504481" y="19594"/>
          <a:ext cx="9308903" cy="114721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955" tIns="0" rIns="266955" bIns="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kern="1200" dirty="0"/>
            <a:t>facilitating cooperation between the employer and other workers in developing and implementing measures to promote and maintain workers' health and safety</a:t>
          </a:r>
        </a:p>
      </dsp:txBody>
      <dsp:txXfrm>
        <a:off x="560483" y="75596"/>
        <a:ext cx="9196899" cy="1035207"/>
      </dsp:txXfrm>
    </dsp:sp>
    <dsp:sp modelId="{6EA6A8B2-5902-45BC-94E9-D587D4DC2F9B}">
      <dsp:nvSpPr>
        <dsp:cNvPr id="0" name=""/>
        <dsp:cNvSpPr/>
      </dsp:nvSpPr>
      <dsp:spPr>
        <a:xfrm>
          <a:off x="0" y="1670849"/>
          <a:ext cx="100896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2E761-1E4F-481A-83B7-408ADBEFB155}">
      <dsp:nvSpPr>
        <dsp:cNvPr id="0" name=""/>
        <dsp:cNvSpPr/>
      </dsp:nvSpPr>
      <dsp:spPr>
        <a:xfrm>
          <a:off x="504481" y="1594485"/>
          <a:ext cx="9308903" cy="47488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955" tIns="0" rIns="266955" bIns="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kern="1200" dirty="0"/>
            <a:t>assisting in developing health and safety standards, rules and procedures </a:t>
          </a:r>
        </a:p>
      </dsp:txBody>
      <dsp:txXfrm>
        <a:off x="527663" y="1617667"/>
        <a:ext cx="9262539" cy="428520"/>
      </dsp:txXfrm>
    </dsp:sp>
    <dsp:sp modelId="{C30C7368-3020-4E60-A91F-E86211C606EF}">
      <dsp:nvSpPr>
        <dsp:cNvPr id="0" name=""/>
        <dsp:cNvSpPr/>
      </dsp:nvSpPr>
      <dsp:spPr>
        <a:xfrm>
          <a:off x="0" y="2895569"/>
          <a:ext cx="100896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067" tIns="562356" rIns="78306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H" sz="1200" kern="1200"/>
        </a:p>
      </dsp:txBody>
      <dsp:txXfrm>
        <a:off x="0" y="2895569"/>
        <a:ext cx="10089629" cy="680400"/>
      </dsp:txXfrm>
    </dsp:sp>
    <dsp:sp modelId="{BD70F174-6D3F-48C3-A3E4-16EFBC483928}">
      <dsp:nvSpPr>
        <dsp:cNvPr id="0" name=""/>
        <dsp:cNvSpPr/>
      </dsp:nvSpPr>
      <dsp:spPr>
        <a:xfrm>
          <a:off x="504481" y="2497049"/>
          <a:ext cx="9308903" cy="7970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955" tIns="0" rIns="266955" bIns="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kern="1200" dirty="0"/>
            <a:t>any other functions prescribed by legislation or as agreed upon by the employer and the committee.</a:t>
          </a:r>
        </a:p>
      </dsp:txBody>
      <dsp:txXfrm>
        <a:off x="543389" y="2535957"/>
        <a:ext cx="9231087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D74F5-BFFC-49A8-BEA3-D3B9E27DB8B6}" type="datetimeFigureOut">
              <a:rPr lang="en-AU" smtClean="0"/>
              <a:t>9/02/2024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3358D-C650-456A-9DE2-8475F357B6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24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6DF6-5E2A-4BB8-899B-5984CAA3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1944C-BEB3-44DF-B0F8-55FF2991B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2CCF-7D00-4F78-A0E6-6B1E2082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1420-D9A7-473B-A3C4-269EE93B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403D-C275-49DC-9C0D-679FD291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86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5DD6-4D3D-48DD-87F1-E5204F33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7A89A-1E74-48D0-A131-038452D7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1DEE-3E36-41F6-8596-36AFD03F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78C0-7938-4D04-B49C-AD415BAE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C957-EC4D-4E5F-9B9B-2AC029C5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902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9823D-6D21-46E9-9177-020926DCD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5580A-517C-4BCE-92B9-D43502C7E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A425-9B51-4FF9-BF50-9B8FBFB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CFBB-19D8-4313-B299-C7B53770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72DF-4473-4110-8693-86B5540A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987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4B36-13A7-4315-97B2-F24DA0CC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7B94-CD0E-4430-BBFA-EF273546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9AD4-0F8C-4EFC-AB94-A5F40BB6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CA9F-2237-49C2-80A7-84EED7D1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952F0-1097-49CD-9EAD-B6F343AB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267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CB64-A40A-4349-9492-6B4721FD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EB3BA-5928-405F-8547-9B2A923F1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04E9-D2F8-480E-B79C-77719EFF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E8F0-9467-4B20-925B-14D667A7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61DC3-D381-4F44-B5A0-857B0D7B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19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FEA1-D975-4DDB-A778-AE25C676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DA93-EA1B-42A8-9E58-971B13504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65A83-F206-44CB-9860-DB5A725DC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478FB-A815-42B3-9DC0-F69A44BC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B8E6F-5EDE-46BD-804F-87A87E97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9D8F3-5953-4070-90CC-CF96760B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415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146B-3969-480A-B012-DB2A772F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F783-85C4-4224-A54C-F4D26300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2C1F0-C703-425A-96DD-6CE31D56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0996-A55C-46A3-A814-64F83AE7D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F1356-972A-4974-93F9-3F024FA5B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C60D7-9FAF-43ED-8ECF-1D5E20F2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926DD-89F7-443B-B7A0-696D6F56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7E74A-767D-4888-BCB9-7101B3AA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7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E008-E474-4591-9E28-D3105AD7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87900-50D3-4194-B5F0-B05DBF09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A37C6-41A8-42BE-99C1-4F02D5D1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3B5D1-2419-4621-BA0D-ADFA473B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771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8DCA6-79D4-46B8-8324-EC33978A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22C8B-5CE9-4403-ABEC-95DBBBD9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3F9A0-DA96-4726-BEF1-34676180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77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B1A-105F-46DA-B7A8-CD10661E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A845-15D0-4046-A20C-C14FE8842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27B94-9906-4670-B544-A8EFD00E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0E578-E9CA-42BE-A1C3-F541CD0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2BECA-E3CB-4CEE-8137-A02FA2D8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83C5-93B8-4BB2-9FC4-B194BA31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890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88E7-5EF3-4977-9956-B22E65CC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EFAAB-CF75-4A2A-8E43-62525CD7B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F1A5A-01A9-4E5A-8B3F-26D044CF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F5C2-7A85-4564-80AF-16C1C35A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FF84D-BB9D-4940-8D59-59B6AD4A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FFFF-A69B-496F-9342-3801B41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85E9E-CEFB-404F-B538-64D8A89A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AD11-B403-4885-A432-F735F3B8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7E53-6C27-42FA-8736-56AFD1CBB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73EA-6C95-48DB-8B02-8091F656B4DC}" type="datetimeFigureOut">
              <a:rPr lang="en-PH" smtClean="0"/>
              <a:pPr/>
              <a:t>09/02/2024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8CDA-890D-4AA2-BC27-A382DBE03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0E2A-A3B0-482E-8BF0-3024A947C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981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72767-8E3C-4A64-873A-FAC465367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8" b="7058"/>
          <a:stretch/>
        </p:blipFill>
        <p:spPr>
          <a:xfrm>
            <a:off x="-4" y="0"/>
            <a:ext cx="12192000" cy="684143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6C08C4-900E-47A5-A5C9-CBC25C609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4" y="3091928"/>
            <a:ext cx="8968046" cy="2387600"/>
          </a:xfrm>
        </p:spPr>
        <p:txBody>
          <a:bodyPr>
            <a:normAutofit/>
          </a:bodyPr>
          <a:lstStyle/>
          <a:p>
            <a:pPr algn="l"/>
            <a:r>
              <a:rPr lang="en-US" sz="5100" dirty="0">
                <a:latin typeface="+mn-lt"/>
              </a:rPr>
              <a:t>Contribute to Safe Work Practices in the Workplace</a:t>
            </a:r>
            <a:endParaRPr lang="en-PH" sz="5100" dirty="0">
              <a:highlight>
                <a:srgbClr val="FF00FF"/>
              </a:highlight>
              <a:latin typeface="+mn-lt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25ADC1-FACE-4BB7-9E27-CC7A9875370F}"/>
              </a:ext>
            </a:extLst>
          </p:cNvPr>
          <p:cNvSpPr txBox="1">
            <a:spLocks/>
          </p:cNvSpPr>
          <p:nvPr/>
        </p:nvSpPr>
        <p:spPr>
          <a:xfrm>
            <a:off x="404553" y="5624945"/>
            <a:ext cx="9381344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HLTWHS002 - Follow safe work practices for direct client care (Release 2)</a:t>
            </a:r>
          </a:p>
        </p:txBody>
      </p:sp>
    </p:spTree>
    <p:extLst>
      <p:ext uri="{BB962C8B-B14F-4D97-AF65-F5344CB8AC3E}">
        <p14:creationId xmlns:p14="http://schemas.microsoft.com/office/powerpoint/2010/main" val="4055469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12805" r="16159"/>
          <a:stretch/>
        </p:blipFill>
        <p:spPr>
          <a:xfrm>
            <a:off x="2464900" y="-1"/>
            <a:ext cx="9727096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1779373" y="0"/>
            <a:ext cx="9405462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945A5-8FEA-4C12-8848-FA2AE3698B17}"/>
              </a:ext>
            </a:extLst>
          </p:cNvPr>
          <p:cNvSpPr txBox="1">
            <a:spLocks/>
          </p:cNvSpPr>
          <p:nvPr/>
        </p:nvSpPr>
        <p:spPr>
          <a:xfrm>
            <a:off x="817415" y="1161647"/>
            <a:ext cx="5203375" cy="461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  <a:p>
            <a:r>
              <a:rPr lang="en-US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Participate in Workplace Safety Meetings, Inspections and Consultative Activities</a:t>
            </a:r>
            <a:endParaRPr lang="en-AU" sz="50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3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7" y="1825625"/>
            <a:ext cx="52604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will hold meetings, inspections and consultative activities on a regular basis.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activities will be the best time to raise Workplace Health and Safety issues.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may raise identified hazards or incidents that have occurred at the workplace.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283F1-6C3B-424C-98FE-DB309F734B87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56D23-A447-4134-9436-B4C5C68B9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71" y="2098217"/>
            <a:ext cx="5177257" cy="29405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62AA00-C5E7-59ED-7D20-1DE16703F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F789317-2F0A-BF85-C056-40EC07A7B4A7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FE9D0-9BF4-F047-EFDB-B4F0488BC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9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care worker, it is best to report safety issues to your supervisor.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the usual practice in most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if you feel like you can resolve issues by yourself, it is still best to consult a supervisor.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supervisor needs to be aware of Workplace Health and Safety issues.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3704C-4E5E-4552-8203-E90A2CFB4ABB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C9A13-C174-0C88-9786-483537721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B0C811A-E9E9-256A-7A4E-26B08E9A5A3A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12E72-5B4C-4169-4280-74ABDA729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4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WHS Committees and Representatives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WHS committees and representatives are involved in all safe work practices.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have a significant role in meeting obligations in providing a safe workplace.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WHS committee provides a forum for both management and employees to consult about workplace hazards.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F5187-49C8-4300-B0E1-48A5B509FF54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621593-E207-6193-0002-4BCD1DB01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1330CE2-4CA5-41DF-202E-09D65CB76C47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87303-AAE2-F9B4-98EF-B808067A2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9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WHS Committee may identify hazards through: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1181283-786C-4D0A-9416-EF133592C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075661"/>
              </p:ext>
            </p:extLst>
          </p:nvPr>
        </p:nvGraphicFramePr>
        <p:xfrm>
          <a:off x="898663" y="2429783"/>
          <a:ext cx="9729580" cy="349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3CA0415-BE28-4FCF-87A4-02864E28BF72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BCDFEE-40CB-E741-AE0B-7164BF5C4C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7DF28EE-40CA-1509-7379-109F6152B7E7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CD77F-FB2B-A12F-F559-7AAF582DF9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476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4.2.1</a:t>
            </a:r>
            <a:r>
              <a:rPr lang="en-US" b="1" dirty="0">
                <a:solidFill>
                  <a:srgbClr val="FF595E"/>
                </a:solidFill>
                <a:latin typeface="+mn-lt"/>
              </a:rPr>
              <a:t> Workplace Safety Meetings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Safety meetings are held regularly to discuss how to maintain health and safety in relation to specific work tasks.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frequency of these meetings will depend on the nature of your work.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there are many hazards and risks associated with your work, safety meetings might be held more often.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2222E-526F-45C9-B05F-BA675675640D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035822-9B44-38F5-488D-C7BFC3FC5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3B70C9B-5C63-77C8-25DA-215DFB93DFEC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325CC-FBEF-B053-C0D1-C8C687DED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8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safety meetings, you can contribute by: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helping in reviewing safe work practices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discussing how recent incidents were managed (the cause and response, how it can be prevented, etc.)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discussing actions taken to eliminate or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minimise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recently reported hazards and risks.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D3C522-7CF5-450A-9B48-E93931090326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4EC3EC-E074-A1A7-341B-C7600365D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92C1386-E4FE-B22C-0ED0-3CFC7C6109A6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49C94-4EB2-500A-88A0-75328CDB2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3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476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4.2.2</a:t>
            </a:r>
            <a:r>
              <a:rPr lang="en-US" b="1" dirty="0">
                <a:solidFill>
                  <a:srgbClr val="FF595E"/>
                </a:solidFill>
                <a:latin typeface="+mn-lt"/>
              </a:rPr>
              <a:t> Inspections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expect two general types of inspections at the workplace: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3F45835-6561-4BF2-8182-93F0ADBF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301716"/>
              </p:ext>
            </p:extLst>
          </p:nvPr>
        </p:nvGraphicFramePr>
        <p:xfrm>
          <a:off x="888553" y="2463441"/>
          <a:ext cx="9063829" cy="1639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1D4BE0D-23DE-47FC-BA9D-C6633DF93518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705FD-A4AE-296C-58F0-CCA6003BB9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B7B6C1C-33E4-E890-FDEB-1BC23D4D82AF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DA122-C6D8-E1A7-0752-45FF0E25F0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77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Inspections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used by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proactively prevent workplace injuries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 in identifying and addressing hazards before they cause harm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occur after an incident has happened or when a new process or procedure is introduced.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7BAD2-4616-4CDC-A1B5-1BC1520760A7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05A1C5-8633-C0C5-021B-4FF439A08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F63681A-AE57-550E-7BC0-AA6F1C5D16E3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B186C-BB2A-5D89-F5B8-BDAEDEF7C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0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process of inspecting involves observing the following work aspects: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868B3-E55D-4414-9869-7207F2255D79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369754-BA20-4EE3-A5E0-256B75DAF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631129"/>
              </p:ext>
            </p:extLst>
          </p:nvPr>
        </p:nvGraphicFramePr>
        <p:xfrm>
          <a:off x="1171215" y="2261937"/>
          <a:ext cx="9826324" cy="247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F222CD1-B24A-4ECF-E70B-618C92FDDE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E52224C-DF3B-F367-DE9D-1352BE10AC16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EBB32-06F2-4AAA-06DD-90D458D145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0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day-to-day work includes caring for clients, manual handling tasks and infection control tasks.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experiences and suggestions will help in improving the safe work practices of your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and your colleagues do not contribute, safe work practices may not improve.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Practices may not be able to adapt to future emerging care situations.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9C63F-E541-7D5F-B6ED-18FC322A9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05FD40A-13CD-FE0E-87E1-3819083FC242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981A6-550F-7D15-84CD-1CB0CDADA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95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are usually conducted by a health and safety representative (HSR) or WHS practitioners and advisers.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care worker, your input is important during inspections.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firsthand experience will help the inspectors identify possible sources of workplace hazards.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contribute to internal inspections by cooperating with the inspectors.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448314-53B0-4EB4-AF6F-9576AB91F49F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71491B-CCCD-B314-4693-94CB44ABA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CDCE53E-D2D1-466D-3740-9A7A9F6B952B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BCA40-1A6E-F3F7-A493-DB2E469B1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internal inspections, you can contribute by: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providing inspectors with your observations when: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moving around your work environment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different equipment, materials and substances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sharing challenges that you face when performing work tasks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sharing previously identified workplace hazards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answering questions that the inspectors may have regarding the workplace.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49472-1C47-4394-B7AF-E657DBB24C67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D29113-51A2-7863-25FA-E536950F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A25283A-30C8-DFCF-392F-2496285E68D7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D03A9-173D-99B6-7310-94EF8CCE0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Inspections by WHS Inspectors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WHS inspector is an individual who has been appointed by a regulator.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may be a staff member of the regulator, appointed under a corresponding WHS law, or a person in a prescribed class.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WHS inspector may conduct an inspection to: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 compliance with WHS standards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investigate a complaint or incident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assist with dispute resolution.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748A1-9A3E-4F08-8DEB-8C642E78EC82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D8310A-083F-C814-6FFD-E19065AEC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7FBFAAC-E514-E7B6-79CD-BF5B58292399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1AFFE-918B-1168-6C17-73DBDA2DE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5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WHS Act 2011 contains sections relating to your responsibilities as a worker during inspections.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inspections, you must: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 the inspector reasonable help to exercise their powers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tell the inspector who has custody of, or access to, certain documents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 required documents for the inspector while the inspector is at the workplace or within a specified period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 any questions asked by the inspector.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CA291-14B0-4E28-9340-744B7DF4F6A6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C8C3B-BE92-F8DB-1361-F7EC9E851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22FA63-2F46-C2C5-786B-DDABE428D399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1F577-BA12-164A-B483-908FE75D1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9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476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4.2.3</a:t>
            </a:r>
            <a:r>
              <a:rPr lang="en-US" b="1" dirty="0">
                <a:solidFill>
                  <a:srgbClr val="FF595E"/>
                </a:solidFill>
                <a:latin typeface="+mn-lt"/>
              </a:rPr>
              <a:t> Consultative Activities 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management of WHS works best if everyone is actively involved in its development and implementation.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Consultative activities use the knowledge and experience of all employees in the workplace.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Employees are familiar with workplace processes and hazards and often have useful ideas about risk control.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7D01B5-1622-486A-A448-D8EC774C0474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B36F6C-1C36-0568-771A-95EF9DCF8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2A31FE2-C849-B9AA-90A3-810C14AB8EE3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4A364-2AF1-528A-38C0-4D03084EB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1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WHS legislation requires the establishment of committees and representatives to encourage consultation.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many ways to consult.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key is to adopt an approach that works in a particular work environment.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B97B8-9D16-43F5-A375-D2B9A013AB44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9ED3FF-2488-8435-2DFF-51BB1A2B6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DE460D0-126A-B69A-FA1F-48F3A97E6C3C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EA543-B438-2739-2DB6-3EBD4DF37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01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Consultative activities start with the election of a Health and Safety Representative (HSR) or the formation of a Health and Safety Committee (HSC).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review, the HSR is the workplace representative in charge of addressing work health and safety matters.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HSC is a group of workplace representatives tasked to discuss and address work health and safety issues.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Consultative activities are led by the HSR or the HSC.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6444B-BFC7-46C8-B3A1-131B51FF0F36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01E42E-956D-B02F-2017-A7572AC78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D74CF42-07BC-E382-7E73-6F894E2B6B9C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6203C-22C4-4ECB-77B9-D228F3F45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2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Consultative activities include the following: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93A9B40-C690-47D6-8D67-87D3B00CED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335118"/>
              </p:ext>
            </p:extLst>
          </p:nvPr>
        </p:nvGraphicFramePr>
        <p:xfrm>
          <a:off x="916759" y="2450963"/>
          <a:ext cx="9671728" cy="3234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40E4192-23A3-4641-8C4E-3C433ACE9EDA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AE5DA5-3DDE-5B1E-C906-05EEF0A67F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97B1E79-FD69-0090-E485-FBE15C116025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55AAA-53CD-4381-3BFB-187CDDD47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79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care worker, you can contribute to consultative activities by: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asking questions and raising concerns about health and safety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reporting health and safety problems that you encounter while working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sharing your opinions on current work health and safety practices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suggesting steps to take in addressing health and safety issues.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2C20D-1359-4D53-9641-42D92FDA31D2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3D921B-15E2-7D13-CB96-3A3744EFF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E525131-DE82-94F4-3C7B-A86E91C4F159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0955E-7E84-7105-52FB-85CB7B5E2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1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Effective consultation with employees leads to more accurate risk assessments.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will result in practical solutions to reduce workplace hazards.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may also result in increased staff morale and productivity.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Consultation may also provide opportunities to address other work issues, aside from those related to WHS.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A5309-DDA8-42C5-BC6D-B9BB8EB2F919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7B15E0-90AC-60E5-0B23-FAED745ED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6304907-D46A-C0BD-EDE4-A53F5D0DB963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3E9C4-B97C-88D4-7F58-1CCD9E148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4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chapter, you will learn how to: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raise WHS issues with designated persons according to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organisational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procedures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participate in workplace safety meetings, inspections and consultative activities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 to the development and implementation of safe workplace policies and procedures.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DFCD5-9BB7-4574-828B-745E55D3E313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2E753-1485-2C74-6970-16504C33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D345D8F-CEC8-F2FD-753C-EB05DBD216BF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C9AF9-296E-907B-4119-9032D4184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19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Regardless of which consultation method is used, the input of all employees must be valued and encouraged.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Successful consultation requires: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opportunities for employees to provide input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non-threatening environment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positive workplace culture embracing collaborative problem-solving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 representatives who listen to and act on agreed solutions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employees who are willing to change work practices when necessary.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0EEFF-FF2A-4762-82FD-392C794F6307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667EFE-6194-B46A-DE20-6272378FA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671571D-AADE-6915-FAE7-60232322EB2A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748B3-4E2A-EFAB-25DB-C0F272CA5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8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Staff involved in consultative activities need support, such as: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DFD0C7-2299-4524-B27E-528F94304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548096"/>
              </p:ext>
            </p:extLst>
          </p:nvPr>
        </p:nvGraphicFramePr>
        <p:xfrm>
          <a:off x="887951" y="2371025"/>
          <a:ext cx="9541509" cy="210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C33D147-8F42-4098-A57A-205BBBC49D16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5B62EA-52B8-EBAF-014E-CAD884B19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70CB407-4C56-1C41-A237-99F678C25CC8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946C8-026A-E882-38BA-E82CC30565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69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should be formally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organised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clearly understood by all stakeholders.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Employers may develop policies and procedures related to consultation.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must support employees who are active in the consultative process.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will help in the timely and equitable resolution of WHS issues.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D7B12-4E31-4E02-91E4-5D90CA09816D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B087B4-F368-1BC2-3E60-F8844248E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623D687-4832-60DB-8F2A-025E81DF97D4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BFC6-E20F-28C0-6020-FA451B15C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0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r="5128"/>
          <a:stretch/>
        </p:blipFill>
        <p:spPr>
          <a:xfrm>
            <a:off x="2743199" y="1"/>
            <a:ext cx="9448800" cy="68692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1339490" y="11245"/>
            <a:ext cx="8527112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945A5-8FEA-4C12-8848-FA2AE3698B17}"/>
              </a:ext>
            </a:extLst>
          </p:cNvPr>
          <p:cNvSpPr txBox="1">
            <a:spLocks/>
          </p:cNvSpPr>
          <p:nvPr/>
        </p:nvSpPr>
        <p:spPr>
          <a:xfrm>
            <a:off x="906649" y="1226679"/>
            <a:ext cx="5066640" cy="461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	</a:t>
            </a:r>
          </a:p>
          <a:p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Contribute to the Development and Implementation of Safe Workplace Policies and Procedures</a:t>
            </a:r>
            <a:endParaRPr lang="en-AU" sz="46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45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management of WHS works best if everyone is actively involved in its development and implementation.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participation in consultative activities is important because your input as a worker is valuable.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an employee, you may not be in charge of directly developing and implementing policies and procedures.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responsibility is to contribute to these activities.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A261B-A9B7-4945-B000-CF346C15FDD3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1350D6-52B2-FF51-D826-4739F027C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00F3E4D-56C2-C182-DAC9-61F70471098A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ED81D-A79E-20B0-5A23-FB455AF8B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3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of Policies and Procedures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make suggestions for additions or changes to policies and procedures based on your work experience.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also suggest new policies and procedures that must be developed to address certain WHS issues.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F246B-707E-4A43-8314-7561935CC6F1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E38129-76BA-994C-ABFD-CF1C0A85A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DB6133A-8480-EE1D-B8F4-BA48A6C82AF2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072E0-82ED-B2BB-06EE-AC6B43301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63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employer may consult with you on the following matters to help develop safe workplace policies and procedures: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63638C-74E9-4214-A92A-C4CD3A915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816128"/>
              </p:ext>
            </p:extLst>
          </p:nvPr>
        </p:nvGraphicFramePr>
        <p:xfrm>
          <a:off x="915057" y="2762664"/>
          <a:ext cx="9699933" cy="328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BF9DC23-1606-434D-AB43-D91EF14B67CB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4943E7-0B26-55B3-772D-2B5C9DFDA9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BEE70B6-7FA2-084C-F62F-3172F9720E69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09C36-26FD-DCF3-9CA3-9E06938CA0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53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contribute to the development of safe work policies and procedures by: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attending and participating actively in WHS-related meetings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providing your input on client care plans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listening and building upon ideas and opinions of other team members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recommendations on changes to work practices.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45BB5-502A-4FAE-AB66-B4A7AC86DD87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9A22D3-7B01-61D3-A239-ED5FB880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8643D29-5EA1-1467-9D36-417A1BAA88F1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BE994-7EA0-0030-AA0C-832EAF578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25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of Policies and Procedures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may also contribute to the implementation of safe work policies and procedures.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Managers and supervisors are mainly in charge of implementing policies and procedures.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help them by reporting any issues in implementation.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8DBD3-B685-41EB-9B36-012DDC58E76A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5B20E-D445-5442-29D4-B28B03CA6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E4374D7-D03D-A8E7-ACB4-42FEB0605A1F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0E187-8E1D-4C49-B2DA-ADFABCA68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15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your work role, implementing policies and procedures means: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following safe work policies and procedures in your own practice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identifying, recording and reporting hazards and assessing risks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identifying and reporting breaches to policies and procedures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equipment according to guidelines and operation manuals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interacting with clients according to policies and procedures.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6787F-9F12-4E01-B428-DFB0592C51E9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22EE02-0CD1-ED26-25FD-E7DE25BD5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E7D765-90C7-A0B3-4C3F-413B603146FD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1B691-0996-6A13-8E91-16916C273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r="10208"/>
          <a:stretch/>
        </p:blipFill>
        <p:spPr>
          <a:xfrm flipH="1">
            <a:off x="4002157" y="0"/>
            <a:ext cx="818984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2650435" y="0"/>
            <a:ext cx="6082748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945A5-8FEA-4C12-8848-FA2AE3698B17}"/>
              </a:ext>
            </a:extLst>
          </p:cNvPr>
          <p:cNvSpPr txBox="1">
            <a:spLocks/>
          </p:cNvSpPr>
          <p:nvPr/>
        </p:nvSpPr>
        <p:spPr>
          <a:xfrm>
            <a:off x="769651" y="1332452"/>
            <a:ext cx="5113291" cy="461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</a:p>
          <a:p>
            <a:r>
              <a:rPr lang="en-US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 WHS Issues With Designated Persons According to </a:t>
            </a:r>
            <a:r>
              <a:rPr lang="en-US" sz="5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Organisational</a:t>
            </a:r>
            <a:r>
              <a:rPr lang="en-US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2474872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and Safety Committees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may also choose to contribute to your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 member of the health and safety committee (HSC).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WHS Act 2011 grants workers the right to request the establishment of a health and safety committee.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committee is composed of workers and representatives chosen by the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6DECE-32C2-41DB-A1C4-7976308AB225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DEE19-5AC3-7E38-4CB3-644BDAD23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ACACA47-70AC-2CA9-9EF1-3840B7E69EF7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0B15A-A052-5D15-26D8-B80C3CEFC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9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committee is responsible for: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9D28B09-6FBD-4609-9EA9-2741204F2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794285"/>
              </p:ext>
            </p:extLst>
          </p:nvPr>
        </p:nvGraphicFramePr>
        <p:xfrm>
          <a:off x="835546" y="2487184"/>
          <a:ext cx="10089629" cy="359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E2DD0B0-10BA-431E-AB4D-F76596107A27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9A1753-C231-5F90-3150-DDCC0F52A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9BF0894-2D9B-8B70-FEA7-93B1EDBE3D48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E99FD-2405-0A95-51CE-C568AD876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73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Being a member of your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organisation’s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health and safety committee is a great opportunity for contribution.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contribute to the development and implementation of WHS policies and procedures.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D9C69-71C9-4E52-B909-1EFF59DE686F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54893A-EAF9-16F2-FFD0-F28674645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562B92C-06E8-11EB-5024-8CE695468FD2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72122-77AC-4042-F6FF-9B98D46EA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83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/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What have we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A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part of the session, we have covered: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 safe work practices for direct client care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 safe work practices for manual handling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 safe work practices for infection control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 to safe work practices in the workplace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 on own safe work practices</a:t>
            </a:r>
          </a:p>
        </p:txBody>
      </p:sp>
      <p:pic>
        <p:nvPicPr>
          <p:cNvPr id="12" name="Graphic 11" descr="Open book with table lamp, books, pen and pencil">
            <a:extLst>
              <a:ext uri="{FF2B5EF4-FFF2-40B4-BE49-F238E27FC236}">
                <a16:creationId xmlns:a16="http://schemas.microsoft.com/office/drawing/2014/main" id="{9700A7B7-117C-4171-A8DD-0A67FB07C9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53300" y="2019300"/>
            <a:ext cx="4838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8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BCBC-80AD-4BB5-B2F3-2A55BDDB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12"/>
            <a:ext cx="10515600" cy="3389375"/>
          </a:xfrm>
        </p:spPr>
        <p:txBody>
          <a:bodyPr anchor="b">
            <a:normAutofit/>
          </a:bodyPr>
          <a:lstStyle/>
          <a:p>
            <a:pPr marL="0" marR="6477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PH" sz="2000" b="1" dirty="0">
                <a:solidFill>
                  <a:schemeClr val="bg1">
                    <a:lumMod val="65000"/>
                  </a:schemeClr>
                </a:solidFill>
                <a:ea typeface="Open Sans" pitchFamily="34" charset="0"/>
                <a:cs typeface="Open Sans" pitchFamily="34" charset="0"/>
              </a:rPr>
              <a:t>End of Chapter 4</a:t>
            </a:r>
            <a:endParaRPr lang="en-US" sz="20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58F79-457E-4DFC-BB7C-F3A6520849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95EB4C-FB42-86C9-D319-FB14ACEE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D299969-2A29-9306-39C5-DAFEBFBFCD70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59B58-C78C-6121-0441-A2F757FFB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Raising WHS issues is covered in Section 48(1)(b) of the Work Health and Safety Act 2011.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Workers must be given the opportunity to raise any WHS issues they have in the workplace.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must also be consulted during the process of handling these issues.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2887E8-2257-4F35-B9BE-71B4E02D3B93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72C92-B99C-31DF-BC81-061478B94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8B5D489-7BAB-7677-45CC-1A2D989A79C1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23575-7161-5072-DA97-A92D43A68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8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WHS issue may become apparent in a number of ways, including where a care worker: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83B5789-8E01-4783-AA67-90C763001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019716"/>
              </p:ext>
            </p:extLst>
          </p:nvPr>
        </p:nvGraphicFramePr>
        <p:xfrm>
          <a:off x="835546" y="2842736"/>
          <a:ext cx="9527654" cy="231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2D7E211-F117-46DE-9BBD-F6B285A7984A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E6B69-2397-BF9A-FD86-DB690F6D93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42B3530-25D5-D1F4-97AC-431F1AB5B16A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4D8AD-C90F-49D1-100F-D47F6F4B60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0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WHS issues may result from hazards and risks in existing work settings.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issues may also arise from implementing new work settings.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there are issues that you feel pose a risk to work health and safety, you should follow procedures set by your workplace.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Generally, this involves reporting your concerns to designated persons.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1A80DA-901B-49A4-A711-D4637B642726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E3C03-FE79-08ED-5082-D62A89E9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A812FAD-4E0B-2E20-E490-B89151291FF5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8CEC4-5E6F-54EE-5885-BC8803629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1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Designated persons in your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may include: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direct supervisor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and safety representative (HSR)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and safety committee (HSC).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BEA30C-B42D-4502-B467-2317E48AF82B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790B3E-B0B5-E113-CB54-72946ED14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4F588E-BCED-E0A3-DD23-9E54A184B1A7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98B59-BFD5-7CF6-9B19-8A974921D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1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all parties have agreed to a resolution, details of the issue and the resolution can be set out in a written agreement.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copy of this written agreement must be provided to all parties to the issue and to the health and safety committee if requested.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3662-8D3F-4FC3-942A-E6EC5AA56A12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45674-5A7B-1405-4156-5C0A3A5FD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ABD45A1-0471-0812-4479-840306138EE0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0BEF4-6B01-BC13-6C2D-2DE92FD98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4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7332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86537132AB842AA182E814304EAA3" ma:contentTypeVersion="12" ma:contentTypeDescription="Create a new document." ma:contentTypeScope="" ma:versionID="2ea00a2ae54cc06574c9e1f88e6a9f83">
  <xsd:schema xmlns:xsd="http://www.w3.org/2001/XMLSchema" xmlns:xs="http://www.w3.org/2001/XMLSchema" xmlns:p="http://schemas.microsoft.com/office/2006/metadata/properties" xmlns:ns2="4dad8055-0b31-433a-8243-67070a30e3dd" xmlns:ns3="29a6e72c-4bd6-4753-a151-c4743ef85a8a" targetNamespace="http://schemas.microsoft.com/office/2006/metadata/properties" ma:root="true" ma:fieldsID="beb4c7d8d4c11f11c0064e63bdb37c83" ns2:_="" ns3:_="">
    <xsd:import namespace="4dad8055-0b31-433a-8243-67070a30e3dd"/>
    <xsd:import namespace="29a6e72c-4bd6-4753-a151-c4743ef85a8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d8055-0b31-433a-8243-67070a30e3d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7fbe4929-d8e5-4834-beec-be58b76c56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6e72c-4bd6-4753-a151-c4743ef85a8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5919b7e-9482-4a60-a402-69f15daed2b6}" ma:internalName="TaxCatchAll" ma:showField="CatchAllData" ma:web="29a6e72c-4bd6-4753-a151-c4743ef85a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dad8055-0b31-433a-8243-67070a30e3dd" xsi:nil="true"/>
    <lcf76f155ced4ddcb4097134ff3c332f xmlns="4dad8055-0b31-433a-8243-67070a30e3dd">
      <Terms xmlns="http://schemas.microsoft.com/office/infopath/2007/PartnerControls"/>
    </lcf76f155ced4ddcb4097134ff3c332f>
    <TaxCatchAll xmlns="29a6e72c-4bd6-4753-a151-c4743ef85a8a" xsi:nil="true"/>
  </documentManagement>
</p:properties>
</file>

<file path=customXml/itemProps1.xml><?xml version="1.0" encoding="utf-8"?>
<ds:datastoreItem xmlns:ds="http://schemas.openxmlformats.org/officeDocument/2006/customXml" ds:itemID="{062E8C30-0221-4867-AF74-52FB9B156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ad8055-0b31-433a-8243-67070a30e3dd"/>
    <ds:schemaRef ds:uri="29a6e72c-4bd6-4753-a151-c4743ef85a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229EFB-6C75-42DB-A179-188C3AC3AC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DFF376-D503-4451-98A5-28499D684D0B}">
  <ds:schemaRefs>
    <ds:schemaRef ds:uri="6cecd733-34d5-425b-8041-9161b6f347cb"/>
    <ds:schemaRef ds:uri="http://purl.org/dc/elements/1.1/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070b689-7605-479f-8804-a59ee445c744"/>
    <ds:schemaRef ds:uri="4dad8055-0b31-433a-8243-67070a30e3dd"/>
    <ds:schemaRef ds:uri="29a6e72c-4bd6-4753-a151-c4743ef85a8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12216</TotalTime>
  <Words>2328</Words>
  <Application>Microsoft Office PowerPoint</Application>
  <PresentationFormat>Widescreen</PresentationFormat>
  <Paragraphs>254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Wingdings</vt:lpstr>
      <vt:lpstr>Office Theme</vt:lpstr>
      <vt:lpstr>Contribute to Safe Work Practices in the Workplace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</vt:lpstr>
      <vt:lpstr> </vt:lpstr>
      <vt:lpstr>4.2.1 Workplace Safety Meetings</vt:lpstr>
      <vt:lpstr> </vt:lpstr>
      <vt:lpstr>4.2.2 Inspections</vt:lpstr>
      <vt:lpstr> </vt:lpstr>
      <vt:lpstr> </vt:lpstr>
      <vt:lpstr> </vt:lpstr>
      <vt:lpstr> </vt:lpstr>
      <vt:lpstr> </vt:lpstr>
      <vt:lpstr> </vt:lpstr>
      <vt:lpstr>4.2.3 Consultative Activities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What have we learned?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Compliant Learning Resources</dc:creator>
  <cp:lastModifiedBy>PC-4</cp:lastModifiedBy>
  <cp:revision>320</cp:revision>
  <dcterms:created xsi:type="dcterms:W3CDTF">2020-09-30T05:05:23Z</dcterms:created>
  <dcterms:modified xsi:type="dcterms:W3CDTF">2024-02-09T05:00:14Z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0x010100DD51334FE81C084784F3072C334382AE</vt:lpwstr>
  </property>
  <property fmtid="{D5CDD505-2E9C-101B-9397-08002B2CF9AE}" pid="3" name="Order">
    <vt:r8>94625900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TemplateUrl">
    <vt:lpwstr/>
  </property>
  <property fmtid="{D5CDD505-2E9C-101B-9397-08002B2CF9AE}" pid="9" name="ComplianceAssetId">
    <vt:lpwstr/>
  </property>
  <property fmtid="{D5CDD505-2E9C-101B-9397-08002B2CF9AE}" pid="10" name="MediaServiceImageTags">
    <vt:lpwstr/>
  </property>
  <property fmtid="{D5CDD505-2E9C-101B-9397-08002B2CF9AE}" pid="11" name="MSIP_Label_940342a7-de81-4f2d-83d5-6ecae4926616_Enabled">
    <vt:lpwstr>true</vt:lpwstr>
  </property>
  <property fmtid="{D5CDD505-2E9C-101B-9397-08002B2CF9AE}" pid="12" name="MSIP_Label_940342a7-de81-4f2d-83d5-6ecae4926616_SetDate">
    <vt:lpwstr>2023-05-24T00:34:58Z</vt:lpwstr>
  </property>
  <property fmtid="{D5CDD505-2E9C-101B-9397-08002B2CF9AE}" pid="13" name="MSIP_Label_940342a7-de81-4f2d-83d5-6ecae4926616_Method">
    <vt:lpwstr>Privileged</vt:lpwstr>
  </property>
  <property fmtid="{D5CDD505-2E9C-101B-9397-08002B2CF9AE}" pid="14" name="MSIP_Label_940342a7-de81-4f2d-83d5-6ecae4926616_Name">
    <vt:lpwstr>TRG-Public</vt:lpwstr>
  </property>
  <property fmtid="{D5CDD505-2E9C-101B-9397-08002B2CF9AE}" pid="15" name="MSIP_Label_940342a7-de81-4f2d-83d5-6ecae4926616_SiteId">
    <vt:lpwstr>6a3a435d-3aa3-47a8-87fa-0e6bd220e179</vt:lpwstr>
  </property>
  <property fmtid="{D5CDD505-2E9C-101B-9397-08002B2CF9AE}" pid="16" name="MSIP_Label_940342a7-de81-4f2d-83d5-6ecae4926616_ActionId">
    <vt:lpwstr>c026a11f-6d91-4976-8cd6-3be88a2e356e</vt:lpwstr>
  </property>
  <property fmtid="{D5CDD505-2E9C-101B-9397-08002B2CF9AE}" pid="17" name="MSIP_Label_940342a7-de81-4f2d-83d5-6ecae4926616_ContentBits">
    <vt:lpwstr>0</vt:lpwstr>
  </property>
  <property fmtid="{D5CDD505-2E9C-101B-9397-08002B2CF9AE}" pid="18" name="_SourceUrl">
    <vt:lpwstr/>
  </property>
  <property fmtid="{D5CDD505-2E9C-101B-9397-08002B2CF9AE}" pid="19" name="_SharedFileIndex">
    <vt:lpwstr/>
  </property>
</Properties>
</file>