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sldIdLst>
    <p:sldId id="425" r:id="rId5"/>
    <p:sldId id="552" r:id="rId6"/>
    <p:sldId id="521" r:id="rId7"/>
    <p:sldId id="522" r:id="rId8"/>
    <p:sldId id="553" r:id="rId9"/>
    <p:sldId id="524" r:id="rId10"/>
    <p:sldId id="525" r:id="rId11"/>
    <p:sldId id="554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495" r:id="rId20"/>
    <p:sldId id="455" r:id="rId21"/>
    <p:sldId id="509" r:id="rId22"/>
    <p:sldId id="508" r:id="rId23"/>
    <p:sldId id="5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CF0A15-5995-47D5-89F7-7066E8618130}">
          <p14:sldIdLst>
            <p14:sldId id="425"/>
            <p14:sldId id="552"/>
            <p14:sldId id="521"/>
            <p14:sldId id="522"/>
            <p14:sldId id="553"/>
            <p14:sldId id="524"/>
            <p14:sldId id="525"/>
            <p14:sldId id="554"/>
            <p14:sldId id="527"/>
            <p14:sldId id="528"/>
            <p14:sldId id="529"/>
            <p14:sldId id="530"/>
            <p14:sldId id="531"/>
            <p14:sldId id="532"/>
            <p14:sldId id="533"/>
            <p14:sldId id="495"/>
            <p14:sldId id="455"/>
            <p14:sldId id="509"/>
            <p14:sldId id="508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mina Anne Alfaro" initials="KAA" lastIdx="10" clrIdx="0">
    <p:extLst>
      <p:ext uri="{19B8F6BF-5375-455C-9EA6-DF929625EA0E}">
        <p15:presenceInfo xmlns:p15="http://schemas.microsoft.com/office/powerpoint/2012/main" userId="S::karmina.a@trainingresourcesgroup.com.au::b6dafdf6-8ba4-480d-a792-288afbe2f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E"/>
    <a:srgbClr val="FFFFFF"/>
    <a:srgbClr val="DDD5EB"/>
    <a:srgbClr val="C8EA92"/>
    <a:srgbClr val="D7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Montenegro" userId="65d3c91a-73e9-4799-becb-247b768c9783" providerId="ADAL" clId="{D5BCC7AE-DD40-4B89-8ADC-DF3A0BBC01DE}"/>
    <pc:docChg chg="modSld">
      <pc:chgData name="Bea Montenegro" userId="65d3c91a-73e9-4799-becb-247b768c9783" providerId="ADAL" clId="{D5BCC7AE-DD40-4B89-8ADC-DF3A0BBC01DE}" dt="2022-04-28T05:58:02.739" v="10" actId="20577"/>
      <pc:docMkLst>
        <pc:docMk/>
      </pc:docMkLst>
      <pc:sldChg chg="modSp mod">
        <pc:chgData name="Bea Montenegro" userId="65d3c91a-73e9-4799-becb-247b768c9783" providerId="ADAL" clId="{D5BCC7AE-DD40-4B89-8ADC-DF3A0BBC01DE}" dt="2022-04-28T05:58:02.739" v="10" actId="20577"/>
        <pc:sldMkLst>
          <pc:docMk/>
          <pc:sldMk cId="3513502110" sldId="512"/>
        </pc:sldMkLst>
        <pc:graphicFrameChg chg="modGraphic">
          <ac:chgData name="Bea Montenegro" userId="65d3c91a-73e9-4799-becb-247b768c9783" providerId="ADAL" clId="{D5BCC7AE-DD40-4B89-8ADC-DF3A0BBC01DE}" dt="2022-04-28T05:58:02.739" v="10" actId="20577"/>
          <ac:graphicFrameMkLst>
            <pc:docMk/>
            <pc:sldMk cId="3513502110" sldId="512"/>
            <ac:graphicFrameMk id="4" creationId="{4DAE5A8B-7EDC-4450-B127-C7D9FED6FB6F}"/>
          </ac:graphicFrameMkLst>
        </pc:graphicFrameChg>
      </pc:sldChg>
      <pc:sldChg chg="modSp mod">
        <pc:chgData name="Bea Montenegro" userId="65d3c91a-73e9-4799-becb-247b768c9783" providerId="ADAL" clId="{D5BCC7AE-DD40-4B89-8ADC-DF3A0BBC01DE}" dt="2022-04-28T05:57:55.034" v="2" actId="20577"/>
        <pc:sldMkLst>
          <pc:docMk/>
          <pc:sldMk cId="3590345420" sldId="552"/>
        </pc:sldMkLst>
        <pc:spChg chg="mod">
          <ac:chgData name="Bea Montenegro" userId="65d3c91a-73e9-4799-becb-247b768c9783" providerId="ADAL" clId="{D5BCC7AE-DD40-4B89-8ADC-DF3A0BBC01DE}" dt="2022-04-28T05:57:55.034" v="2" actId="20577"/>
          <ac:spMkLst>
            <pc:docMk/>
            <pc:sldMk cId="3590345420" sldId="552"/>
            <ac:spMk id="5" creationId="{22757011-F456-4FC9-AB05-68851805F1B1}"/>
          </ac:spMkLst>
        </pc:spChg>
      </pc:sldChg>
    </pc:docChg>
  </pc:docChgLst>
  <pc:docChgLst>
    <pc:chgData name="Lei San Agustin" userId="d8299a59-9786-404a-a65b-a702bd7a1468" providerId="ADAL" clId="{CA7AEFA0-0157-4901-9762-D5D797ACBF09}"/>
    <pc:docChg chg="custSel addSld delSld modSld modSection">
      <pc:chgData name="Lei San Agustin" userId="d8299a59-9786-404a-a65b-a702bd7a1468" providerId="ADAL" clId="{CA7AEFA0-0157-4901-9762-D5D797ACBF09}" dt="2022-03-08T03:49:17.842" v="32" actId="1076"/>
      <pc:docMkLst>
        <pc:docMk/>
      </pc:docMkLst>
      <pc:sldChg chg="del">
        <pc:chgData name="Lei San Agustin" userId="d8299a59-9786-404a-a65b-a702bd7a1468" providerId="ADAL" clId="{CA7AEFA0-0157-4901-9762-D5D797ACBF09}" dt="2022-03-08T03:43:56.166" v="7" actId="47"/>
        <pc:sldMkLst>
          <pc:docMk/>
          <pc:sldMk cId="2474872708" sldId="486"/>
        </pc:sldMkLst>
      </pc:sldChg>
      <pc:sldChg chg="del">
        <pc:chgData name="Lei San Agustin" userId="d8299a59-9786-404a-a65b-a702bd7a1468" providerId="ADAL" clId="{CA7AEFA0-0157-4901-9762-D5D797ACBF09}" dt="2022-03-08T03:44:48.209" v="15" actId="47"/>
        <pc:sldMkLst>
          <pc:docMk/>
          <pc:sldMk cId="1495896673" sldId="523"/>
        </pc:sldMkLst>
      </pc:sldChg>
      <pc:sldChg chg="del">
        <pc:chgData name="Lei San Agustin" userId="d8299a59-9786-404a-a65b-a702bd7a1468" providerId="ADAL" clId="{CA7AEFA0-0157-4901-9762-D5D797ACBF09}" dt="2022-03-08T03:46:57.292" v="31" actId="47"/>
        <pc:sldMkLst>
          <pc:docMk/>
          <pc:sldMk cId="2042814069" sldId="526"/>
        </pc:sldMkLst>
      </pc:sldChg>
      <pc:sldChg chg="modSp mod">
        <pc:chgData name="Lei San Agustin" userId="d8299a59-9786-404a-a65b-a702bd7a1468" providerId="ADAL" clId="{CA7AEFA0-0157-4901-9762-D5D797ACBF09}" dt="2022-03-08T03:49:17.842" v="32" actId="1076"/>
        <pc:sldMkLst>
          <pc:docMk/>
          <pc:sldMk cId="741231998" sldId="529"/>
        </pc:sldMkLst>
        <pc:picChg chg="mod">
          <ac:chgData name="Lei San Agustin" userId="d8299a59-9786-404a-a65b-a702bd7a1468" providerId="ADAL" clId="{CA7AEFA0-0157-4901-9762-D5D797ACBF09}" dt="2022-03-08T03:49:17.842" v="32" actId="1076"/>
          <ac:picMkLst>
            <pc:docMk/>
            <pc:sldMk cId="741231998" sldId="529"/>
            <ac:picMk id="8" creationId="{B21D25DA-0977-4DE0-8183-B5F6D4A58503}"/>
          </ac:picMkLst>
        </pc:picChg>
      </pc:sldChg>
      <pc:sldChg chg="addSp delSp modSp add mod">
        <pc:chgData name="Lei San Agustin" userId="d8299a59-9786-404a-a65b-a702bd7a1468" providerId="ADAL" clId="{CA7AEFA0-0157-4901-9762-D5D797ACBF09}" dt="2022-03-08T03:43:53.726" v="6" actId="14826"/>
        <pc:sldMkLst>
          <pc:docMk/>
          <pc:sldMk cId="3590345420" sldId="552"/>
        </pc:sldMkLst>
        <pc:spChg chg="add mod">
          <ac:chgData name="Lei San Agustin" userId="d8299a59-9786-404a-a65b-a702bd7a1468" providerId="ADAL" clId="{CA7AEFA0-0157-4901-9762-D5D797ACBF09}" dt="2022-03-08T03:43:42.264" v="5" actId="12789"/>
          <ac:spMkLst>
            <pc:docMk/>
            <pc:sldMk cId="3590345420" sldId="552"/>
            <ac:spMk id="5" creationId="{22757011-F456-4FC9-AB05-68851805F1B1}"/>
          </ac:spMkLst>
        </pc:spChg>
        <pc:spChg chg="del">
          <ac:chgData name="Lei San Agustin" userId="d8299a59-9786-404a-a65b-a702bd7a1468" providerId="ADAL" clId="{CA7AEFA0-0157-4901-9762-D5D797ACBF09}" dt="2022-03-08T03:43:34.024" v="1" actId="478"/>
          <ac:spMkLst>
            <pc:docMk/>
            <pc:sldMk cId="3590345420" sldId="552"/>
            <ac:spMk id="7" creationId="{DAA945A5-8FEA-4C12-8848-FA2AE3698B17}"/>
          </ac:spMkLst>
        </pc:spChg>
        <pc:picChg chg="mod">
          <ac:chgData name="Lei San Agustin" userId="d8299a59-9786-404a-a65b-a702bd7a1468" providerId="ADAL" clId="{CA7AEFA0-0157-4901-9762-D5D797ACBF09}" dt="2022-03-08T03:43:53.726" v="6" actId="14826"/>
          <ac:picMkLst>
            <pc:docMk/>
            <pc:sldMk cId="3590345420" sldId="552"/>
            <ac:picMk id="2" creationId="{00000000-0000-0000-0000-000000000000}"/>
          </ac:picMkLst>
        </pc:picChg>
      </pc:sldChg>
      <pc:sldChg chg="addSp delSp modSp add mod">
        <pc:chgData name="Lei San Agustin" userId="d8299a59-9786-404a-a65b-a702bd7a1468" providerId="ADAL" clId="{CA7AEFA0-0157-4901-9762-D5D797ACBF09}" dt="2022-03-08T03:45:30.688" v="17" actId="12789"/>
        <pc:sldMkLst>
          <pc:docMk/>
          <pc:sldMk cId="4662524" sldId="553"/>
        </pc:sldMkLst>
        <pc:spChg chg="add del mod">
          <ac:chgData name="Lei San Agustin" userId="d8299a59-9786-404a-a65b-a702bd7a1468" providerId="ADAL" clId="{CA7AEFA0-0157-4901-9762-D5D797ACBF09}" dt="2022-03-08T03:44:28.331" v="12" actId="478"/>
          <ac:spMkLst>
            <pc:docMk/>
            <pc:sldMk cId="4662524" sldId="553"/>
            <ac:spMk id="4" creationId="{B249EB2D-1433-488D-8C95-7DB2643B056F}"/>
          </ac:spMkLst>
        </pc:spChg>
        <pc:spChg chg="del">
          <ac:chgData name="Lei San Agustin" userId="d8299a59-9786-404a-a65b-a702bd7a1468" providerId="ADAL" clId="{CA7AEFA0-0157-4901-9762-D5D797ACBF09}" dt="2022-03-08T03:44:23.973" v="9" actId="478"/>
          <ac:spMkLst>
            <pc:docMk/>
            <pc:sldMk cId="4662524" sldId="553"/>
            <ac:spMk id="5" creationId="{22757011-F456-4FC9-AB05-68851805F1B1}"/>
          </ac:spMkLst>
        </pc:spChg>
        <pc:spChg chg="add mod">
          <ac:chgData name="Lei San Agustin" userId="d8299a59-9786-404a-a65b-a702bd7a1468" providerId="ADAL" clId="{CA7AEFA0-0157-4901-9762-D5D797ACBF09}" dt="2022-03-08T03:45:30.688" v="17" actId="12789"/>
          <ac:spMkLst>
            <pc:docMk/>
            <pc:sldMk cId="4662524" sldId="553"/>
            <ac:spMk id="7" creationId="{4FF3DAB5-23A0-4BF2-9B00-BF12E2C81815}"/>
          </ac:spMkLst>
        </pc:spChg>
        <pc:picChg chg="mod">
          <ac:chgData name="Lei San Agustin" userId="d8299a59-9786-404a-a65b-a702bd7a1468" providerId="ADAL" clId="{CA7AEFA0-0157-4901-9762-D5D797ACBF09}" dt="2022-03-08T03:44:44.908" v="14" actId="14826"/>
          <ac:picMkLst>
            <pc:docMk/>
            <pc:sldMk cId="4662524" sldId="553"/>
            <ac:picMk id="2" creationId="{00000000-0000-0000-0000-000000000000}"/>
          </ac:picMkLst>
        </pc:picChg>
      </pc:sldChg>
      <pc:sldChg chg="addSp delSp modSp add mod">
        <pc:chgData name="Lei San Agustin" userId="d8299a59-9786-404a-a65b-a702bd7a1468" providerId="ADAL" clId="{CA7AEFA0-0157-4901-9762-D5D797ACBF09}" dt="2022-03-08T03:46:51.810" v="30" actId="14826"/>
        <pc:sldMkLst>
          <pc:docMk/>
          <pc:sldMk cId="1468120329" sldId="554"/>
        </pc:sldMkLst>
        <pc:spChg chg="add mod">
          <ac:chgData name="Lei San Agustin" userId="d8299a59-9786-404a-a65b-a702bd7a1468" providerId="ADAL" clId="{CA7AEFA0-0157-4901-9762-D5D797ACBF09}" dt="2022-03-08T03:46:36.487" v="29" actId="12789"/>
          <ac:spMkLst>
            <pc:docMk/>
            <pc:sldMk cId="1468120329" sldId="554"/>
            <ac:spMk id="5" creationId="{F8F57988-F7E6-4E1D-B8EE-27FCDC0E5A91}"/>
          </ac:spMkLst>
        </pc:spChg>
        <pc:spChg chg="del mod">
          <ac:chgData name="Lei San Agustin" userId="d8299a59-9786-404a-a65b-a702bd7a1468" providerId="ADAL" clId="{CA7AEFA0-0157-4901-9762-D5D797ACBF09}" dt="2022-03-08T03:46:08.601" v="20" actId="478"/>
          <ac:spMkLst>
            <pc:docMk/>
            <pc:sldMk cId="1468120329" sldId="554"/>
            <ac:spMk id="7" creationId="{4FF3DAB5-23A0-4BF2-9B00-BF12E2C81815}"/>
          </ac:spMkLst>
        </pc:spChg>
        <pc:picChg chg="mod">
          <ac:chgData name="Lei San Agustin" userId="d8299a59-9786-404a-a65b-a702bd7a1468" providerId="ADAL" clId="{CA7AEFA0-0157-4901-9762-D5D797ACBF09}" dt="2022-03-08T03:46:51.810" v="30" actId="14826"/>
          <ac:picMkLst>
            <pc:docMk/>
            <pc:sldMk cId="1468120329" sldId="554"/>
            <ac:picMk id="2" creationId="{00000000-0000-0000-0000-000000000000}"/>
          </ac:picMkLst>
        </pc:picChg>
      </pc:sldChg>
    </pc:docChg>
  </pc:docChgLst>
  <pc:docChgLst>
    <pc:chgData name="Bea Montenegro" userId="65d3c91a-73e9-4799-becb-247b768c9783" providerId="ADAL" clId="{9E3DD666-6686-4D66-9098-076EB602D8C3}"/>
    <pc:docChg chg="modSld">
      <pc:chgData name="Bea Montenegro" userId="65d3c91a-73e9-4799-becb-247b768c9783" providerId="ADAL" clId="{9E3DD666-6686-4D66-9098-076EB602D8C3}" dt="2022-05-31T09:46:33.029" v="5" actId="20577"/>
      <pc:docMkLst>
        <pc:docMk/>
      </pc:docMkLst>
      <pc:sldChg chg="modSp mod">
        <pc:chgData name="Bea Montenegro" userId="65d3c91a-73e9-4799-becb-247b768c9783" providerId="ADAL" clId="{9E3DD666-6686-4D66-9098-076EB602D8C3}" dt="2022-05-31T09:46:33.029" v="5" actId="20577"/>
        <pc:sldMkLst>
          <pc:docMk/>
          <pc:sldMk cId="3513502110" sldId="512"/>
        </pc:sldMkLst>
        <pc:graphicFrameChg chg="modGraphic">
          <ac:chgData name="Bea Montenegro" userId="65d3c91a-73e9-4799-becb-247b768c9783" providerId="ADAL" clId="{9E3DD666-6686-4D66-9098-076EB602D8C3}" dt="2022-05-31T09:46:33.029" v="5" actId="20577"/>
          <ac:graphicFrameMkLst>
            <pc:docMk/>
            <pc:sldMk cId="3513502110" sldId="512"/>
            <ac:graphicFrameMk id="4" creationId="{4DAE5A8B-7EDC-4450-B127-C7D9FED6FB6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305AC-23B7-4240-9B70-84388802B4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0F4A4CFA-DE48-4268-B1CE-6B78FC40A3F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evaluate work practices</a:t>
          </a:r>
          <a:endParaRPr lang="en-US" sz="2000" dirty="0"/>
        </a:p>
      </dgm:t>
    </dgm:pt>
    <dgm:pt modelId="{D5B6FCAF-F05F-45C4-8D5A-8F70E768F43B}" type="parTrans" cxnId="{9671E8D5-E783-4174-AE23-3D0781332CE9}">
      <dgm:prSet/>
      <dgm:spPr/>
      <dgm:t>
        <a:bodyPr/>
        <a:lstStyle/>
        <a:p>
          <a:endParaRPr lang="en-US"/>
        </a:p>
      </dgm:t>
    </dgm:pt>
    <dgm:pt modelId="{04396504-CAB3-4C75-B616-E3E01BDAA77B}" type="sibTrans" cxnId="{9671E8D5-E783-4174-AE23-3D0781332CE9}">
      <dgm:prSet/>
      <dgm:spPr/>
      <dgm:t>
        <a:bodyPr/>
        <a:lstStyle/>
        <a:p>
          <a:endParaRPr lang="en-US"/>
        </a:p>
      </dgm:t>
    </dgm:pt>
    <dgm:pt modelId="{3CB91AB6-5928-45C3-A866-954E83D12EF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ask your colleagues questions</a:t>
          </a:r>
          <a:endParaRPr lang="en-US" sz="2000" dirty="0"/>
        </a:p>
      </dgm:t>
    </dgm:pt>
    <dgm:pt modelId="{AA19A0B6-58EB-4195-AF10-399ED183E70D}" type="parTrans" cxnId="{3585A3FD-AE2A-4E67-8321-6A68A54281B1}">
      <dgm:prSet/>
      <dgm:spPr/>
      <dgm:t>
        <a:bodyPr/>
        <a:lstStyle/>
        <a:p>
          <a:endParaRPr lang="en-US"/>
        </a:p>
      </dgm:t>
    </dgm:pt>
    <dgm:pt modelId="{86814DB0-4F4D-41E7-9371-9E109C2D8733}" type="sibTrans" cxnId="{3585A3FD-AE2A-4E67-8321-6A68A54281B1}">
      <dgm:prSet/>
      <dgm:spPr/>
      <dgm:t>
        <a:bodyPr/>
        <a:lstStyle/>
        <a:p>
          <a:endParaRPr lang="en-US"/>
        </a:p>
      </dgm:t>
    </dgm:pt>
    <dgm:pt modelId="{4A141F24-D72D-4EFF-9C9C-B186263EF24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obtain feedback from clients.</a:t>
          </a:r>
          <a:endParaRPr lang="en-US" sz="2000" dirty="0"/>
        </a:p>
      </dgm:t>
    </dgm:pt>
    <dgm:pt modelId="{EE0D8523-E808-4C61-BBEC-777D69BE3555}" type="parTrans" cxnId="{4B8956D4-FA9C-4EB4-8DC7-ECEE19DBBB2D}">
      <dgm:prSet/>
      <dgm:spPr/>
      <dgm:t>
        <a:bodyPr/>
        <a:lstStyle/>
        <a:p>
          <a:endParaRPr lang="en-US"/>
        </a:p>
      </dgm:t>
    </dgm:pt>
    <dgm:pt modelId="{D1847A8A-06C9-4C65-B8EF-CBD1B14C0A3C}" type="sibTrans" cxnId="{4B8956D4-FA9C-4EB4-8DC7-ECEE19DBBB2D}">
      <dgm:prSet/>
      <dgm:spPr/>
      <dgm:t>
        <a:bodyPr/>
        <a:lstStyle/>
        <a:p>
          <a:endParaRPr lang="en-US"/>
        </a:p>
      </dgm:t>
    </dgm:pt>
    <dgm:pt modelId="{50672CF9-01E7-49D5-BA2D-C9FB447BF2EB}" type="pres">
      <dgm:prSet presAssocID="{18E305AC-23B7-4240-9B70-84388802B413}" presName="linear" presStyleCnt="0">
        <dgm:presLayoutVars>
          <dgm:animLvl val="lvl"/>
          <dgm:resizeHandles val="exact"/>
        </dgm:presLayoutVars>
      </dgm:prSet>
      <dgm:spPr/>
    </dgm:pt>
    <dgm:pt modelId="{7E9DA7F0-56C9-4B4E-BF85-F73E0EC24714}" type="pres">
      <dgm:prSet presAssocID="{0F4A4CFA-DE48-4268-B1CE-6B78FC40A3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3FECCD-78AC-4646-AEE6-A9C0E244C567}" type="pres">
      <dgm:prSet presAssocID="{04396504-CAB3-4C75-B616-E3E01BDAA77B}" presName="spacer" presStyleCnt="0"/>
      <dgm:spPr/>
    </dgm:pt>
    <dgm:pt modelId="{C6FE4DC6-7F2B-4044-A19E-2E0DB0EBD8F6}" type="pres">
      <dgm:prSet presAssocID="{3CB91AB6-5928-45C3-A866-954E83D12E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7E68A2-B696-441C-91B7-FE1FE269FDD0}" type="pres">
      <dgm:prSet presAssocID="{86814DB0-4F4D-41E7-9371-9E109C2D8733}" presName="spacer" presStyleCnt="0"/>
      <dgm:spPr/>
    </dgm:pt>
    <dgm:pt modelId="{D6DD3E63-7B9A-4272-8E2B-673E7EDC7BFF}" type="pres">
      <dgm:prSet presAssocID="{4A141F24-D72D-4EFF-9C9C-B186263EF2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43FB0A-9618-4F64-B69C-A56B72458736}" type="presOf" srcId="{0F4A4CFA-DE48-4268-B1CE-6B78FC40A3F8}" destId="{7E9DA7F0-56C9-4B4E-BF85-F73E0EC24714}" srcOrd="0" destOrd="0" presId="urn:microsoft.com/office/officeart/2005/8/layout/vList2"/>
    <dgm:cxn modelId="{AD81698A-E3A0-44A6-9115-D41586F35BD6}" type="presOf" srcId="{3CB91AB6-5928-45C3-A866-954E83D12EF9}" destId="{C6FE4DC6-7F2B-4044-A19E-2E0DB0EBD8F6}" srcOrd="0" destOrd="0" presId="urn:microsoft.com/office/officeart/2005/8/layout/vList2"/>
    <dgm:cxn modelId="{6951FD92-D13C-4E69-A4B4-4477569CCA2A}" type="presOf" srcId="{18E305AC-23B7-4240-9B70-84388802B413}" destId="{50672CF9-01E7-49D5-BA2D-C9FB447BF2EB}" srcOrd="0" destOrd="0" presId="urn:microsoft.com/office/officeart/2005/8/layout/vList2"/>
    <dgm:cxn modelId="{3DA83BD2-B802-4A04-8291-74F332C87AB3}" type="presOf" srcId="{4A141F24-D72D-4EFF-9C9C-B186263EF24F}" destId="{D6DD3E63-7B9A-4272-8E2B-673E7EDC7BFF}" srcOrd="0" destOrd="0" presId="urn:microsoft.com/office/officeart/2005/8/layout/vList2"/>
    <dgm:cxn modelId="{4B8956D4-FA9C-4EB4-8DC7-ECEE19DBBB2D}" srcId="{18E305AC-23B7-4240-9B70-84388802B413}" destId="{4A141F24-D72D-4EFF-9C9C-B186263EF24F}" srcOrd="2" destOrd="0" parTransId="{EE0D8523-E808-4C61-BBEC-777D69BE3555}" sibTransId="{D1847A8A-06C9-4C65-B8EF-CBD1B14C0A3C}"/>
    <dgm:cxn modelId="{9671E8D5-E783-4174-AE23-3D0781332CE9}" srcId="{18E305AC-23B7-4240-9B70-84388802B413}" destId="{0F4A4CFA-DE48-4268-B1CE-6B78FC40A3F8}" srcOrd="0" destOrd="0" parTransId="{D5B6FCAF-F05F-45C4-8D5A-8F70E768F43B}" sibTransId="{04396504-CAB3-4C75-B616-E3E01BDAA77B}"/>
    <dgm:cxn modelId="{3585A3FD-AE2A-4E67-8321-6A68A54281B1}" srcId="{18E305AC-23B7-4240-9B70-84388802B413}" destId="{3CB91AB6-5928-45C3-A866-954E83D12EF9}" srcOrd="1" destOrd="0" parTransId="{AA19A0B6-58EB-4195-AF10-399ED183E70D}" sibTransId="{86814DB0-4F4D-41E7-9371-9E109C2D8733}"/>
    <dgm:cxn modelId="{0BBAD791-3ACF-4392-8878-E7359F64A912}" type="presParOf" srcId="{50672CF9-01E7-49D5-BA2D-C9FB447BF2EB}" destId="{7E9DA7F0-56C9-4B4E-BF85-F73E0EC24714}" srcOrd="0" destOrd="0" presId="urn:microsoft.com/office/officeart/2005/8/layout/vList2"/>
    <dgm:cxn modelId="{C8BAA648-E096-4FA5-80AB-88E91930870A}" type="presParOf" srcId="{50672CF9-01E7-49D5-BA2D-C9FB447BF2EB}" destId="{6B3FECCD-78AC-4646-AEE6-A9C0E244C567}" srcOrd="1" destOrd="0" presId="urn:microsoft.com/office/officeart/2005/8/layout/vList2"/>
    <dgm:cxn modelId="{802941B2-A664-4D09-8753-FCEB6F4FF03A}" type="presParOf" srcId="{50672CF9-01E7-49D5-BA2D-C9FB447BF2EB}" destId="{C6FE4DC6-7F2B-4044-A19E-2E0DB0EBD8F6}" srcOrd="2" destOrd="0" presId="urn:microsoft.com/office/officeart/2005/8/layout/vList2"/>
    <dgm:cxn modelId="{6FD8914D-0293-488F-A8CD-607D7968DDEE}" type="presParOf" srcId="{50672CF9-01E7-49D5-BA2D-C9FB447BF2EB}" destId="{A57E68A2-B696-441C-91B7-FE1FE269FDD0}" srcOrd="3" destOrd="0" presId="urn:microsoft.com/office/officeart/2005/8/layout/vList2"/>
    <dgm:cxn modelId="{B16DFDF7-DE11-4B8B-8D6E-06179370B214}" type="presParOf" srcId="{50672CF9-01E7-49D5-BA2D-C9FB447BF2EB}" destId="{D6DD3E63-7B9A-4272-8E2B-673E7EDC7B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7A993-52C8-4DBD-A184-D60F181E41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6542F1-D08B-4373-90CD-EA531B9EB6CE}">
      <dgm:prSet phldrT="[Text]" custT="1"/>
      <dgm:spPr/>
      <dgm:t>
        <a:bodyPr/>
        <a:lstStyle/>
        <a:p>
          <a:r>
            <a:rPr lang="en-US" sz="2400" dirty="0"/>
            <a:t>set up meetings</a:t>
          </a:r>
        </a:p>
      </dgm:t>
    </dgm:pt>
    <dgm:pt modelId="{0C90205F-25A2-4F34-8FAC-0E222A6DA2E1}" type="parTrans" cxnId="{7A8C481E-476A-4E9B-9059-CB85274620F6}">
      <dgm:prSet/>
      <dgm:spPr/>
      <dgm:t>
        <a:bodyPr/>
        <a:lstStyle/>
        <a:p>
          <a:endParaRPr lang="en-US"/>
        </a:p>
      </dgm:t>
    </dgm:pt>
    <dgm:pt modelId="{2942A4D4-3FD7-46FA-A26A-6743BC56A5FA}" type="sibTrans" cxnId="{7A8C481E-476A-4E9B-9059-CB85274620F6}">
      <dgm:prSet/>
      <dgm:spPr/>
      <dgm:t>
        <a:bodyPr/>
        <a:lstStyle/>
        <a:p>
          <a:endParaRPr lang="en-US"/>
        </a:p>
      </dgm:t>
    </dgm:pt>
    <dgm:pt modelId="{786AC08E-A307-4095-B131-6FFCA85A2574}">
      <dgm:prSet phldrT="[Text]" custT="1"/>
      <dgm:spPr/>
      <dgm:t>
        <a:bodyPr/>
        <a:lstStyle/>
        <a:p>
          <a:r>
            <a:rPr lang="en-US" sz="2400" dirty="0"/>
            <a:t>start conversations</a:t>
          </a:r>
        </a:p>
      </dgm:t>
    </dgm:pt>
    <dgm:pt modelId="{09401F66-FADD-47C3-826A-F2C39597D58D}" type="parTrans" cxnId="{D38C790B-C85A-4908-80F4-5CCEF7C03B83}">
      <dgm:prSet/>
      <dgm:spPr/>
      <dgm:t>
        <a:bodyPr/>
        <a:lstStyle/>
        <a:p>
          <a:endParaRPr lang="en-US"/>
        </a:p>
      </dgm:t>
    </dgm:pt>
    <dgm:pt modelId="{EA3F7B7D-8AA8-4027-B7F8-15520B0CBA1F}" type="sibTrans" cxnId="{D38C790B-C85A-4908-80F4-5CCEF7C03B83}">
      <dgm:prSet/>
      <dgm:spPr/>
      <dgm:t>
        <a:bodyPr/>
        <a:lstStyle/>
        <a:p>
          <a:endParaRPr lang="en-US"/>
        </a:p>
      </dgm:t>
    </dgm:pt>
    <dgm:pt modelId="{F8CB3F0C-3C68-4823-A95C-E36577680915}">
      <dgm:prSet phldrT="[Text]" custT="1"/>
      <dgm:spPr/>
      <dgm:t>
        <a:bodyPr/>
        <a:lstStyle/>
        <a:p>
          <a:r>
            <a:rPr lang="en-US" sz="2400" dirty="0"/>
            <a:t>send e-mails.</a:t>
          </a:r>
          <a:endParaRPr lang="en-US" sz="2000" dirty="0"/>
        </a:p>
      </dgm:t>
    </dgm:pt>
    <dgm:pt modelId="{893393E6-95B7-46B8-8622-0774EFE6A738}" type="parTrans" cxnId="{4E539B80-99DF-4D18-9B0E-9790DF2F2DFF}">
      <dgm:prSet/>
      <dgm:spPr/>
      <dgm:t>
        <a:bodyPr/>
        <a:lstStyle/>
        <a:p>
          <a:endParaRPr lang="en-US"/>
        </a:p>
      </dgm:t>
    </dgm:pt>
    <dgm:pt modelId="{499E6437-BBF7-4EF6-8921-47DA399C1157}" type="sibTrans" cxnId="{4E539B80-99DF-4D18-9B0E-9790DF2F2DFF}">
      <dgm:prSet/>
      <dgm:spPr/>
      <dgm:t>
        <a:bodyPr/>
        <a:lstStyle/>
        <a:p>
          <a:endParaRPr lang="en-US"/>
        </a:p>
      </dgm:t>
    </dgm:pt>
    <dgm:pt modelId="{AB6A0413-26A4-4948-9618-A3911F13D68B}" type="pres">
      <dgm:prSet presAssocID="{DD37A993-52C8-4DBD-A184-D60F181E4167}" presName="Name0" presStyleCnt="0">
        <dgm:presLayoutVars>
          <dgm:chMax val="7"/>
          <dgm:chPref val="7"/>
          <dgm:dir/>
        </dgm:presLayoutVars>
      </dgm:prSet>
      <dgm:spPr/>
    </dgm:pt>
    <dgm:pt modelId="{8EA2434B-EE8C-4FCD-8C38-A314B25BC1C9}" type="pres">
      <dgm:prSet presAssocID="{DD37A993-52C8-4DBD-A184-D60F181E4167}" presName="Name1" presStyleCnt="0"/>
      <dgm:spPr/>
    </dgm:pt>
    <dgm:pt modelId="{D31F81C8-036F-4E47-887B-B32276767ACD}" type="pres">
      <dgm:prSet presAssocID="{DD37A993-52C8-4DBD-A184-D60F181E4167}" presName="cycle" presStyleCnt="0"/>
      <dgm:spPr/>
    </dgm:pt>
    <dgm:pt modelId="{5DD15321-C672-483F-8848-437A194A1DF2}" type="pres">
      <dgm:prSet presAssocID="{DD37A993-52C8-4DBD-A184-D60F181E4167}" presName="srcNode" presStyleLbl="node1" presStyleIdx="0" presStyleCnt="3"/>
      <dgm:spPr/>
    </dgm:pt>
    <dgm:pt modelId="{2C4DBB35-F06B-41EB-BAFE-15E22035C87F}" type="pres">
      <dgm:prSet presAssocID="{DD37A993-52C8-4DBD-A184-D60F181E4167}" presName="conn" presStyleLbl="parChTrans1D2" presStyleIdx="0" presStyleCnt="1"/>
      <dgm:spPr/>
    </dgm:pt>
    <dgm:pt modelId="{91CDC57B-A665-4C87-A848-2ED73882C274}" type="pres">
      <dgm:prSet presAssocID="{DD37A993-52C8-4DBD-A184-D60F181E4167}" presName="extraNode" presStyleLbl="node1" presStyleIdx="0" presStyleCnt="3"/>
      <dgm:spPr/>
    </dgm:pt>
    <dgm:pt modelId="{7C22D6A9-CE6C-43BD-89DA-10DED40F2CF8}" type="pres">
      <dgm:prSet presAssocID="{DD37A993-52C8-4DBD-A184-D60F181E4167}" presName="dstNode" presStyleLbl="node1" presStyleIdx="0" presStyleCnt="3"/>
      <dgm:spPr/>
    </dgm:pt>
    <dgm:pt modelId="{47341F4F-6537-49C3-9A8B-8EEF3540B5DC}" type="pres">
      <dgm:prSet presAssocID="{946542F1-D08B-4373-90CD-EA531B9EB6CE}" presName="text_1" presStyleLbl="node1" presStyleIdx="0" presStyleCnt="3">
        <dgm:presLayoutVars>
          <dgm:bulletEnabled val="1"/>
        </dgm:presLayoutVars>
      </dgm:prSet>
      <dgm:spPr/>
    </dgm:pt>
    <dgm:pt modelId="{432AEBA8-1EBB-45F5-9EEB-018D03DAFCF9}" type="pres">
      <dgm:prSet presAssocID="{946542F1-D08B-4373-90CD-EA531B9EB6CE}" presName="accent_1" presStyleCnt="0"/>
      <dgm:spPr/>
    </dgm:pt>
    <dgm:pt modelId="{DF34A911-0EC2-4937-903C-B99A51EDA7DC}" type="pres">
      <dgm:prSet presAssocID="{946542F1-D08B-4373-90CD-EA531B9EB6CE}" presName="accentRepeatNode" presStyleLbl="solidFgAcc1" presStyleIdx="0" presStyleCnt="3"/>
      <dgm:spPr/>
    </dgm:pt>
    <dgm:pt modelId="{A1DF8D3A-E4E1-47FD-A28E-C1FC3970FC1C}" type="pres">
      <dgm:prSet presAssocID="{786AC08E-A307-4095-B131-6FFCA85A2574}" presName="text_2" presStyleLbl="node1" presStyleIdx="1" presStyleCnt="3">
        <dgm:presLayoutVars>
          <dgm:bulletEnabled val="1"/>
        </dgm:presLayoutVars>
      </dgm:prSet>
      <dgm:spPr/>
    </dgm:pt>
    <dgm:pt modelId="{EAFD1AAA-E6D0-4022-81C8-3F95F38D8958}" type="pres">
      <dgm:prSet presAssocID="{786AC08E-A307-4095-B131-6FFCA85A2574}" presName="accent_2" presStyleCnt="0"/>
      <dgm:spPr/>
    </dgm:pt>
    <dgm:pt modelId="{DCC2E32D-7490-4786-8690-81AECE9753D5}" type="pres">
      <dgm:prSet presAssocID="{786AC08E-A307-4095-B131-6FFCA85A2574}" presName="accentRepeatNode" presStyleLbl="solidFgAcc1" presStyleIdx="1" presStyleCnt="3"/>
      <dgm:spPr/>
    </dgm:pt>
    <dgm:pt modelId="{48CE91CF-3037-47AC-98D4-827D255D000C}" type="pres">
      <dgm:prSet presAssocID="{F8CB3F0C-3C68-4823-A95C-E36577680915}" presName="text_3" presStyleLbl="node1" presStyleIdx="2" presStyleCnt="3">
        <dgm:presLayoutVars>
          <dgm:bulletEnabled val="1"/>
        </dgm:presLayoutVars>
      </dgm:prSet>
      <dgm:spPr/>
    </dgm:pt>
    <dgm:pt modelId="{1F96FFAF-C060-4B0A-B53C-E08DED3ACD91}" type="pres">
      <dgm:prSet presAssocID="{F8CB3F0C-3C68-4823-A95C-E36577680915}" presName="accent_3" presStyleCnt="0"/>
      <dgm:spPr/>
    </dgm:pt>
    <dgm:pt modelId="{B4406381-0496-432F-A4A6-87A689F308F3}" type="pres">
      <dgm:prSet presAssocID="{F8CB3F0C-3C68-4823-A95C-E36577680915}" presName="accentRepeatNode" presStyleLbl="solidFgAcc1" presStyleIdx="2" presStyleCnt="3"/>
      <dgm:spPr/>
    </dgm:pt>
  </dgm:ptLst>
  <dgm:cxnLst>
    <dgm:cxn modelId="{528F0A06-479B-4155-BCBA-EC6A777A2C5E}" type="presOf" srcId="{786AC08E-A307-4095-B131-6FFCA85A2574}" destId="{A1DF8D3A-E4E1-47FD-A28E-C1FC3970FC1C}" srcOrd="0" destOrd="0" presId="urn:microsoft.com/office/officeart/2008/layout/VerticalCurvedList"/>
    <dgm:cxn modelId="{D38C790B-C85A-4908-80F4-5CCEF7C03B83}" srcId="{DD37A993-52C8-4DBD-A184-D60F181E4167}" destId="{786AC08E-A307-4095-B131-6FFCA85A2574}" srcOrd="1" destOrd="0" parTransId="{09401F66-FADD-47C3-826A-F2C39597D58D}" sibTransId="{EA3F7B7D-8AA8-4027-B7F8-15520B0CBA1F}"/>
    <dgm:cxn modelId="{7295791B-A273-4F8F-91C7-FEE6092E0A3F}" type="presOf" srcId="{946542F1-D08B-4373-90CD-EA531B9EB6CE}" destId="{47341F4F-6537-49C3-9A8B-8EEF3540B5DC}" srcOrd="0" destOrd="0" presId="urn:microsoft.com/office/officeart/2008/layout/VerticalCurvedList"/>
    <dgm:cxn modelId="{7A8C481E-476A-4E9B-9059-CB85274620F6}" srcId="{DD37A993-52C8-4DBD-A184-D60F181E4167}" destId="{946542F1-D08B-4373-90CD-EA531B9EB6CE}" srcOrd="0" destOrd="0" parTransId="{0C90205F-25A2-4F34-8FAC-0E222A6DA2E1}" sibTransId="{2942A4D4-3FD7-46FA-A26A-6743BC56A5FA}"/>
    <dgm:cxn modelId="{CE231822-A675-4098-8053-340608651FAC}" type="presOf" srcId="{2942A4D4-3FD7-46FA-A26A-6743BC56A5FA}" destId="{2C4DBB35-F06B-41EB-BAFE-15E22035C87F}" srcOrd="0" destOrd="0" presId="urn:microsoft.com/office/officeart/2008/layout/VerticalCurvedList"/>
    <dgm:cxn modelId="{979A627E-2150-43B3-A034-C581F1CA41F6}" type="presOf" srcId="{DD37A993-52C8-4DBD-A184-D60F181E4167}" destId="{AB6A0413-26A4-4948-9618-A3911F13D68B}" srcOrd="0" destOrd="0" presId="urn:microsoft.com/office/officeart/2008/layout/VerticalCurvedList"/>
    <dgm:cxn modelId="{4E539B80-99DF-4D18-9B0E-9790DF2F2DFF}" srcId="{DD37A993-52C8-4DBD-A184-D60F181E4167}" destId="{F8CB3F0C-3C68-4823-A95C-E36577680915}" srcOrd="2" destOrd="0" parTransId="{893393E6-95B7-46B8-8622-0774EFE6A738}" sibTransId="{499E6437-BBF7-4EF6-8921-47DA399C1157}"/>
    <dgm:cxn modelId="{F33921CF-2A01-4F39-8C53-1B9F48B3866B}" type="presOf" srcId="{F8CB3F0C-3C68-4823-A95C-E36577680915}" destId="{48CE91CF-3037-47AC-98D4-827D255D000C}" srcOrd="0" destOrd="0" presId="urn:microsoft.com/office/officeart/2008/layout/VerticalCurvedList"/>
    <dgm:cxn modelId="{05323816-F3FC-4A25-8C3B-912172B80844}" type="presParOf" srcId="{AB6A0413-26A4-4948-9618-A3911F13D68B}" destId="{8EA2434B-EE8C-4FCD-8C38-A314B25BC1C9}" srcOrd="0" destOrd="0" presId="urn:microsoft.com/office/officeart/2008/layout/VerticalCurvedList"/>
    <dgm:cxn modelId="{82B0306E-CCF3-4D65-A0F4-0EBA3E7A4DCB}" type="presParOf" srcId="{8EA2434B-EE8C-4FCD-8C38-A314B25BC1C9}" destId="{D31F81C8-036F-4E47-887B-B32276767ACD}" srcOrd="0" destOrd="0" presId="urn:microsoft.com/office/officeart/2008/layout/VerticalCurvedList"/>
    <dgm:cxn modelId="{22522C59-9D33-4CA7-ACDD-4E8CC61598DD}" type="presParOf" srcId="{D31F81C8-036F-4E47-887B-B32276767ACD}" destId="{5DD15321-C672-483F-8848-437A194A1DF2}" srcOrd="0" destOrd="0" presId="urn:microsoft.com/office/officeart/2008/layout/VerticalCurvedList"/>
    <dgm:cxn modelId="{B36CA57F-1C0D-4786-8B71-93CE7800BBD7}" type="presParOf" srcId="{D31F81C8-036F-4E47-887B-B32276767ACD}" destId="{2C4DBB35-F06B-41EB-BAFE-15E22035C87F}" srcOrd="1" destOrd="0" presId="urn:microsoft.com/office/officeart/2008/layout/VerticalCurvedList"/>
    <dgm:cxn modelId="{C10D12EB-EE87-41CD-9F11-184D03AF0871}" type="presParOf" srcId="{D31F81C8-036F-4E47-887B-B32276767ACD}" destId="{91CDC57B-A665-4C87-A848-2ED73882C274}" srcOrd="2" destOrd="0" presId="urn:microsoft.com/office/officeart/2008/layout/VerticalCurvedList"/>
    <dgm:cxn modelId="{6EDAF759-EB59-4FAF-B9B0-692A17773C94}" type="presParOf" srcId="{D31F81C8-036F-4E47-887B-B32276767ACD}" destId="{7C22D6A9-CE6C-43BD-89DA-10DED40F2CF8}" srcOrd="3" destOrd="0" presId="urn:microsoft.com/office/officeart/2008/layout/VerticalCurvedList"/>
    <dgm:cxn modelId="{23FE45C8-4AE2-435E-BB1B-C2235D24477A}" type="presParOf" srcId="{8EA2434B-EE8C-4FCD-8C38-A314B25BC1C9}" destId="{47341F4F-6537-49C3-9A8B-8EEF3540B5DC}" srcOrd="1" destOrd="0" presId="urn:microsoft.com/office/officeart/2008/layout/VerticalCurvedList"/>
    <dgm:cxn modelId="{8D03BB5B-24E2-4622-A065-F1BA181DFCA3}" type="presParOf" srcId="{8EA2434B-EE8C-4FCD-8C38-A314B25BC1C9}" destId="{432AEBA8-1EBB-45F5-9EEB-018D03DAFCF9}" srcOrd="2" destOrd="0" presId="urn:microsoft.com/office/officeart/2008/layout/VerticalCurvedList"/>
    <dgm:cxn modelId="{631D8CF9-4C45-4F67-9847-70B445B12401}" type="presParOf" srcId="{432AEBA8-1EBB-45F5-9EEB-018D03DAFCF9}" destId="{DF34A911-0EC2-4937-903C-B99A51EDA7DC}" srcOrd="0" destOrd="0" presId="urn:microsoft.com/office/officeart/2008/layout/VerticalCurvedList"/>
    <dgm:cxn modelId="{99A46B54-88B7-4C54-95B5-0A816312ABFB}" type="presParOf" srcId="{8EA2434B-EE8C-4FCD-8C38-A314B25BC1C9}" destId="{A1DF8D3A-E4E1-47FD-A28E-C1FC3970FC1C}" srcOrd="3" destOrd="0" presId="urn:microsoft.com/office/officeart/2008/layout/VerticalCurvedList"/>
    <dgm:cxn modelId="{6DB4B914-F1AD-43A8-870B-B08567C74029}" type="presParOf" srcId="{8EA2434B-EE8C-4FCD-8C38-A314B25BC1C9}" destId="{EAFD1AAA-E6D0-4022-81C8-3F95F38D8958}" srcOrd="4" destOrd="0" presId="urn:microsoft.com/office/officeart/2008/layout/VerticalCurvedList"/>
    <dgm:cxn modelId="{8B52EFBA-C750-4489-B630-130CFA7BE3AF}" type="presParOf" srcId="{EAFD1AAA-E6D0-4022-81C8-3F95F38D8958}" destId="{DCC2E32D-7490-4786-8690-81AECE9753D5}" srcOrd="0" destOrd="0" presId="urn:microsoft.com/office/officeart/2008/layout/VerticalCurvedList"/>
    <dgm:cxn modelId="{ACA674A5-CC09-46A4-85D2-4EE06BD08F4C}" type="presParOf" srcId="{8EA2434B-EE8C-4FCD-8C38-A314B25BC1C9}" destId="{48CE91CF-3037-47AC-98D4-827D255D000C}" srcOrd="5" destOrd="0" presId="urn:microsoft.com/office/officeart/2008/layout/VerticalCurvedList"/>
    <dgm:cxn modelId="{03484148-FEB0-489C-AA0E-9CDE6DDD0F78}" type="presParOf" srcId="{8EA2434B-EE8C-4FCD-8C38-A314B25BC1C9}" destId="{1F96FFAF-C060-4B0A-B53C-E08DED3ACD91}" srcOrd="6" destOrd="0" presId="urn:microsoft.com/office/officeart/2008/layout/VerticalCurvedList"/>
    <dgm:cxn modelId="{76C3F868-1DBE-4904-9E37-65A01AD87323}" type="presParOf" srcId="{1F96FFAF-C060-4B0A-B53C-E08DED3ACD91}" destId="{B4406381-0496-432F-A4A6-87A689F308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12451-1590-4E9E-B80D-AC4DB11E4937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AFB431-C610-426D-974B-C1611B37496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Identify the need.</a:t>
          </a:r>
          <a:endParaRPr lang="en-US" dirty="0"/>
        </a:p>
      </dgm:t>
    </dgm:pt>
    <dgm:pt modelId="{6EF786BA-3E3C-4AD1-8924-CFA99D4AA617}" type="parTrans" cxnId="{EE0A7B6F-1182-4F15-9DE6-E403971B76C6}">
      <dgm:prSet/>
      <dgm:spPr/>
      <dgm:t>
        <a:bodyPr/>
        <a:lstStyle/>
        <a:p>
          <a:endParaRPr lang="en-US"/>
        </a:p>
      </dgm:t>
    </dgm:pt>
    <dgm:pt modelId="{F8E5684E-5810-4182-9D8E-6E49EB968E65}" type="sibTrans" cxnId="{EE0A7B6F-1182-4F15-9DE6-E403971B76C6}">
      <dgm:prSet/>
      <dgm:spPr/>
      <dgm:t>
        <a:bodyPr/>
        <a:lstStyle/>
        <a:p>
          <a:endParaRPr lang="en-US"/>
        </a:p>
      </dgm:t>
    </dgm:pt>
    <dgm:pt modelId="{1757C32B-FC09-4C05-A5D6-41F8C61596B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Research and plan.</a:t>
          </a:r>
          <a:endParaRPr lang="en-US" dirty="0"/>
        </a:p>
      </dgm:t>
    </dgm:pt>
    <dgm:pt modelId="{A6321047-A97D-4125-A362-1019852C70A5}" type="parTrans" cxnId="{B1D5546E-235D-40B0-BD0A-7D1AEAC2FC76}">
      <dgm:prSet/>
      <dgm:spPr/>
      <dgm:t>
        <a:bodyPr/>
        <a:lstStyle/>
        <a:p>
          <a:endParaRPr lang="en-US"/>
        </a:p>
      </dgm:t>
    </dgm:pt>
    <dgm:pt modelId="{BA2D5B50-09EA-4C08-8A69-4FFF48AF6CC2}" type="sibTrans" cxnId="{B1D5546E-235D-40B0-BD0A-7D1AEAC2FC76}">
      <dgm:prSet/>
      <dgm:spPr/>
      <dgm:t>
        <a:bodyPr/>
        <a:lstStyle/>
        <a:p>
          <a:endParaRPr lang="en-US"/>
        </a:p>
      </dgm:t>
    </dgm:pt>
    <dgm:pt modelId="{760E2C5B-B525-4D48-AC30-D17BD00707D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Make a draft.</a:t>
          </a:r>
          <a:endParaRPr lang="en-US" dirty="0"/>
        </a:p>
      </dgm:t>
    </dgm:pt>
    <dgm:pt modelId="{3B3C8886-4648-4A2E-9707-592E3C084F12}" type="parTrans" cxnId="{F952845E-49FC-4E79-808E-D5FBC9E23F24}">
      <dgm:prSet/>
      <dgm:spPr/>
      <dgm:t>
        <a:bodyPr/>
        <a:lstStyle/>
        <a:p>
          <a:endParaRPr lang="en-US"/>
        </a:p>
      </dgm:t>
    </dgm:pt>
    <dgm:pt modelId="{CABA6BC2-9D43-4D45-AFA2-72348EC399A1}" type="sibTrans" cxnId="{F952845E-49FC-4E79-808E-D5FBC9E23F24}">
      <dgm:prSet/>
      <dgm:spPr/>
      <dgm:t>
        <a:bodyPr/>
        <a:lstStyle/>
        <a:p>
          <a:endParaRPr lang="en-US"/>
        </a:p>
      </dgm:t>
    </dgm:pt>
    <dgm:pt modelId="{C1D42764-AE87-4F73-8960-DE5741E8BD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Consult.</a:t>
          </a:r>
          <a:endParaRPr lang="en-US" dirty="0"/>
        </a:p>
      </dgm:t>
    </dgm:pt>
    <dgm:pt modelId="{845FD754-9B79-4421-9A26-A990F4CCEEB0}" type="parTrans" cxnId="{31D059CD-9003-456C-997E-0530D7860A47}">
      <dgm:prSet/>
      <dgm:spPr/>
      <dgm:t>
        <a:bodyPr/>
        <a:lstStyle/>
        <a:p>
          <a:endParaRPr lang="en-US"/>
        </a:p>
      </dgm:t>
    </dgm:pt>
    <dgm:pt modelId="{ABC9E267-93DF-4F0A-BE3D-780546399010}" type="sibTrans" cxnId="{31D059CD-9003-456C-997E-0530D7860A47}">
      <dgm:prSet/>
      <dgm:spPr/>
      <dgm:t>
        <a:bodyPr/>
        <a:lstStyle/>
        <a:p>
          <a:endParaRPr lang="en-US"/>
        </a:p>
      </dgm:t>
    </dgm:pt>
    <dgm:pt modelId="{2D87C730-EA43-4F14-8D49-B695ED83692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Submit for approval.</a:t>
          </a:r>
          <a:endParaRPr lang="en-US" dirty="0"/>
        </a:p>
      </dgm:t>
    </dgm:pt>
    <dgm:pt modelId="{6BA6EC2C-B058-4A73-BBBD-4E449D066A95}" type="parTrans" cxnId="{39AA4347-1772-4C96-83E3-35F4EF31FB34}">
      <dgm:prSet/>
      <dgm:spPr/>
      <dgm:t>
        <a:bodyPr/>
        <a:lstStyle/>
        <a:p>
          <a:endParaRPr lang="en-US"/>
        </a:p>
      </dgm:t>
    </dgm:pt>
    <dgm:pt modelId="{2BEA696B-FBC9-406E-A28A-23C73755EA51}" type="sibTrans" cxnId="{39AA4347-1772-4C96-83E3-35F4EF31FB34}">
      <dgm:prSet/>
      <dgm:spPr/>
      <dgm:t>
        <a:bodyPr/>
        <a:lstStyle/>
        <a:p>
          <a:endParaRPr lang="en-US"/>
        </a:p>
      </dgm:t>
    </dgm:pt>
    <dgm:pt modelId="{E0D56BFF-C012-4AF0-AB4F-126845E7863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Implement.</a:t>
          </a:r>
          <a:endParaRPr lang="en-US" dirty="0"/>
        </a:p>
      </dgm:t>
    </dgm:pt>
    <dgm:pt modelId="{A7B4DBE4-E2FD-4578-A157-7BEFB09F4146}" type="parTrans" cxnId="{F3C6CCC2-7CDC-4C50-BC90-76A502B1FCDC}">
      <dgm:prSet/>
      <dgm:spPr/>
      <dgm:t>
        <a:bodyPr/>
        <a:lstStyle/>
        <a:p>
          <a:endParaRPr lang="en-US"/>
        </a:p>
      </dgm:t>
    </dgm:pt>
    <dgm:pt modelId="{6D2C03FB-B850-4879-8FBF-0DE607810692}" type="sibTrans" cxnId="{F3C6CCC2-7CDC-4C50-BC90-76A502B1FCDC}">
      <dgm:prSet/>
      <dgm:spPr/>
      <dgm:t>
        <a:bodyPr/>
        <a:lstStyle/>
        <a:p>
          <a:endParaRPr lang="en-US"/>
        </a:p>
      </dgm:t>
    </dgm:pt>
    <dgm:pt modelId="{FC31BAC8-F0AC-473F-B8D1-83470ECF2F30}" type="pres">
      <dgm:prSet presAssocID="{73812451-1590-4E9E-B80D-AC4DB11E4937}" presName="Name0" presStyleCnt="0">
        <dgm:presLayoutVars>
          <dgm:dir/>
          <dgm:resizeHandles val="exact"/>
        </dgm:presLayoutVars>
      </dgm:prSet>
      <dgm:spPr/>
    </dgm:pt>
    <dgm:pt modelId="{CBCCEE22-9E3C-439B-96D1-AE86868B66FF}" type="pres">
      <dgm:prSet presAssocID="{1AAFB431-C610-426D-974B-C1611B374969}" presName="node" presStyleLbl="node1" presStyleIdx="0" presStyleCnt="6">
        <dgm:presLayoutVars>
          <dgm:bulletEnabled val="1"/>
        </dgm:presLayoutVars>
      </dgm:prSet>
      <dgm:spPr/>
    </dgm:pt>
    <dgm:pt modelId="{052E1B2B-3009-4901-BFF5-0B5D0BA58CEA}" type="pres">
      <dgm:prSet presAssocID="{F8E5684E-5810-4182-9D8E-6E49EB968E65}" presName="sibTrans" presStyleLbl="sibTrans1D1" presStyleIdx="0" presStyleCnt="5"/>
      <dgm:spPr/>
    </dgm:pt>
    <dgm:pt modelId="{2ACCAA31-2A44-427D-B517-FDC663C28C36}" type="pres">
      <dgm:prSet presAssocID="{F8E5684E-5810-4182-9D8E-6E49EB968E65}" presName="connectorText" presStyleLbl="sibTrans1D1" presStyleIdx="0" presStyleCnt="5"/>
      <dgm:spPr/>
    </dgm:pt>
    <dgm:pt modelId="{46E4C594-E64F-49C3-BF86-80F9AE9AC917}" type="pres">
      <dgm:prSet presAssocID="{1757C32B-FC09-4C05-A5D6-41F8C61596BB}" presName="node" presStyleLbl="node1" presStyleIdx="1" presStyleCnt="6">
        <dgm:presLayoutVars>
          <dgm:bulletEnabled val="1"/>
        </dgm:presLayoutVars>
      </dgm:prSet>
      <dgm:spPr/>
    </dgm:pt>
    <dgm:pt modelId="{98933F69-0C56-466D-8E30-E2BF97D42891}" type="pres">
      <dgm:prSet presAssocID="{BA2D5B50-09EA-4C08-8A69-4FFF48AF6CC2}" presName="sibTrans" presStyleLbl="sibTrans1D1" presStyleIdx="1" presStyleCnt="5"/>
      <dgm:spPr/>
    </dgm:pt>
    <dgm:pt modelId="{AC10D424-4280-455F-99CE-A15A03DC45EB}" type="pres">
      <dgm:prSet presAssocID="{BA2D5B50-09EA-4C08-8A69-4FFF48AF6CC2}" presName="connectorText" presStyleLbl="sibTrans1D1" presStyleIdx="1" presStyleCnt="5"/>
      <dgm:spPr/>
    </dgm:pt>
    <dgm:pt modelId="{32CADE65-EF8C-4493-B345-55B5D3D0D9B2}" type="pres">
      <dgm:prSet presAssocID="{760E2C5B-B525-4D48-AC30-D17BD00707D7}" presName="node" presStyleLbl="node1" presStyleIdx="2" presStyleCnt="6">
        <dgm:presLayoutVars>
          <dgm:bulletEnabled val="1"/>
        </dgm:presLayoutVars>
      </dgm:prSet>
      <dgm:spPr/>
    </dgm:pt>
    <dgm:pt modelId="{33643E39-2747-4714-9252-A35F11FEE0FA}" type="pres">
      <dgm:prSet presAssocID="{CABA6BC2-9D43-4D45-AFA2-72348EC399A1}" presName="sibTrans" presStyleLbl="sibTrans1D1" presStyleIdx="2" presStyleCnt="5"/>
      <dgm:spPr/>
    </dgm:pt>
    <dgm:pt modelId="{C6B8F3C8-EB92-434C-A7DF-0C822BD24DE8}" type="pres">
      <dgm:prSet presAssocID="{CABA6BC2-9D43-4D45-AFA2-72348EC399A1}" presName="connectorText" presStyleLbl="sibTrans1D1" presStyleIdx="2" presStyleCnt="5"/>
      <dgm:spPr/>
    </dgm:pt>
    <dgm:pt modelId="{CE53A4DE-FAE3-4B59-A7BF-3B55B90C2123}" type="pres">
      <dgm:prSet presAssocID="{C1D42764-AE87-4F73-8960-DE5741E8BD23}" presName="node" presStyleLbl="node1" presStyleIdx="3" presStyleCnt="6">
        <dgm:presLayoutVars>
          <dgm:bulletEnabled val="1"/>
        </dgm:presLayoutVars>
      </dgm:prSet>
      <dgm:spPr/>
    </dgm:pt>
    <dgm:pt modelId="{0ABFA556-A489-4A0C-90A6-8E481DB7704A}" type="pres">
      <dgm:prSet presAssocID="{ABC9E267-93DF-4F0A-BE3D-780546399010}" presName="sibTrans" presStyleLbl="sibTrans1D1" presStyleIdx="3" presStyleCnt="5"/>
      <dgm:spPr/>
    </dgm:pt>
    <dgm:pt modelId="{BCA4B749-51A4-4B0F-B224-BC9AF7B2802A}" type="pres">
      <dgm:prSet presAssocID="{ABC9E267-93DF-4F0A-BE3D-780546399010}" presName="connectorText" presStyleLbl="sibTrans1D1" presStyleIdx="3" presStyleCnt="5"/>
      <dgm:spPr/>
    </dgm:pt>
    <dgm:pt modelId="{83875A8F-BAC8-4C46-9E5E-2FE59745484F}" type="pres">
      <dgm:prSet presAssocID="{2D87C730-EA43-4F14-8D49-B695ED836926}" presName="node" presStyleLbl="node1" presStyleIdx="4" presStyleCnt="6">
        <dgm:presLayoutVars>
          <dgm:bulletEnabled val="1"/>
        </dgm:presLayoutVars>
      </dgm:prSet>
      <dgm:spPr/>
    </dgm:pt>
    <dgm:pt modelId="{8DD769EA-07B9-4CA1-AF63-5C42B0748DBA}" type="pres">
      <dgm:prSet presAssocID="{2BEA696B-FBC9-406E-A28A-23C73755EA51}" presName="sibTrans" presStyleLbl="sibTrans1D1" presStyleIdx="4" presStyleCnt="5"/>
      <dgm:spPr/>
    </dgm:pt>
    <dgm:pt modelId="{07B10F84-85A7-4255-A29C-0D1064B52C6F}" type="pres">
      <dgm:prSet presAssocID="{2BEA696B-FBC9-406E-A28A-23C73755EA51}" presName="connectorText" presStyleLbl="sibTrans1D1" presStyleIdx="4" presStyleCnt="5"/>
      <dgm:spPr/>
    </dgm:pt>
    <dgm:pt modelId="{18399E1D-BF3E-486D-8328-207B562934F5}" type="pres">
      <dgm:prSet presAssocID="{E0D56BFF-C012-4AF0-AB4F-126845E7863D}" presName="node" presStyleLbl="node1" presStyleIdx="5" presStyleCnt="6">
        <dgm:presLayoutVars>
          <dgm:bulletEnabled val="1"/>
        </dgm:presLayoutVars>
      </dgm:prSet>
      <dgm:spPr/>
    </dgm:pt>
  </dgm:ptLst>
  <dgm:cxnLst>
    <dgm:cxn modelId="{F7EB6807-0D67-4774-AF3F-D6A0A0B3DEFE}" type="presOf" srcId="{760E2C5B-B525-4D48-AC30-D17BD00707D7}" destId="{32CADE65-EF8C-4493-B345-55B5D3D0D9B2}" srcOrd="0" destOrd="0" presId="urn:microsoft.com/office/officeart/2005/8/layout/bProcess3"/>
    <dgm:cxn modelId="{E1C26510-6BB3-4A0F-90AA-8086BBBC6CEC}" type="presOf" srcId="{CABA6BC2-9D43-4D45-AFA2-72348EC399A1}" destId="{33643E39-2747-4714-9252-A35F11FEE0FA}" srcOrd="0" destOrd="0" presId="urn:microsoft.com/office/officeart/2005/8/layout/bProcess3"/>
    <dgm:cxn modelId="{3A7D5E24-6571-4F9B-A93F-C82240B7B35D}" type="presOf" srcId="{BA2D5B50-09EA-4C08-8A69-4FFF48AF6CC2}" destId="{98933F69-0C56-466D-8E30-E2BF97D42891}" srcOrd="0" destOrd="0" presId="urn:microsoft.com/office/officeart/2005/8/layout/bProcess3"/>
    <dgm:cxn modelId="{1F848236-AF24-4FF6-9436-A0BA4C6B747D}" type="presOf" srcId="{2D87C730-EA43-4F14-8D49-B695ED836926}" destId="{83875A8F-BAC8-4C46-9E5E-2FE59745484F}" srcOrd="0" destOrd="0" presId="urn:microsoft.com/office/officeart/2005/8/layout/bProcess3"/>
    <dgm:cxn modelId="{BADBE93F-6587-4FDB-948E-C6538458A3BA}" type="presOf" srcId="{BA2D5B50-09EA-4C08-8A69-4FFF48AF6CC2}" destId="{AC10D424-4280-455F-99CE-A15A03DC45EB}" srcOrd="1" destOrd="0" presId="urn:microsoft.com/office/officeart/2005/8/layout/bProcess3"/>
    <dgm:cxn modelId="{F952845E-49FC-4E79-808E-D5FBC9E23F24}" srcId="{73812451-1590-4E9E-B80D-AC4DB11E4937}" destId="{760E2C5B-B525-4D48-AC30-D17BD00707D7}" srcOrd="2" destOrd="0" parTransId="{3B3C8886-4648-4A2E-9707-592E3C084F12}" sibTransId="{CABA6BC2-9D43-4D45-AFA2-72348EC399A1}"/>
    <dgm:cxn modelId="{3374655F-7889-4688-B5DE-D743B032235E}" type="presOf" srcId="{C1D42764-AE87-4F73-8960-DE5741E8BD23}" destId="{CE53A4DE-FAE3-4B59-A7BF-3B55B90C2123}" srcOrd="0" destOrd="0" presId="urn:microsoft.com/office/officeart/2005/8/layout/bProcess3"/>
    <dgm:cxn modelId="{39AA4347-1772-4C96-83E3-35F4EF31FB34}" srcId="{73812451-1590-4E9E-B80D-AC4DB11E4937}" destId="{2D87C730-EA43-4F14-8D49-B695ED836926}" srcOrd="4" destOrd="0" parTransId="{6BA6EC2C-B058-4A73-BBBD-4E449D066A95}" sibTransId="{2BEA696B-FBC9-406E-A28A-23C73755EA51}"/>
    <dgm:cxn modelId="{B1D5546E-235D-40B0-BD0A-7D1AEAC2FC76}" srcId="{73812451-1590-4E9E-B80D-AC4DB11E4937}" destId="{1757C32B-FC09-4C05-A5D6-41F8C61596BB}" srcOrd="1" destOrd="0" parTransId="{A6321047-A97D-4125-A362-1019852C70A5}" sibTransId="{BA2D5B50-09EA-4C08-8A69-4FFF48AF6CC2}"/>
    <dgm:cxn modelId="{326FB36E-1F46-48BD-8ACA-DF6B392B11C5}" type="presOf" srcId="{ABC9E267-93DF-4F0A-BE3D-780546399010}" destId="{0ABFA556-A489-4A0C-90A6-8E481DB7704A}" srcOrd="0" destOrd="0" presId="urn:microsoft.com/office/officeart/2005/8/layout/bProcess3"/>
    <dgm:cxn modelId="{EE0A7B6F-1182-4F15-9DE6-E403971B76C6}" srcId="{73812451-1590-4E9E-B80D-AC4DB11E4937}" destId="{1AAFB431-C610-426D-974B-C1611B374969}" srcOrd="0" destOrd="0" parTransId="{6EF786BA-3E3C-4AD1-8924-CFA99D4AA617}" sibTransId="{F8E5684E-5810-4182-9D8E-6E49EB968E65}"/>
    <dgm:cxn modelId="{E6862051-CDD0-400A-BC21-7BDCECED3B48}" type="presOf" srcId="{F8E5684E-5810-4182-9D8E-6E49EB968E65}" destId="{052E1B2B-3009-4901-BFF5-0B5D0BA58CEA}" srcOrd="0" destOrd="0" presId="urn:microsoft.com/office/officeart/2005/8/layout/bProcess3"/>
    <dgm:cxn modelId="{B817F978-2790-4540-9E9D-9CC5FF35C9AB}" type="presOf" srcId="{F8E5684E-5810-4182-9D8E-6E49EB968E65}" destId="{2ACCAA31-2A44-427D-B517-FDC663C28C36}" srcOrd="1" destOrd="0" presId="urn:microsoft.com/office/officeart/2005/8/layout/bProcess3"/>
    <dgm:cxn modelId="{BD1DAE7C-3CFE-43E2-AD44-418BCAFF6ADE}" type="presOf" srcId="{1757C32B-FC09-4C05-A5D6-41F8C61596BB}" destId="{46E4C594-E64F-49C3-BF86-80F9AE9AC917}" srcOrd="0" destOrd="0" presId="urn:microsoft.com/office/officeart/2005/8/layout/bProcess3"/>
    <dgm:cxn modelId="{97220887-240B-4D96-A342-6E1BC06FEB9E}" type="presOf" srcId="{2BEA696B-FBC9-406E-A28A-23C73755EA51}" destId="{07B10F84-85A7-4255-A29C-0D1064B52C6F}" srcOrd="1" destOrd="0" presId="urn:microsoft.com/office/officeart/2005/8/layout/bProcess3"/>
    <dgm:cxn modelId="{8BE44C93-38F9-47BB-9018-30A7A585BD77}" type="presOf" srcId="{1AAFB431-C610-426D-974B-C1611B374969}" destId="{CBCCEE22-9E3C-439B-96D1-AE86868B66FF}" srcOrd="0" destOrd="0" presId="urn:microsoft.com/office/officeart/2005/8/layout/bProcess3"/>
    <dgm:cxn modelId="{57544DA2-151A-4B58-86D0-5F5ECFA9C032}" type="presOf" srcId="{CABA6BC2-9D43-4D45-AFA2-72348EC399A1}" destId="{C6B8F3C8-EB92-434C-A7DF-0C822BD24DE8}" srcOrd="1" destOrd="0" presId="urn:microsoft.com/office/officeart/2005/8/layout/bProcess3"/>
    <dgm:cxn modelId="{5565E5B2-796E-4616-8066-C8E65B0154C7}" type="presOf" srcId="{ABC9E267-93DF-4F0A-BE3D-780546399010}" destId="{BCA4B749-51A4-4B0F-B224-BC9AF7B2802A}" srcOrd="1" destOrd="0" presId="urn:microsoft.com/office/officeart/2005/8/layout/bProcess3"/>
    <dgm:cxn modelId="{F3C6CCC2-7CDC-4C50-BC90-76A502B1FCDC}" srcId="{73812451-1590-4E9E-B80D-AC4DB11E4937}" destId="{E0D56BFF-C012-4AF0-AB4F-126845E7863D}" srcOrd="5" destOrd="0" parTransId="{A7B4DBE4-E2FD-4578-A157-7BEFB09F4146}" sibTransId="{6D2C03FB-B850-4879-8FBF-0DE607810692}"/>
    <dgm:cxn modelId="{7B296FC4-650F-4ED9-B1BE-8550652FA551}" type="presOf" srcId="{2BEA696B-FBC9-406E-A28A-23C73755EA51}" destId="{8DD769EA-07B9-4CA1-AF63-5C42B0748DBA}" srcOrd="0" destOrd="0" presId="urn:microsoft.com/office/officeart/2005/8/layout/bProcess3"/>
    <dgm:cxn modelId="{31D059CD-9003-456C-997E-0530D7860A47}" srcId="{73812451-1590-4E9E-B80D-AC4DB11E4937}" destId="{C1D42764-AE87-4F73-8960-DE5741E8BD23}" srcOrd="3" destOrd="0" parTransId="{845FD754-9B79-4421-9A26-A990F4CCEEB0}" sibTransId="{ABC9E267-93DF-4F0A-BE3D-780546399010}"/>
    <dgm:cxn modelId="{A987D2DB-14EE-4D40-88B3-2FB84D718EA9}" type="presOf" srcId="{73812451-1590-4E9E-B80D-AC4DB11E4937}" destId="{FC31BAC8-F0AC-473F-B8D1-83470ECF2F30}" srcOrd="0" destOrd="0" presId="urn:microsoft.com/office/officeart/2005/8/layout/bProcess3"/>
    <dgm:cxn modelId="{001763EF-EACD-4125-909F-B218AA64A55E}" type="presOf" srcId="{E0D56BFF-C012-4AF0-AB4F-126845E7863D}" destId="{18399E1D-BF3E-486D-8328-207B562934F5}" srcOrd="0" destOrd="0" presId="urn:microsoft.com/office/officeart/2005/8/layout/bProcess3"/>
    <dgm:cxn modelId="{F208918E-F34A-40EF-BD8C-55EAE8F344C7}" type="presParOf" srcId="{FC31BAC8-F0AC-473F-B8D1-83470ECF2F30}" destId="{CBCCEE22-9E3C-439B-96D1-AE86868B66FF}" srcOrd="0" destOrd="0" presId="urn:microsoft.com/office/officeart/2005/8/layout/bProcess3"/>
    <dgm:cxn modelId="{B8EC52C6-D440-4996-B0C2-68E2417CFB9C}" type="presParOf" srcId="{FC31BAC8-F0AC-473F-B8D1-83470ECF2F30}" destId="{052E1B2B-3009-4901-BFF5-0B5D0BA58CEA}" srcOrd="1" destOrd="0" presId="urn:microsoft.com/office/officeart/2005/8/layout/bProcess3"/>
    <dgm:cxn modelId="{9EE632E4-4785-4D1B-A120-9155B8E6F50D}" type="presParOf" srcId="{052E1B2B-3009-4901-BFF5-0B5D0BA58CEA}" destId="{2ACCAA31-2A44-427D-B517-FDC663C28C36}" srcOrd="0" destOrd="0" presId="urn:microsoft.com/office/officeart/2005/8/layout/bProcess3"/>
    <dgm:cxn modelId="{6FD1E747-0980-42CD-85F6-05668EE03369}" type="presParOf" srcId="{FC31BAC8-F0AC-473F-B8D1-83470ECF2F30}" destId="{46E4C594-E64F-49C3-BF86-80F9AE9AC917}" srcOrd="2" destOrd="0" presId="urn:microsoft.com/office/officeart/2005/8/layout/bProcess3"/>
    <dgm:cxn modelId="{CC865DFD-BF6A-43DF-8ADD-779AEF12C02C}" type="presParOf" srcId="{FC31BAC8-F0AC-473F-B8D1-83470ECF2F30}" destId="{98933F69-0C56-466D-8E30-E2BF97D42891}" srcOrd="3" destOrd="0" presId="urn:microsoft.com/office/officeart/2005/8/layout/bProcess3"/>
    <dgm:cxn modelId="{FA825037-1E75-4EB0-88F1-64022ECE93AE}" type="presParOf" srcId="{98933F69-0C56-466D-8E30-E2BF97D42891}" destId="{AC10D424-4280-455F-99CE-A15A03DC45EB}" srcOrd="0" destOrd="0" presId="urn:microsoft.com/office/officeart/2005/8/layout/bProcess3"/>
    <dgm:cxn modelId="{BFE241F0-DFB6-4004-A07B-DE5A61792C26}" type="presParOf" srcId="{FC31BAC8-F0AC-473F-B8D1-83470ECF2F30}" destId="{32CADE65-EF8C-4493-B345-55B5D3D0D9B2}" srcOrd="4" destOrd="0" presId="urn:microsoft.com/office/officeart/2005/8/layout/bProcess3"/>
    <dgm:cxn modelId="{297CABCB-1BC6-40EB-B3F5-B42C3501BE0D}" type="presParOf" srcId="{FC31BAC8-F0AC-473F-B8D1-83470ECF2F30}" destId="{33643E39-2747-4714-9252-A35F11FEE0FA}" srcOrd="5" destOrd="0" presId="urn:microsoft.com/office/officeart/2005/8/layout/bProcess3"/>
    <dgm:cxn modelId="{B2F9B643-69FE-4BD0-BEF2-F0948BA01258}" type="presParOf" srcId="{33643E39-2747-4714-9252-A35F11FEE0FA}" destId="{C6B8F3C8-EB92-434C-A7DF-0C822BD24DE8}" srcOrd="0" destOrd="0" presId="urn:microsoft.com/office/officeart/2005/8/layout/bProcess3"/>
    <dgm:cxn modelId="{64F190AA-2192-4C1A-A590-3CE2C59BF7B5}" type="presParOf" srcId="{FC31BAC8-F0AC-473F-B8D1-83470ECF2F30}" destId="{CE53A4DE-FAE3-4B59-A7BF-3B55B90C2123}" srcOrd="6" destOrd="0" presId="urn:microsoft.com/office/officeart/2005/8/layout/bProcess3"/>
    <dgm:cxn modelId="{3197092F-7927-4CB1-AA5C-049A7BDCF4DD}" type="presParOf" srcId="{FC31BAC8-F0AC-473F-B8D1-83470ECF2F30}" destId="{0ABFA556-A489-4A0C-90A6-8E481DB7704A}" srcOrd="7" destOrd="0" presId="urn:microsoft.com/office/officeart/2005/8/layout/bProcess3"/>
    <dgm:cxn modelId="{8998FDB7-227B-4BA0-BA72-4FCA66495EF7}" type="presParOf" srcId="{0ABFA556-A489-4A0C-90A6-8E481DB7704A}" destId="{BCA4B749-51A4-4B0F-B224-BC9AF7B2802A}" srcOrd="0" destOrd="0" presId="urn:microsoft.com/office/officeart/2005/8/layout/bProcess3"/>
    <dgm:cxn modelId="{B9EC65F5-5DA7-45F5-8B70-6FBC8D867538}" type="presParOf" srcId="{FC31BAC8-F0AC-473F-B8D1-83470ECF2F30}" destId="{83875A8F-BAC8-4C46-9E5E-2FE59745484F}" srcOrd="8" destOrd="0" presId="urn:microsoft.com/office/officeart/2005/8/layout/bProcess3"/>
    <dgm:cxn modelId="{84DE5201-6074-4313-9D68-ACC2B4306A5A}" type="presParOf" srcId="{FC31BAC8-F0AC-473F-B8D1-83470ECF2F30}" destId="{8DD769EA-07B9-4CA1-AF63-5C42B0748DBA}" srcOrd="9" destOrd="0" presId="urn:microsoft.com/office/officeart/2005/8/layout/bProcess3"/>
    <dgm:cxn modelId="{28C95468-0BE3-4257-B2C2-0A9672DB190B}" type="presParOf" srcId="{8DD769EA-07B9-4CA1-AF63-5C42B0748DBA}" destId="{07B10F84-85A7-4255-A29C-0D1064B52C6F}" srcOrd="0" destOrd="0" presId="urn:microsoft.com/office/officeart/2005/8/layout/bProcess3"/>
    <dgm:cxn modelId="{2DF0863E-9C7A-4350-88E6-9EC44EF41609}" type="presParOf" srcId="{FC31BAC8-F0AC-473F-B8D1-83470ECF2F30}" destId="{18399E1D-BF3E-486D-8328-207B562934F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812451-1590-4E9E-B80D-AC4DB11E49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AFB431-C610-426D-974B-C1611B374969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AU" sz="2200" dirty="0"/>
            <a:t>needs are not effectively addressed</a:t>
          </a:r>
          <a:endParaRPr lang="en-US" sz="2200" dirty="0"/>
        </a:p>
      </dgm:t>
    </dgm:pt>
    <dgm:pt modelId="{6EF786BA-3E3C-4AD1-8924-CFA99D4AA617}" type="parTrans" cxnId="{EE0A7B6F-1182-4F15-9DE6-E403971B76C6}">
      <dgm:prSet/>
      <dgm:spPr/>
      <dgm:t>
        <a:bodyPr/>
        <a:lstStyle/>
        <a:p>
          <a:endParaRPr lang="en-US"/>
        </a:p>
      </dgm:t>
    </dgm:pt>
    <dgm:pt modelId="{F8E5684E-5810-4182-9D8E-6E49EB968E65}" type="sibTrans" cxnId="{EE0A7B6F-1182-4F15-9DE6-E403971B76C6}">
      <dgm:prSet/>
      <dgm:spPr/>
      <dgm:t>
        <a:bodyPr/>
        <a:lstStyle/>
        <a:p>
          <a:endParaRPr lang="en-US"/>
        </a:p>
      </dgm:t>
    </dgm:pt>
    <dgm:pt modelId="{66590FC7-A277-4AB0-8A99-13D07FB29718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a legal or ethical issue has arisen</a:t>
          </a:r>
          <a:endParaRPr lang="en-US" sz="2200" dirty="0"/>
        </a:p>
      </dgm:t>
    </dgm:pt>
    <dgm:pt modelId="{F3045055-B4E6-4295-8A19-AF0324BB99FC}" type="parTrans" cxnId="{E1EDBCF4-A9E0-4AF7-829B-59FE0EB45B1C}">
      <dgm:prSet/>
      <dgm:spPr/>
      <dgm:t>
        <a:bodyPr/>
        <a:lstStyle/>
        <a:p>
          <a:endParaRPr lang="en-AU"/>
        </a:p>
      </dgm:t>
    </dgm:pt>
    <dgm:pt modelId="{414A26B5-2913-4D35-A2C5-96E18D996045}" type="sibTrans" cxnId="{E1EDBCF4-A9E0-4AF7-829B-59FE0EB45B1C}">
      <dgm:prSet/>
      <dgm:spPr/>
      <dgm:t>
        <a:bodyPr/>
        <a:lstStyle/>
        <a:p>
          <a:endParaRPr lang="en-AU"/>
        </a:p>
      </dgm:t>
    </dgm:pt>
    <dgm:pt modelId="{6682EF6D-EC28-43CA-A2F0-CF49FD96AA7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a stakeholder requesting a review</a:t>
          </a:r>
          <a:endParaRPr lang="en-US" sz="2200" dirty="0"/>
        </a:p>
      </dgm:t>
    </dgm:pt>
    <dgm:pt modelId="{F4A3A44B-4C7A-4782-B9D0-EACCE5D467B4}" type="parTrans" cxnId="{6CCF73F2-BF8A-45BA-BA5A-C0D17E6888AF}">
      <dgm:prSet/>
      <dgm:spPr/>
      <dgm:t>
        <a:bodyPr/>
        <a:lstStyle/>
        <a:p>
          <a:endParaRPr lang="en-AU"/>
        </a:p>
      </dgm:t>
    </dgm:pt>
    <dgm:pt modelId="{B4781EAD-C3A5-4EF5-ABBB-ED14584ADFC5}" type="sibTrans" cxnId="{6CCF73F2-BF8A-45BA-BA5A-C0D17E6888AF}">
      <dgm:prSet/>
      <dgm:spPr/>
      <dgm:t>
        <a:bodyPr/>
        <a:lstStyle/>
        <a:p>
          <a:endParaRPr lang="en-AU"/>
        </a:p>
      </dgm:t>
    </dgm:pt>
    <dgm:pt modelId="{BF3E204C-8374-41DA-8AB5-AF54C640B459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changes in the sources of information.</a:t>
          </a:r>
          <a:endParaRPr lang="en-US" sz="2200" dirty="0"/>
        </a:p>
      </dgm:t>
    </dgm:pt>
    <dgm:pt modelId="{2623236C-537B-429A-BB7B-7F7568AD708A}" type="parTrans" cxnId="{94658A6D-3250-4F70-96AD-31D1A6C2AB2B}">
      <dgm:prSet/>
      <dgm:spPr/>
      <dgm:t>
        <a:bodyPr/>
        <a:lstStyle/>
        <a:p>
          <a:endParaRPr lang="en-AU"/>
        </a:p>
      </dgm:t>
    </dgm:pt>
    <dgm:pt modelId="{9E272B41-5CB7-496F-B7D8-238CBABDEC77}" type="sibTrans" cxnId="{94658A6D-3250-4F70-96AD-31D1A6C2AB2B}">
      <dgm:prSet/>
      <dgm:spPr/>
      <dgm:t>
        <a:bodyPr/>
        <a:lstStyle/>
        <a:p>
          <a:endParaRPr lang="en-AU"/>
        </a:p>
      </dgm:t>
    </dgm:pt>
    <dgm:pt modelId="{AD60FF2F-C921-4C11-AFD7-D07834C2C4E6}" type="pres">
      <dgm:prSet presAssocID="{73812451-1590-4E9E-B80D-AC4DB11E4937}" presName="linear" presStyleCnt="0">
        <dgm:presLayoutVars>
          <dgm:animLvl val="lvl"/>
          <dgm:resizeHandles val="exact"/>
        </dgm:presLayoutVars>
      </dgm:prSet>
      <dgm:spPr/>
    </dgm:pt>
    <dgm:pt modelId="{8F8ED5D5-DC5B-47C8-88EB-572B01457F39}" type="pres">
      <dgm:prSet presAssocID="{1AAFB431-C610-426D-974B-C1611B3749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F9CCA4-4B9B-411E-8A96-7420B3AB31C1}" type="pres">
      <dgm:prSet presAssocID="{F8E5684E-5810-4182-9D8E-6E49EB968E65}" presName="spacer" presStyleCnt="0"/>
      <dgm:spPr/>
    </dgm:pt>
    <dgm:pt modelId="{13D288BB-FCD9-4720-9CC3-410023CE9BE1}" type="pres">
      <dgm:prSet presAssocID="{66590FC7-A277-4AB0-8A99-13D07FB297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D25582-3737-45E3-99EC-0730F7FB1E95}" type="pres">
      <dgm:prSet presAssocID="{414A26B5-2913-4D35-A2C5-96E18D996045}" presName="spacer" presStyleCnt="0"/>
      <dgm:spPr/>
    </dgm:pt>
    <dgm:pt modelId="{959DC6E3-6D8B-4727-A830-E8E0E55DC91F}" type="pres">
      <dgm:prSet presAssocID="{6682EF6D-EC28-43CA-A2F0-CF49FD96AA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D9068E-6B66-480F-BBA6-24107B54B32F}" type="pres">
      <dgm:prSet presAssocID="{B4781EAD-C3A5-4EF5-ABBB-ED14584ADFC5}" presName="spacer" presStyleCnt="0"/>
      <dgm:spPr/>
    </dgm:pt>
    <dgm:pt modelId="{FB1E3676-22B2-4AEC-AB96-AF4A0FA41945}" type="pres">
      <dgm:prSet presAssocID="{BF3E204C-8374-41DA-8AB5-AF54C640B4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819821-D22B-4FCB-81E3-FE6FE5A71BA0}" type="presOf" srcId="{BF3E204C-8374-41DA-8AB5-AF54C640B459}" destId="{FB1E3676-22B2-4AEC-AB96-AF4A0FA41945}" srcOrd="0" destOrd="0" presId="urn:microsoft.com/office/officeart/2005/8/layout/vList2"/>
    <dgm:cxn modelId="{81943745-2C9F-461E-874A-C89893D8ACD5}" type="presOf" srcId="{1AAFB431-C610-426D-974B-C1611B374969}" destId="{8F8ED5D5-DC5B-47C8-88EB-572B01457F39}" srcOrd="0" destOrd="0" presId="urn:microsoft.com/office/officeart/2005/8/layout/vList2"/>
    <dgm:cxn modelId="{94658A6D-3250-4F70-96AD-31D1A6C2AB2B}" srcId="{73812451-1590-4E9E-B80D-AC4DB11E4937}" destId="{BF3E204C-8374-41DA-8AB5-AF54C640B459}" srcOrd="3" destOrd="0" parTransId="{2623236C-537B-429A-BB7B-7F7568AD708A}" sibTransId="{9E272B41-5CB7-496F-B7D8-238CBABDEC77}"/>
    <dgm:cxn modelId="{EE0A7B6F-1182-4F15-9DE6-E403971B76C6}" srcId="{73812451-1590-4E9E-B80D-AC4DB11E4937}" destId="{1AAFB431-C610-426D-974B-C1611B374969}" srcOrd="0" destOrd="0" parTransId="{6EF786BA-3E3C-4AD1-8924-CFA99D4AA617}" sibTransId="{F8E5684E-5810-4182-9D8E-6E49EB968E65}"/>
    <dgm:cxn modelId="{A1B489E5-03A6-4BCC-A88F-1A0662D9B725}" type="presOf" srcId="{73812451-1590-4E9E-B80D-AC4DB11E4937}" destId="{AD60FF2F-C921-4C11-AFD7-D07834C2C4E6}" srcOrd="0" destOrd="0" presId="urn:microsoft.com/office/officeart/2005/8/layout/vList2"/>
    <dgm:cxn modelId="{D1B97EE8-F4DC-4D7F-BB13-CE526081E4EB}" type="presOf" srcId="{66590FC7-A277-4AB0-8A99-13D07FB29718}" destId="{13D288BB-FCD9-4720-9CC3-410023CE9BE1}" srcOrd="0" destOrd="0" presId="urn:microsoft.com/office/officeart/2005/8/layout/vList2"/>
    <dgm:cxn modelId="{6CCF73F2-BF8A-45BA-BA5A-C0D17E6888AF}" srcId="{73812451-1590-4E9E-B80D-AC4DB11E4937}" destId="{6682EF6D-EC28-43CA-A2F0-CF49FD96AA75}" srcOrd="2" destOrd="0" parTransId="{F4A3A44B-4C7A-4782-B9D0-EACCE5D467B4}" sibTransId="{B4781EAD-C3A5-4EF5-ABBB-ED14584ADFC5}"/>
    <dgm:cxn modelId="{E1EDBCF4-A9E0-4AF7-829B-59FE0EB45B1C}" srcId="{73812451-1590-4E9E-B80D-AC4DB11E4937}" destId="{66590FC7-A277-4AB0-8A99-13D07FB29718}" srcOrd="1" destOrd="0" parTransId="{F3045055-B4E6-4295-8A19-AF0324BB99FC}" sibTransId="{414A26B5-2913-4D35-A2C5-96E18D996045}"/>
    <dgm:cxn modelId="{64708CF5-C2BA-4151-A63C-FC829705CF94}" type="presOf" srcId="{6682EF6D-EC28-43CA-A2F0-CF49FD96AA75}" destId="{959DC6E3-6D8B-4727-A830-E8E0E55DC91F}" srcOrd="0" destOrd="0" presId="urn:microsoft.com/office/officeart/2005/8/layout/vList2"/>
    <dgm:cxn modelId="{BCFB5D5C-D9A7-4220-AB10-C80E9F92AEEB}" type="presParOf" srcId="{AD60FF2F-C921-4C11-AFD7-D07834C2C4E6}" destId="{8F8ED5D5-DC5B-47C8-88EB-572B01457F39}" srcOrd="0" destOrd="0" presId="urn:microsoft.com/office/officeart/2005/8/layout/vList2"/>
    <dgm:cxn modelId="{B7E3CB1B-1AD6-4EF1-A86D-32818BD3B5D6}" type="presParOf" srcId="{AD60FF2F-C921-4C11-AFD7-D07834C2C4E6}" destId="{13F9CCA4-4B9B-411E-8A96-7420B3AB31C1}" srcOrd="1" destOrd="0" presId="urn:microsoft.com/office/officeart/2005/8/layout/vList2"/>
    <dgm:cxn modelId="{FE13D05C-0F0F-49B2-A938-305DD5D41B77}" type="presParOf" srcId="{AD60FF2F-C921-4C11-AFD7-D07834C2C4E6}" destId="{13D288BB-FCD9-4720-9CC3-410023CE9BE1}" srcOrd="2" destOrd="0" presId="urn:microsoft.com/office/officeart/2005/8/layout/vList2"/>
    <dgm:cxn modelId="{6B3FB5C1-4658-447B-8C9C-8A155A10A39A}" type="presParOf" srcId="{AD60FF2F-C921-4C11-AFD7-D07834C2C4E6}" destId="{D2D25582-3737-45E3-99EC-0730F7FB1E95}" srcOrd="3" destOrd="0" presId="urn:microsoft.com/office/officeart/2005/8/layout/vList2"/>
    <dgm:cxn modelId="{E96F277E-CB23-40A5-8CD3-22758D807DAD}" type="presParOf" srcId="{AD60FF2F-C921-4C11-AFD7-D07834C2C4E6}" destId="{959DC6E3-6D8B-4727-A830-E8E0E55DC91F}" srcOrd="4" destOrd="0" presId="urn:microsoft.com/office/officeart/2005/8/layout/vList2"/>
    <dgm:cxn modelId="{D3E6CAB4-8B87-45DE-AB61-4735952D35FC}" type="presParOf" srcId="{AD60FF2F-C921-4C11-AFD7-D07834C2C4E6}" destId="{91D9068E-6B66-480F-BBA6-24107B54B32F}" srcOrd="5" destOrd="0" presId="urn:microsoft.com/office/officeart/2005/8/layout/vList2"/>
    <dgm:cxn modelId="{7C06F53B-021F-434F-9FF2-07FC0A5797B6}" type="presParOf" srcId="{AD60FF2F-C921-4C11-AFD7-D07834C2C4E6}" destId="{FB1E3676-22B2-4AEC-AB96-AF4A0FA419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45467-9DC0-4C9C-9B37-5CA8C93BDF7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2667965A-9914-41EA-A304-8CC4B7603A7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000" dirty="0"/>
            <a:t>The workplace has no existing </a:t>
          </a:r>
          <a:r>
            <a:rPr lang="en-AU" sz="2000" u="none" dirty="0"/>
            <a:t>protocols.</a:t>
          </a:r>
        </a:p>
      </dgm:t>
    </dgm:pt>
    <dgm:pt modelId="{509B6FE8-1F27-4ECB-8829-06DD9F8CFB48}" type="parTrans" cxnId="{D97916FD-98DB-4D8F-A3B7-505991389D78}">
      <dgm:prSet/>
      <dgm:spPr/>
      <dgm:t>
        <a:bodyPr/>
        <a:lstStyle/>
        <a:p>
          <a:endParaRPr lang="en-AU"/>
        </a:p>
      </dgm:t>
    </dgm:pt>
    <dgm:pt modelId="{B96EEFD1-BD0A-4487-8CEC-3951741326C4}" type="sibTrans" cxnId="{D97916FD-98DB-4D8F-A3B7-505991389D78}">
      <dgm:prSet/>
      <dgm:spPr/>
      <dgm:t>
        <a:bodyPr/>
        <a:lstStyle/>
        <a:p>
          <a:endParaRPr lang="en-AU"/>
        </a:p>
      </dgm:t>
    </dgm:pt>
    <dgm:pt modelId="{6EB24120-08B2-44FD-A9FF-39F9ACF5198A}">
      <dgm:prSet custT="1"/>
      <dgm:spPr/>
      <dgm:t>
        <a:bodyPr/>
        <a:lstStyle/>
        <a:p>
          <a:r>
            <a:rPr lang="en-AU" sz="2000" dirty="0"/>
            <a:t>You identified a workplace situation or issue that has no standardised process for </a:t>
          </a:r>
          <a:r>
            <a:rPr lang="en-AU" sz="2000" u="none" dirty="0"/>
            <a:t>responding to it.</a:t>
          </a:r>
        </a:p>
      </dgm:t>
    </dgm:pt>
    <dgm:pt modelId="{3F9B36ED-7A45-443F-B971-FC98D3280D14}" type="parTrans" cxnId="{CFEE01D2-B6AA-44F2-B094-88D63588AD58}">
      <dgm:prSet/>
      <dgm:spPr/>
      <dgm:t>
        <a:bodyPr/>
        <a:lstStyle/>
        <a:p>
          <a:endParaRPr lang="en-AU"/>
        </a:p>
      </dgm:t>
    </dgm:pt>
    <dgm:pt modelId="{3E9F1DCE-3F88-452D-8B34-1AA238D3043E}" type="sibTrans" cxnId="{CFEE01D2-B6AA-44F2-B094-88D63588AD58}">
      <dgm:prSet/>
      <dgm:spPr/>
      <dgm:t>
        <a:bodyPr/>
        <a:lstStyle/>
        <a:p>
          <a:endParaRPr lang="en-AU"/>
        </a:p>
      </dgm:t>
    </dgm:pt>
    <dgm:pt modelId="{85468A07-D47B-4BFE-9128-DB0027EE7A7B}" type="pres">
      <dgm:prSet presAssocID="{9CE45467-9DC0-4C9C-9B37-5CA8C93BDF7A}" presName="Name0" presStyleCnt="0">
        <dgm:presLayoutVars>
          <dgm:chMax val="7"/>
          <dgm:chPref val="7"/>
          <dgm:dir/>
        </dgm:presLayoutVars>
      </dgm:prSet>
      <dgm:spPr/>
    </dgm:pt>
    <dgm:pt modelId="{96EBAD92-3F8C-43F5-A91B-BAD61B7FF492}" type="pres">
      <dgm:prSet presAssocID="{9CE45467-9DC0-4C9C-9B37-5CA8C93BDF7A}" presName="Name1" presStyleCnt="0"/>
      <dgm:spPr/>
    </dgm:pt>
    <dgm:pt modelId="{F9D47AA8-76EC-4CBB-BC1F-346AEAFC36CF}" type="pres">
      <dgm:prSet presAssocID="{9CE45467-9DC0-4C9C-9B37-5CA8C93BDF7A}" presName="cycle" presStyleCnt="0"/>
      <dgm:spPr/>
    </dgm:pt>
    <dgm:pt modelId="{39EA85F5-033C-4F07-B8C4-C6911F3BA0DA}" type="pres">
      <dgm:prSet presAssocID="{9CE45467-9DC0-4C9C-9B37-5CA8C93BDF7A}" presName="srcNode" presStyleLbl="node1" presStyleIdx="0" presStyleCnt="2"/>
      <dgm:spPr/>
    </dgm:pt>
    <dgm:pt modelId="{61E8BFA0-C5B3-4076-9EAF-5F90B6CE4338}" type="pres">
      <dgm:prSet presAssocID="{9CE45467-9DC0-4C9C-9B37-5CA8C93BDF7A}" presName="conn" presStyleLbl="parChTrans1D2" presStyleIdx="0" presStyleCnt="1"/>
      <dgm:spPr/>
    </dgm:pt>
    <dgm:pt modelId="{20DB6113-9D3C-4D6F-AE96-4BD4071A296D}" type="pres">
      <dgm:prSet presAssocID="{9CE45467-9DC0-4C9C-9B37-5CA8C93BDF7A}" presName="extraNode" presStyleLbl="node1" presStyleIdx="0" presStyleCnt="2"/>
      <dgm:spPr/>
    </dgm:pt>
    <dgm:pt modelId="{E99D0CBD-AD50-4A50-9E94-2DB182A90D1C}" type="pres">
      <dgm:prSet presAssocID="{9CE45467-9DC0-4C9C-9B37-5CA8C93BDF7A}" presName="dstNode" presStyleLbl="node1" presStyleIdx="0" presStyleCnt="2"/>
      <dgm:spPr/>
    </dgm:pt>
    <dgm:pt modelId="{8742800D-4F2B-41FC-B116-57B899C1C156}" type="pres">
      <dgm:prSet presAssocID="{2667965A-9914-41EA-A304-8CC4B7603A7A}" presName="text_1" presStyleLbl="node1" presStyleIdx="0" presStyleCnt="2">
        <dgm:presLayoutVars>
          <dgm:bulletEnabled val="1"/>
        </dgm:presLayoutVars>
      </dgm:prSet>
      <dgm:spPr/>
    </dgm:pt>
    <dgm:pt modelId="{C9263363-8BA2-4AF1-8808-411936344265}" type="pres">
      <dgm:prSet presAssocID="{2667965A-9914-41EA-A304-8CC4B7603A7A}" presName="accent_1" presStyleCnt="0"/>
      <dgm:spPr/>
    </dgm:pt>
    <dgm:pt modelId="{69C88515-DDB5-4BCF-965E-CD38B89A9B77}" type="pres">
      <dgm:prSet presAssocID="{2667965A-9914-41EA-A304-8CC4B7603A7A}" presName="accentRepeatNode" presStyleLbl="solidFgAcc1" presStyleIdx="0" presStyleCnt="2"/>
      <dgm:spPr/>
    </dgm:pt>
    <dgm:pt modelId="{4CC3D404-D751-438D-A4AE-77608F9DB0F5}" type="pres">
      <dgm:prSet presAssocID="{6EB24120-08B2-44FD-A9FF-39F9ACF5198A}" presName="text_2" presStyleLbl="node1" presStyleIdx="1" presStyleCnt="2">
        <dgm:presLayoutVars>
          <dgm:bulletEnabled val="1"/>
        </dgm:presLayoutVars>
      </dgm:prSet>
      <dgm:spPr/>
    </dgm:pt>
    <dgm:pt modelId="{2F7C4E4A-149A-4FE5-B176-F33A174D3674}" type="pres">
      <dgm:prSet presAssocID="{6EB24120-08B2-44FD-A9FF-39F9ACF5198A}" presName="accent_2" presStyleCnt="0"/>
      <dgm:spPr/>
    </dgm:pt>
    <dgm:pt modelId="{B88B25AD-A64A-4883-88C8-2CC567CF8496}" type="pres">
      <dgm:prSet presAssocID="{6EB24120-08B2-44FD-A9FF-39F9ACF5198A}" presName="accentRepeatNode" presStyleLbl="solidFgAcc1" presStyleIdx="1" presStyleCnt="2"/>
      <dgm:spPr/>
    </dgm:pt>
  </dgm:ptLst>
  <dgm:cxnLst>
    <dgm:cxn modelId="{8B986838-34D2-4F25-B9AB-163932566497}" type="presOf" srcId="{2667965A-9914-41EA-A304-8CC4B7603A7A}" destId="{8742800D-4F2B-41FC-B116-57B899C1C156}" srcOrd="0" destOrd="0" presId="urn:microsoft.com/office/officeart/2008/layout/VerticalCurvedList"/>
    <dgm:cxn modelId="{59DFB83E-C240-4299-8BE0-ED54BD2C7ABA}" type="presOf" srcId="{6EB24120-08B2-44FD-A9FF-39F9ACF5198A}" destId="{4CC3D404-D751-438D-A4AE-77608F9DB0F5}" srcOrd="0" destOrd="0" presId="urn:microsoft.com/office/officeart/2008/layout/VerticalCurvedList"/>
    <dgm:cxn modelId="{6AEA3765-FE6E-4781-AD80-7A04C97E8DD5}" type="presOf" srcId="{B96EEFD1-BD0A-4487-8CEC-3951741326C4}" destId="{61E8BFA0-C5B3-4076-9EAF-5F90B6CE4338}" srcOrd="0" destOrd="0" presId="urn:microsoft.com/office/officeart/2008/layout/VerticalCurvedList"/>
    <dgm:cxn modelId="{C3F50981-5CA5-41B8-AC47-D0D7506C8BDE}" type="presOf" srcId="{9CE45467-9DC0-4C9C-9B37-5CA8C93BDF7A}" destId="{85468A07-D47B-4BFE-9128-DB0027EE7A7B}" srcOrd="0" destOrd="0" presId="urn:microsoft.com/office/officeart/2008/layout/VerticalCurvedList"/>
    <dgm:cxn modelId="{CFEE01D2-B6AA-44F2-B094-88D63588AD58}" srcId="{9CE45467-9DC0-4C9C-9B37-5CA8C93BDF7A}" destId="{6EB24120-08B2-44FD-A9FF-39F9ACF5198A}" srcOrd="1" destOrd="0" parTransId="{3F9B36ED-7A45-443F-B971-FC98D3280D14}" sibTransId="{3E9F1DCE-3F88-452D-8B34-1AA238D3043E}"/>
    <dgm:cxn modelId="{D97916FD-98DB-4D8F-A3B7-505991389D78}" srcId="{9CE45467-9DC0-4C9C-9B37-5CA8C93BDF7A}" destId="{2667965A-9914-41EA-A304-8CC4B7603A7A}" srcOrd="0" destOrd="0" parTransId="{509B6FE8-1F27-4ECB-8829-06DD9F8CFB48}" sibTransId="{B96EEFD1-BD0A-4487-8CEC-3951741326C4}"/>
    <dgm:cxn modelId="{02016AC1-B49F-4AB0-9938-ED5CC5FC96CB}" type="presParOf" srcId="{85468A07-D47B-4BFE-9128-DB0027EE7A7B}" destId="{96EBAD92-3F8C-43F5-A91B-BAD61B7FF492}" srcOrd="0" destOrd="0" presId="urn:microsoft.com/office/officeart/2008/layout/VerticalCurvedList"/>
    <dgm:cxn modelId="{CA5A65F6-1A36-40A1-9EEC-754C23F4AD80}" type="presParOf" srcId="{96EBAD92-3F8C-43F5-A91B-BAD61B7FF492}" destId="{F9D47AA8-76EC-4CBB-BC1F-346AEAFC36CF}" srcOrd="0" destOrd="0" presId="urn:microsoft.com/office/officeart/2008/layout/VerticalCurvedList"/>
    <dgm:cxn modelId="{9393E869-5E29-4DB2-AA15-6ABF1E1327BB}" type="presParOf" srcId="{F9D47AA8-76EC-4CBB-BC1F-346AEAFC36CF}" destId="{39EA85F5-033C-4F07-B8C4-C6911F3BA0DA}" srcOrd="0" destOrd="0" presId="urn:microsoft.com/office/officeart/2008/layout/VerticalCurvedList"/>
    <dgm:cxn modelId="{B96BB337-7556-4B47-8EB1-0BF80B09ED00}" type="presParOf" srcId="{F9D47AA8-76EC-4CBB-BC1F-346AEAFC36CF}" destId="{61E8BFA0-C5B3-4076-9EAF-5F90B6CE4338}" srcOrd="1" destOrd="0" presId="urn:microsoft.com/office/officeart/2008/layout/VerticalCurvedList"/>
    <dgm:cxn modelId="{9B4DC1F6-3BCF-4382-AFB1-FC909BB1257E}" type="presParOf" srcId="{F9D47AA8-76EC-4CBB-BC1F-346AEAFC36CF}" destId="{20DB6113-9D3C-4D6F-AE96-4BD4071A296D}" srcOrd="2" destOrd="0" presId="urn:microsoft.com/office/officeart/2008/layout/VerticalCurvedList"/>
    <dgm:cxn modelId="{109BFB66-319C-459C-B7EB-BA1EEAC09AB0}" type="presParOf" srcId="{F9D47AA8-76EC-4CBB-BC1F-346AEAFC36CF}" destId="{E99D0CBD-AD50-4A50-9E94-2DB182A90D1C}" srcOrd="3" destOrd="0" presId="urn:microsoft.com/office/officeart/2008/layout/VerticalCurvedList"/>
    <dgm:cxn modelId="{4F39766F-B748-42FD-8EF3-700691AF51BB}" type="presParOf" srcId="{96EBAD92-3F8C-43F5-A91B-BAD61B7FF492}" destId="{8742800D-4F2B-41FC-B116-57B899C1C156}" srcOrd="1" destOrd="0" presId="urn:microsoft.com/office/officeart/2008/layout/VerticalCurvedList"/>
    <dgm:cxn modelId="{1D03E8C5-E22D-4561-B57C-3465EAF81E76}" type="presParOf" srcId="{96EBAD92-3F8C-43F5-A91B-BAD61B7FF492}" destId="{C9263363-8BA2-4AF1-8808-411936344265}" srcOrd="2" destOrd="0" presId="urn:microsoft.com/office/officeart/2008/layout/VerticalCurvedList"/>
    <dgm:cxn modelId="{CCB5F646-6D84-4C10-A669-5588254CC813}" type="presParOf" srcId="{C9263363-8BA2-4AF1-8808-411936344265}" destId="{69C88515-DDB5-4BCF-965E-CD38B89A9B77}" srcOrd="0" destOrd="0" presId="urn:microsoft.com/office/officeart/2008/layout/VerticalCurvedList"/>
    <dgm:cxn modelId="{30C88F60-929E-4AB4-A0CB-EE36160B26AE}" type="presParOf" srcId="{96EBAD92-3F8C-43F5-A91B-BAD61B7FF492}" destId="{4CC3D404-D751-438D-A4AE-77608F9DB0F5}" srcOrd="3" destOrd="0" presId="urn:microsoft.com/office/officeart/2008/layout/VerticalCurvedList"/>
    <dgm:cxn modelId="{71C85A96-DDC3-4344-8617-669864151E5E}" type="presParOf" srcId="{96EBAD92-3F8C-43F5-A91B-BAD61B7FF492}" destId="{2F7C4E4A-149A-4FE5-B176-F33A174D3674}" srcOrd="4" destOrd="0" presId="urn:microsoft.com/office/officeart/2008/layout/VerticalCurvedList"/>
    <dgm:cxn modelId="{29462851-AC8C-4D16-92A7-0A7CF4FD5A1C}" type="presParOf" srcId="{2F7C4E4A-149A-4FE5-B176-F33A174D3674}" destId="{B88B25AD-A64A-4883-88C8-2CC567CF84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DA7F0-56C9-4B4E-BF85-F73E0EC24714}">
      <dsp:nvSpPr>
        <dsp:cNvPr id="0" name=""/>
        <dsp:cNvSpPr/>
      </dsp:nvSpPr>
      <dsp:spPr>
        <a:xfrm>
          <a:off x="0" y="2272"/>
          <a:ext cx="5486400" cy="54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evaluate work practices</a:t>
          </a:r>
          <a:endParaRPr lang="en-US" sz="2000" kern="1200" dirty="0"/>
        </a:p>
      </dsp:txBody>
      <dsp:txXfrm>
        <a:off x="26501" y="28773"/>
        <a:ext cx="5433398" cy="489878"/>
      </dsp:txXfrm>
    </dsp:sp>
    <dsp:sp modelId="{C6FE4DC6-7F2B-4044-A19E-2E0DB0EBD8F6}">
      <dsp:nvSpPr>
        <dsp:cNvPr id="0" name=""/>
        <dsp:cNvSpPr/>
      </dsp:nvSpPr>
      <dsp:spPr>
        <a:xfrm>
          <a:off x="0" y="628672"/>
          <a:ext cx="5486400" cy="542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ask your colleagues questions</a:t>
          </a:r>
          <a:endParaRPr lang="en-US" sz="2000" kern="1200" dirty="0"/>
        </a:p>
      </dsp:txBody>
      <dsp:txXfrm>
        <a:off x="26501" y="655173"/>
        <a:ext cx="5433398" cy="489878"/>
      </dsp:txXfrm>
    </dsp:sp>
    <dsp:sp modelId="{D6DD3E63-7B9A-4272-8E2B-673E7EDC7BFF}">
      <dsp:nvSpPr>
        <dsp:cNvPr id="0" name=""/>
        <dsp:cNvSpPr/>
      </dsp:nvSpPr>
      <dsp:spPr>
        <a:xfrm>
          <a:off x="0" y="1255072"/>
          <a:ext cx="5486400" cy="54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obtain feedback from clients.</a:t>
          </a:r>
          <a:endParaRPr lang="en-US" sz="2000" kern="1200" dirty="0"/>
        </a:p>
      </dsp:txBody>
      <dsp:txXfrm>
        <a:off x="26501" y="1281573"/>
        <a:ext cx="5433398" cy="489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BB35-F06B-41EB-BAFE-15E22035C87F}">
      <dsp:nvSpPr>
        <dsp:cNvPr id="0" name=""/>
        <dsp:cNvSpPr/>
      </dsp:nvSpPr>
      <dsp:spPr>
        <a:xfrm>
          <a:off x="-2734635" y="-421684"/>
          <a:ext cx="3263626" cy="3263626"/>
        </a:xfrm>
        <a:prstGeom prst="blockArc">
          <a:avLst>
            <a:gd name="adj1" fmla="val 18900000"/>
            <a:gd name="adj2" fmla="val 2700000"/>
            <a:gd name="adj3" fmla="val 662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41F4F-6537-49C3-9A8B-8EEF3540B5DC}">
      <dsp:nvSpPr>
        <dsp:cNvPr id="0" name=""/>
        <dsp:cNvSpPr/>
      </dsp:nvSpPr>
      <dsp:spPr>
        <a:xfrm>
          <a:off x="340105" y="242025"/>
          <a:ext cx="6101649" cy="4840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21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 up meetings</a:t>
          </a:r>
        </a:p>
      </dsp:txBody>
      <dsp:txXfrm>
        <a:off x="340105" y="242025"/>
        <a:ext cx="6101649" cy="484051"/>
      </dsp:txXfrm>
    </dsp:sp>
    <dsp:sp modelId="{DF34A911-0EC2-4937-903C-B99A51EDA7DC}">
      <dsp:nvSpPr>
        <dsp:cNvPr id="0" name=""/>
        <dsp:cNvSpPr/>
      </dsp:nvSpPr>
      <dsp:spPr>
        <a:xfrm>
          <a:off x="37573" y="181519"/>
          <a:ext cx="605064" cy="605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F8D3A-E4E1-47FD-A28E-C1FC3970FC1C}">
      <dsp:nvSpPr>
        <dsp:cNvPr id="0" name=""/>
        <dsp:cNvSpPr/>
      </dsp:nvSpPr>
      <dsp:spPr>
        <a:xfrm>
          <a:off x="516058" y="968103"/>
          <a:ext cx="5925696" cy="48405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21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 conversations</a:t>
          </a:r>
        </a:p>
      </dsp:txBody>
      <dsp:txXfrm>
        <a:off x="516058" y="968103"/>
        <a:ext cx="5925696" cy="484051"/>
      </dsp:txXfrm>
    </dsp:sp>
    <dsp:sp modelId="{DCC2E32D-7490-4786-8690-81AECE9753D5}">
      <dsp:nvSpPr>
        <dsp:cNvPr id="0" name=""/>
        <dsp:cNvSpPr/>
      </dsp:nvSpPr>
      <dsp:spPr>
        <a:xfrm>
          <a:off x="213526" y="907596"/>
          <a:ext cx="605064" cy="605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E91CF-3037-47AC-98D4-827D255D000C}">
      <dsp:nvSpPr>
        <dsp:cNvPr id="0" name=""/>
        <dsp:cNvSpPr/>
      </dsp:nvSpPr>
      <dsp:spPr>
        <a:xfrm>
          <a:off x="340105" y="1694180"/>
          <a:ext cx="6101649" cy="48405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21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e-mails.</a:t>
          </a:r>
          <a:endParaRPr lang="en-US" sz="2000" kern="1200" dirty="0"/>
        </a:p>
      </dsp:txBody>
      <dsp:txXfrm>
        <a:off x="340105" y="1694180"/>
        <a:ext cx="6101649" cy="484051"/>
      </dsp:txXfrm>
    </dsp:sp>
    <dsp:sp modelId="{B4406381-0496-432F-A4A6-87A689F308F3}">
      <dsp:nvSpPr>
        <dsp:cNvPr id="0" name=""/>
        <dsp:cNvSpPr/>
      </dsp:nvSpPr>
      <dsp:spPr>
        <a:xfrm>
          <a:off x="37573" y="1633674"/>
          <a:ext cx="605064" cy="605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E1B2B-3009-4901-BFF5-0B5D0BA58CEA}">
      <dsp:nvSpPr>
        <dsp:cNvPr id="0" name=""/>
        <dsp:cNvSpPr/>
      </dsp:nvSpPr>
      <dsp:spPr>
        <a:xfrm>
          <a:off x="1585639" y="445000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3307" y="488899"/>
        <a:ext cx="18207" cy="3641"/>
      </dsp:txXfrm>
    </dsp:sp>
    <dsp:sp modelId="{CBCCEE22-9E3C-439B-96D1-AE86868B66FF}">
      <dsp:nvSpPr>
        <dsp:cNvPr id="0" name=""/>
        <dsp:cNvSpPr/>
      </dsp:nvSpPr>
      <dsp:spPr>
        <a:xfrm>
          <a:off x="4205" y="15750"/>
          <a:ext cx="1583233" cy="949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Identify the need.</a:t>
          </a:r>
          <a:endParaRPr lang="en-US" sz="2100" kern="1200" dirty="0"/>
        </a:p>
      </dsp:txBody>
      <dsp:txXfrm>
        <a:off x="4205" y="15750"/>
        <a:ext cx="1583233" cy="949940"/>
      </dsp:txXfrm>
    </dsp:sp>
    <dsp:sp modelId="{98933F69-0C56-466D-8E30-E2BF97D42891}">
      <dsp:nvSpPr>
        <dsp:cNvPr id="0" name=""/>
        <dsp:cNvSpPr/>
      </dsp:nvSpPr>
      <dsp:spPr>
        <a:xfrm>
          <a:off x="3533016" y="445000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0685" y="488899"/>
        <a:ext cx="18207" cy="3641"/>
      </dsp:txXfrm>
    </dsp:sp>
    <dsp:sp modelId="{46E4C594-E64F-49C3-BF86-80F9AE9AC917}">
      <dsp:nvSpPr>
        <dsp:cNvPr id="0" name=""/>
        <dsp:cNvSpPr/>
      </dsp:nvSpPr>
      <dsp:spPr>
        <a:xfrm>
          <a:off x="1951583" y="15750"/>
          <a:ext cx="1583233" cy="949940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Research and plan.</a:t>
          </a:r>
          <a:endParaRPr lang="en-US" sz="2100" kern="1200" dirty="0"/>
        </a:p>
      </dsp:txBody>
      <dsp:txXfrm>
        <a:off x="1951583" y="15750"/>
        <a:ext cx="1583233" cy="949940"/>
      </dsp:txXfrm>
    </dsp:sp>
    <dsp:sp modelId="{33643E39-2747-4714-9252-A35F11FEE0FA}">
      <dsp:nvSpPr>
        <dsp:cNvPr id="0" name=""/>
        <dsp:cNvSpPr/>
      </dsp:nvSpPr>
      <dsp:spPr>
        <a:xfrm>
          <a:off x="795822" y="963890"/>
          <a:ext cx="3894754" cy="333543"/>
        </a:xfrm>
        <a:custGeom>
          <a:avLst/>
          <a:gdLst/>
          <a:ahLst/>
          <a:cxnLst/>
          <a:rect l="0" t="0" r="0" b="0"/>
          <a:pathLst>
            <a:path>
              <a:moveTo>
                <a:pt x="3894754" y="0"/>
              </a:moveTo>
              <a:lnTo>
                <a:pt x="3894754" y="183871"/>
              </a:lnTo>
              <a:lnTo>
                <a:pt x="0" y="183871"/>
              </a:lnTo>
              <a:lnTo>
                <a:pt x="0" y="333543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5406" y="1128841"/>
        <a:ext cx="195587" cy="3641"/>
      </dsp:txXfrm>
    </dsp:sp>
    <dsp:sp modelId="{32CADE65-EF8C-4493-B345-55B5D3D0D9B2}">
      <dsp:nvSpPr>
        <dsp:cNvPr id="0" name=""/>
        <dsp:cNvSpPr/>
      </dsp:nvSpPr>
      <dsp:spPr>
        <a:xfrm>
          <a:off x="3898960" y="15750"/>
          <a:ext cx="1583233" cy="949940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Make a draft.</a:t>
          </a:r>
          <a:endParaRPr lang="en-US" sz="2100" kern="1200" dirty="0"/>
        </a:p>
      </dsp:txBody>
      <dsp:txXfrm>
        <a:off x="3898960" y="15750"/>
        <a:ext cx="1583233" cy="949940"/>
      </dsp:txXfrm>
    </dsp:sp>
    <dsp:sp modelId="{0ABFA556-A489-4A0C-90A6-8E481DB7704A}">
      <dsp:nvSpPr>
        <dsp:cNvPr id="0" name=""/>
        <dsp:cNvSpPr/>
      </dsp:nvSpPr>
      <dsp:spPr>
        <a:xfrm>
          <a:off x="1585639" y="1759084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3307" y="1802983"/>
        <a:ext cx="18207" cy="3641"/>
      </dsp:txXfrm>
    </dsp:sp>
    <dsp:sp modelId="{CE53A4DE-FAE3-4B59-A7BF-3B55B90C2123}">
      <dsp:nvSpPr>
        <dsp:cNvPr id="0" name=""/>
        <dsp:cNvSpPr/>
      </dsp:nvSpPr>
      <dsp:spPr>
        <a:xfrm>
          <a:off x="4205" y="1329834"/>
          <a:ext cx="1583233" cy="949940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Consult.</a:t>
          </a:r>
          <a:endParaRPr lang="en-US" sz="2100" kern="1200" dirty="0"/>
        </a:p>
      </dsp:txBody>
      <dsp:txXfrm>
        <a:off x="4205" y="1329834"/>
        <a:ext cx="1583233" cy="949940"/>
      </dsp:txXfrm>
    </dsp:sp>
    <dsp:sp modelId="{8DD769EA-07B9-4CA1-AF63-5C42B0748DBA}">
      <dsp:nvSpPr>
        <dsp:cNvPr id="0" name=""/>
        <dsp:cNvSpPr/>
      </dsp:nvSpPr>
      <dsp:spPr>
        <a:xfrm>
          <a:off x="3533016" y="1759084"/>
          <a:ext cx="3335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543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0685" y="1802983"/>
        <a:ext cx="18207" cy="3641"/>
      </dsp:txXfrm>
    </dsp:sp>
    <dsp:sp modelId="{83875A8F-BAC8-4C46-9E5E-2FE59745484F}">
      <dsp:nvSpPr>
        <dsp:cNvPr id="0" name=""/>
        <dsp:cNvSpPr/>
      </dsp:nvSpPr>
      <dsp:spPr>
        <a:xfrm>
          <a:off x="1951583" y="1329834"/>
          <a:ext cx="1583233" cy="949940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Submit for approval.</a:t>
          </a:r>
          <a:endParaRPr lang="en-US" sz="2100" kern="1200" dirty="0"/>
        </a:p>
      </dsp:txBody>
      <dsp:txXfrm>
        <a:off x="1951583" y="1329834"/>
        <a:ext cx="1583233" cy="949940"/>
      </dsp:txXfrm>
    </dsp:sp>
    <dsp:sp modelId="{18399E1D-BF3E-486D-8328-207B562934F5}">
      <dsp:nvSpPr>
        <dsp:cNvPr id="0" name=""/>
        <dsp:cNvSpPr/>
      </dsp:nvSpPr>
      <dsp:spPr>
        <a:xfrm>
          <a:off x="3898960" y="1329834"/>
          <a:ext cx="1583233" cy="94994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100" kern="1200" dirty="0"/>
            <a:t>Implement.</a:t>
          </a:r>
          <a:endParaRPr lang="en-US" sz="2100" kern="1200" dirty="0"/>
        </a:p>
      </dsp:txBody>
      <dsp:txXfrm>
        <a:off x="3898960" y="1329834"/>
        <a:ext cx="1583233" cy="949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ED5D5-DC5B-47C8-88EB-572B01457F39}">
      <dsp:nvSpPr>
        <dsp:cNvPr id="0" name=""/>
        <dsp:cNvSpPr/>
      </dsp:nvSpPr>
      <dsp:spPr>
        <a:xfrm>
          <a:off x="0" y="27110"/>
          <a:ext cx="5865812" cy="599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200" kern="1200" dirty="0"/>
            <a:t>needs are not effectively addressed</a:t>
          </a:r>
          <a:endParaRPr lang="en-US" sz="2200" kern="1200" dirty="0"/>
        </a:p>
      </dsp:txBody>
      <dsp:txXfrm>
        <a:off x="29243" y="56353"/>
        <a:ext cx="5807326" cy="540554"/>
      </dsp:txXfrm>
    </dsp:sp>
    <dsp:sp modelId="{13D288BB-FCD9-4720-9CC3-410023CE9BE1}">
      <dsp:nvSpPr>
        <dsp:cNvPr id="0" name=""/>
        <dsp:cNvSpPr/>
      </dsp:nvSpPr>
      <dsp:spPr>
        <a:xfrm>
          <a:off x="0" y="718310"/>
          <a:ext cx="5865812" cy="5990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a legal or ethical issue has arisen</a:t>
          </a:r>
          <a:endParaRPr lang="en-US" sz="2200" kern="1200" dirty="0"/>
        </a:p>
      </dsp:txBody>
      <dsp:txXfrm>
        <a:off x="29243" y="747553"/>
        <a:ext cx="5807326" cy="540554"/>
      </dsp:txXfrm>
    </dsp:sp>
    <dsp:sp modelId="{959DC6E3-6D8B-4727-A830-E8E0E55DC91F}">
      <dsp:nvSpPr>
        <dsp:cNvPr id="0" name=""/>
        <dsp:cNvSpPr/>
      </dsp:nvSpPr>
      <dsp:spPr>
        <a:xfrm>
          <a:off x="0" y="1409510"/>
          <a:ext cx="5865812" cy="5990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a stakeholder requesting a review</a:t>
          </a:r>
          <a:endParaRPr lang="en-US" sz="2200" kern="1200" dirty="0"/>
        </a:p>
      </dsp:txBody>
      <dsp:txXfrm>
        <a:off x="29243" y="1438753"/>
        <a:ext cx="5807326" cy="540554"/>
      </dsp:txXfrm>
    </dsp:sp>
    <dsp:sp modelId="{FB1E3676-22B2-4AEC-AB96-AF4A0FA41945}">
      <dsp:nvSpPr>
        <dsp:cNvPr id="0" name=""/>
        <dsp:cNvSpPr/>
      </dsp:nvSpPr>
      <dsp:spPr>
        <a:xfrm>
          <a:off x="0" y="2100710"/>
          <a:ext cx="5865812" cy="599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changes in the sources of information.</a:t>
          </a:r>
          <a:endParaRPr lang="en-US" sz="2200" kern="1200" dirty="0"/>
        </a:p>
      </dsp:txBody>
      <dsp:txXfrm>
        <a:off x="29243" y="2129953"/>
        <a:ext cx="5807326" cy="54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8BFA0-C5B3-4076-9EAF-5F90B6CE4338}">
      <dsp:nvSpPr>
        <dsp:cNvPr id="0" name=""/>
        <dsp:cNvSpPr/>
      </dsp:nvSpPr>
      <dsp:spPr>
        <a:xfrm>
          <a:off x="-2654415" y="-411899"/>
          <a:ext cx="3187171" cy="3187171"/>
        </a:xfrm>
        <a:prstGeom prst="blockArc">
          <a:avLst>
            <a:gd name="adj1" fmla="val 18900000"/>
            <a:gd name="adj2" fmla="val 2700000"/>
            <a:gd name="adj3" fmla="val 67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2800D-4F2B-41FC-B116-57B899C1C156}">
      <dsp:nvSpPr>
        <dsp:cNvPr id="0" name=""/>
        <dsp:cNvSpPr/>
      </dsp:nvSpPr>
      <dsp:spPr>
        <a:xfrm>
          <a:off x="434446" y="337631"/>
          <a:ext cx="6777628" cy="675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000" kern="1200" dirty="0"/>
            <a:t>The workplace has no existing </a:t>
          </a:r>
          <a:r>
            <a:rPr lang="en-AU" sz="2000" u="none" kern="1200" dirty="0"/>
            <a:t>protocols.</a:t>
          </a:r>
        </a:p>
      </dsp:txBody>
      <dsp:txXfrm>
        <a:off x="434446" y="337631"/>
        <a:ext cx="6777628" cy="675168"/>
      </dsp:txXfrm>
    </dsp:sp>
    <dsp:sp modelId="{69C88515-DDB5-4BCF-965E-CD38B89A9B77}">
      <dsp:nvSpPr>
        <dsp:cNvPr id="0" name=""/>
        <dsp:cNvSpPr/>
      </dsp:nvSpPr>
      <dsp:spPr>
        <a:xfrm>
          <a:off x="12466" y="253235"/>
          <a:ext cx="843960" cy="84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D404-D751-438D-A4AE-77608F9DB0F5}">
      <dsp:nvSpPr>
        <dsp:cNvPr id="0" name=""/>
        <dsp:cNvSpPr/>
      </dsp:nvSpPr>
      <dsp:spPr>
        <a:xfrm>
          <a:off x="434446" y="1350572"/>
          <a:ext cx="6777628" cy="67516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1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You identified a workplace situation or issue that has no standardised process for </a:t>
          </a:r>
          <a:r>
            <a:rPr lang="en-AU" sz="2000" u="none" kern="1200" dirty="0"/>
            <a:t>responding to it.</a:t>
          </a:r>
        </a:p>
      </dsp:txBody>
      <dsp:txXfrm>
        <a:off x="434446" y="1350572"/>
        <a:ext cx="6777628" cy="675168"/>
      </dsp:txXfrm>
    </dsp:sp>
    <dsp:sp modelId="{B88B25AD-A64A-4883-88C8-2CC567CF8496}">
      <dsp:nvSpPr>
        <dsp:cNvPr id="0" name=""/>
        <dsp:cNvSpPr/>
      </dsp:nvSpPr>
      <dsp:spPr>
        <a:xfrm>
          <a:off x="12466" y="1266176"/>
          <a:ext cx="843960" cy="843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74F5-BFFC-49A8-BEA3-D3B9E27DB8B6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358D-C650-456A-9DE2-8475F357B6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2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DF6-5E2A-4BB8-899B-5984CAA3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944C-BEB3-44DF-B0F8-55FF2991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2CCF-7D00-4F78-A0E6-6B1E208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1420-D9A7-473B-A3C4-269EE9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403D-C275-49DC-9C0D-679FD29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6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5DD6-4D3D-48DD-87F1-E5204F33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A89A-1E74-48D0-A131-038452D7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1DEE-3E36-41F6-8596-36AFD03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8C0-7938-4D04-B49C-AD415BA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C957-EC4D-4E5F-9B9B-2AC029C5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823D-6D21-46E9-9177-020926DC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5580A-517C-4BCE-92B9-D43502C7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A425-9B51-4FF9-BF50-9B8FBFB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CFBB-19D8-4313-B299-C7B5377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72DF-4473-4110-8693-86B5540A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8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4B36-13A7-4315-97B2-F24DA0C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B94-CD0E-4430-BBFA-EF27354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9AD4-0F8C-4EFC-AB94-A5F40BB6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CA9F-2237-49C2-80A7-84EED7D1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52F0-1097-49CD-9EAD-B6F343A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B64-A40A-4349-9492-6B4721F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B3BA-5928-405F-8547-9B2A923F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04E9-D2F8-480E-B79C-77719EF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E8F0-9467-4B20-925B-14D667A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1DC3-D381-4F44-B5A0-857B0D7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9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EA1-D975-4DDB-A778-AE25C67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DA93-EA1B-42A8-9E58-971B1350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65A83-F206-44CB-9860-DB5A725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78FB-A815-42B3-9DC0-F69A44B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8E6F-5EDE-46BD-804F-87A87E9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D8F3-5953-4070-90CC-CF96760B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1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46B-3969-480A-B012-DB2A772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F783-85C4-4224-A54C-F4D26300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C1F0-C703-425A-96DD-6CE31D56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0996-A55C-46A3-A814-64F83AE7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1356-972A-4974-93F9-3F024FA5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C60D7-9FAF-43ED-8ECF-1D5E20F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6DD-89F7-443B-B7A0-696D6F5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E74A-767D-4888-BCB9-7101B3A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7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008-E474-4591-9E28-D3105AD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7900-50D3-4194-B5F0-B05DB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37C6-41A8-42BE-99C1-4F02D5D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B5D1-2419-4621-BA0D-ADFA473B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7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DCA6-79D4-46B8-8324-EC33978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2C8B-5CE9-4403-ABEC-95DBBBD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9A0-DA96-4726-BEF1-3467618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7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B1A-105F-46DA-B7A8-CD10661E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845-15D0-4046-A20C-C14FE884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7B94-9906-4670-B544-A8EFD00E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E578-E9CA-42BE-A1C3-F541CD0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BECA-E3CB-4CEE-8137-A02FA2D8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83C5-93B8-4BB2-9FC4-B194BA3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9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8E7-5EF3-4977-9956-B22E65CC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EFAAB-CF75-4A2A-8E43-62525CD7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1A5A-01A9-4E5A-8B3F-26D044CF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F5C2-7A85-4564-80AF-16C1C35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F84D-BB9D-4940-8D59-59B6AD4A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FFFF-A69B-496F-9342-3801B4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5E9E-CEFB-404F-B538-64D8A89A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AD11-B403-4885-A432-F735F3B8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7E53-6C27-42FA-8736-56AFD1CB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8CDA-890D-4AA2-BC27-A382DBE03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0E2A-A3B0-482E-8BF0-3024A947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8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2767-8E3C-4A64-873A-FAC46536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417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08C4-900E-47A5-A5C9-CBC25C60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AU" sz="5100" dirty="0">
                <a:latin typeface="+mn-lt"/>
              </a:rPr>
              <a:t>Contribute to Workplace Improvements</a:t>
            </a:r>
            <a:endParaRPr lang="en-PH" sz="5100" dirty="0"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5ADC1-FACE-4BB7-9E27-CC7A9875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CHCLEG001 - Work legally and ethically (Release 1)</a:t>
            </a:r>
          </a:p>
        </p:txBody>
      </p:sp>
    </p:spTree>
    <p:extLst>
      <p:ext uri="{BB962C8B-B14F-4D97-AF65-F5344CB8AC3E}">
        <p14:creationId xmlns:p14="http://schemas.microsoft.com/office/powerpoint/2010/main" val="405546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implemented, policies, procedures and protocols should be monitored. A regular review may be done to determine if they address the identified need. Some situations that may trigger a review are: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591290-844F-41FB-BC2F-79C6E3240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936202"/>
              </p:ext>
            </p:extLst>
          </p:nvPr>
        </p:nvGraphicFramePr>
        <p:xfrm>
          <a:off x="3163093" y="3090102"/>
          <a:ext cx="5865813" cy="2726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5F8F465-2536-468F-9B48-6028F997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6E158-5FAD-4106-952A-A5D4AA998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F20D7F4-497F-4AAA-B211-F5B40C9E395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00FCB-0E16-4323-BFA0-E633979DA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55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Aside from consultation, stakeholders can give their inputs through various mechanisms such as: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meetings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self-assessment tools.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B21D25DA-0977-4DE0-8183-B5F6D4A58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3771" y="2046097"/>
            <a:ext cx="5372639" cy="3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50896-F3EA-4E1F-8E5F-8325DFA0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940EA-191C-4FB0-8989-DE8013CE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3726898-14FE-4557-AAD2-A52330AC8863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C9E2DA-9086-4CC1-AA5F-4EF42729D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Policies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policy should be developed: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new law, standard or guideline relevant to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been implemented.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identified a workplace need that has not yet been addressed.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68B3F-B717-42BA-A62B-9DEE254A5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9D731-9EC6-492E-806E-5E4CA82F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3E7405-7B4F-4CAB-98A5-373126E9A893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F962F-AF13-4C79-8EE8-E5D0FA6B9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4853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policy should be reviewed: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update has been made in the relevant law, standard or guideline.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Workplace procedures are not effective.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Colleagues may have concerns regarding specific policies.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767D83ED-55B4-46B5-A792-704271BE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442" y="1969428"/>
            <a:ext cx="3587750" cy="3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49D48-CB91-4049-9A52-8C0DE825C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FF9A4-53B1-45FA-A52C-5BB2C7D3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10D666-2801-4D61-B73D-C74AA1DE287C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669BC-08B6-423D-B024-C67298A5B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protocol should be developed: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8F995B-934A-4307-8131-0F03DB557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673528"/>
              </p:ext>
            </p:extLst>
          </p:nvPr>
        </p:nvGraphicFramePr>
        <p:xfrm>
          <a:off x="2483729" y="2819608"/>
          <a:ext cx="7224542" cy="236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14FB75-D0B9-42C9-98BA-E3C365C22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9FE77-2447-4415-A548-441F371A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03C018-5305-4EA6-9B8C-E301B0CAE5B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392B5D-5FD2-433A-B92F-27BC47E69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5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are some opportunities that may indicate a protocol should be reviewed: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Workplace issues are not effectively addressed.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 are not clear.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 do not fully address all possible situations or issues that may happen.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you have identified these opportunities, you can take appropriate actions to review and develop policies and protocols.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58E-ABC0-40E6-B918-4C1F4D00F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4FD26-AE29-4361-ABEC-E3084671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6684287-1850-4D6D-B54B-5788A1437EF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18169-5978-4B28-A6B5-88633811E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7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>
                <a:solidFill>
                  <a:srgbClr val="FF595E"/>
                </a:solidFill>
                <a:latin typeface="+mn-lt"/>
              </a:rPr>
              <a:t>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part of the session, we have covered: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respond to legal requirements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meet ethical responsibilities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workplace improvements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2" name="Graphic 11" descr="Open book with table lamp, books, pen and pencil">
            <a:extLst>
              <a:ext uri="{FF2B5EF4-FFF2-40B4-BE49-F238E27FC236}">
                <a16:creationId xmlns:a16="http://schemas.microsoft.com/office/drawing/2014/main" id="{9700A7B7-117C-4171-A8DD-0A67FB07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Chapter 3</a:t>
            </a:r>
            <a:endParaRPr lang="en-US" sz="2000" b="1" dirty="0">
              <a:solidFill>
                <a:schemeClr val="bg1">
                  <a:lumMod val="6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521F39-DCF8-4FE3-B912-686EA6E0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41DB0-0D0D-4F01-B3DB-7CF014CD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3A8129-C133-4D86-AE04-19A1422A217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8D888-FCAB-4D94-A985-28C2F4F68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>
                <a:solidFill>
                  <a:srgbClr val="FF595E"/>
                </a:solidFill>
                <a:latin typeface="+mn-lt"/>
              </a:rPr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that you have completed this presentation, you should be able to: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respond to legal requirements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meet ethical responsibilities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workplace improvements</a:t>
            </a:r>
          </a:p>
        </p:txBody>
      </p:sp>
      <p:pic>
        <p:nvPicPr>
          <p:cNvPr id="8" name="Graphic 7" descr="Backpack with stack of books and pear">
            <a:extLst>
              <a:ext uri="{FF2B5EF4-FFF2-40B4-BE49-F238E27FC236}">
                <a16:creationId xmlns:a16="http://schemas.microsoft.com/office/drawing/2014/main" id="{173BCE9A-7EA1-4939-97DB-DA7A5041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CHCLEG001 Presentation</a:t>
            </a:r>
            <a:endParaRPr lang="en-US" sz="2000" b="1" dirty="0">
              <a:solidFill>
                <a:schemeClr val="bg1">
                  <a:lumMod val="6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A61374-FFEC-4601-A5B7-9B499BA3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3155D-A37A-47EB-80C1-6EBCE225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972EB29-E554-4D4E-B02E-C406C731B9F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CA1D9-A69A-41DF-8BC4-2C8AD7CF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r="4501"/>
          <a:stretch/>
        </p:blipFill>
        <p:spPr>
          <a:xfrm>
            <a:off x="2795362" y="0"/>
            <a:ext cx="941246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617785" y="0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757011-F456-4FC9-AB05-68851805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93089"/>
            <a:ext cx="5654675" cy="527182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Identify Areas for Improvement on Meeting Legal and Ethical Responsibilities</a:t>
            </a:r>
            <a:endParaRPr lang="en-AU" sz="5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pPr algn="ctr"/>
            <a:r>
              <a:rPr lang="en-AU" b="1">
                <a:solidFill>
                  <a:srgbClr val="FF595E"/>
                </a:solidFill>
                <a:latin typeface="+mn-lt"/>
              </a:rPr>
              <a:t>Version Control &amp; Document History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AE5A8B-7EDC-4450-B127-C7D9FED6F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06043"/>
              </p:ext>
            </p:extLst>
          </p:nvPr>
        </p:nvGraphicFramePr>
        <p:xfrm>
          <a:off x="838200" y="1825625"/>
          <a:ext cx="10515597" cy="772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313941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239074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643914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Summary of Modifications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93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 May 2022</a:t>
                      </a:r>
                      <a:endParaRPr lang="en-A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 1.0 released for publishing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76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0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3.1.1 Legal Responsibilities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Legal responsibilities are anchored in the existing laws that are reflected in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policies and procedures.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you to identify situations where legal responsibilities can be improved, you can: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C82871-0538-4B24-AD16-CFB94AAB1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81469"/>
              </p:ext>
            </p:extLst>
          </p:nvPr>
        </p:nvGraphicFramePr>
        <p:xfrm>
          <a:off x="3352800" y="3425483"/>
          <a:ext cx="5486400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B4D195-BBB9-4EE7-98CA-8F353990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04F9D-8F48-4BF2-AF8B-EBA735248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45DF96A-37D9-4C27-8539-3CB0E1C1E864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05FB2A-75AE-4729-A8BA-F563DB003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3.1.2 Ethical Responsibilities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moral values guide ethical responsibilities.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identify situations where ethical responsibilities can be improved, you may also: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work practices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your colleagues questions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 feedback from clients.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8551DD21-3BF2-4221-9FD8-D7ADB27A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319770"/>
            <a:ext cx="5382491" cy="221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CCBC9-DACA-46D9-9A41-745C32B6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8C2BA-5DAF-445B-B5CE-A5D08EF66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B11B2E0-962D-40AD-B755-4C28AE78C66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FB079-0E44-45EA-BF3E-65EE99551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b="5306"/>
          <a:stretch/>
        </p:blipFill>
        <p:spPr>
          <a:xfrm>
            <a:off x="2795362" y="0"/>
            <a:ext cx="941246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617785" y="0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F3DAB5-23A0-4BF2-9B00-BF12E2C81815}"/>
              </a:ext>
            </a:extLst>
          </p:cNvPr>
          <p:cNvSpPr txBox="1">
            <a:spLocks/>
          </p:cNvSpPr>
          <p:nvPr/>
        </p:nvSpPr>
        <p:spPr>
          <a:xfrm>
            <a:off x="831850" y="2002632"/>
            <a:ext cx="565467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Feedback with Colleagues and Supervisors</a:t>
            </a:r>
            <a:endParaRPr lang="en-AU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255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you have identified areas that need improvement, you must share the information with the appropriate persons so they can: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 necessary actions to better their work practices or address the problem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suggestions on how to work through the issues.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B21D25DA-0977-4DE0-8183-B5F6D4A58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8999" y="1927225"/>
            <a:ext cx="5384800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553687-A088-4A05-91CA-6DAAA142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3.2 Share Feedback with Colleagues and Supervisors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99F88-8192-46D0-8F0A-DEF79BB70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044E7-C90E-4BC5-ABE8-ED0AE68B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BEF6EED-F1F7-4914-8897-36537C7F1CB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5437EE-4393-4578-8E97-02F87974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must pro-actively share feedback with your colleagues and supervisors.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 this, you can: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A6B596-DF48-4E50-B137-06FE9222E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306025"/>
              </p:ext>
            </p:extLst>
          </p:nvPr>
        </p:nvGraphicFramePr>
        <p:xfrm>
          <a:off x="2643990" y="2964542"/>
          <a:ext cx="6470981" cy="242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A242C1-FB3A-4C42-AAAA-92DAC039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0ACB9-14BB-4AB3-AD55-C15AF6AE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C447496-0C7B-45BB-A4F7-D7C4BFCD355D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1DDCE5-286C-46F8-A251-5AC34AE65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156"/>
          <a:stretch/>
        </p:blipFill>
        <p:spPr>
          <a:xfrm>
            <a:off x="2795362" y="0"/>
            <a:ext cx="941246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617785" y="0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F57988-F7E6-4E1D-B8EE-27FCDC0E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8996"/>
            <a:ext cx="5654675" cy="458000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b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 to the Review and Development of Policies and Protocols</a:t>
            </a:r>
            <a:endParaRPr lang="en-AU" sz="5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general, this is how policies, procedures and protocols are developed: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>
                <a:latin typeface="+mn-lt"/>
              </a:rPr>
              <a:t>Contribute to Workplace Improvements</a:t>
            </a:r>
            <a:endParaRPr lang="en-PH" sz="105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591290-844F-41FB-BC2F-79C6E3240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692383"/>
              </p:ext>
            </p:extLst>
          </p:nvPr>
        </p:nvGraphicFramePr>
        <p:xfrm>
          <a:off x="3138487" y="2548523"/>
          <a:ext cx="5486400" cy="229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BF386D-A47A-4355-9B48-B88CF5F1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3.3 Contribute to the Review and Development of Policies and Protocols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4BC2F-381B-417B-8846-C8E97AF7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7B769-5239-4101-8D3B-841EC8F3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E811A3-064E-4C7F-9C4F-65CF659B73F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DC3FD4-FC98-4009-9D49-35278C7B1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7332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86537132AB842AA182E814304EAA3" ma:contentTypeVersion="12" ma:contentTypeDescription="Create a new document." ma:contentTypeScope="" ma:versionID="2ea00a2ae54cc06574c9e1f88e6a9f83">
  <xsd:schema xmlns:xsd="http://www.w3.org/2001/XMLSchema" xmlns:xs="http://www.w3.org/2001/XMLSchema" xmlns:p="http://schemas.microsoft.com/office/2006/metadata/properties" xmlns:ns2="4dad8055-0b31-433a-8243-67070a30e3dd" xmlns:ns3="29a6e72c-4bd6-4753-a151-c4743ef85a8a" targetNamespace="http://schemas.microsoft.com/office/2006/metadata/properties" ma:root="true" ma:fieldsID="beb4c7d8d4c11f11c0064e63bdb37c83" ns2:_="" ns3:_="">
    <xsd:import namespace="4dad8055-0b31-433a-8243-67070a30e3dd"/>
    <xsd:import namespace="29a6e72c-4bd6-4753-a151-c4743ef85a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d8055-0b31-433a-8243-67070a30e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fbe4929-d8e5-4834-beec-be58b76c56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6e72c-4bd6-4753-a151-c4743ef85a8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919b7e-9482-4a60-a402-69f15daed2b6}" ma:internalName="TaxCatchAll" ma:showField="CatchAllData" ma:web="29a6e72c-4bd6-4753-a151-c4743ef85a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dad8055-0b31-433a-8243-67070a30e3dd">
      <Terms xmlns="http://schemas.microsoft.com/office/infopath/2007/PartnerControls"/>
    </lcf76f155ced4ddcb4097134ff3c332f>
    <TaxCatchAll xmlns="29a6e72c-4bd6-4753-a151-c4743ef85a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D2CEE-5615-4FE4-B48F-9BCF96371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d8055-0b31-433a-8243-67070a30e3dd"/>
    <ds:schemaRef ds:uri="29a6e72c-4bd6-4753-a151-c4743ef85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DFF376-D503-4451-98A5-28499D684D0B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6cecd733-34d5-425b-8041-9161b6f347cb"/>
    <ds:schemaRef ds:uri="http://schemas.microsoft.com/office/2006/documentManagement/types"/>
    <ds:schemaRef ds:uri="http://schemas.openxmlformats.org/package/2006/metadata/core-properties"/>
    <ds:schemaRef ds:uri="9070b689-7605-479f-8804-a59ee445c744"/>
    <ds:schemaRef ds:uri="http://schemas.microsoft.com/sharepoint/v3"/>
    <ds:schemaRef ds:uri="http://purl.org/dc/terms/"/>
    <ds:schemaRef ds:uri="4dad8055-0b31-433a-8243-67070a30e3dd"/>
    <ds:schemaRef ds:uri="29a6e72c-4bd6-4753-a151-c4743ef85a8a"/>
  </ds:schemaRefs>
</ds:datastoreItem>
</file>

<file path=customXml/itemProps3.xml><?xml version="1.0" encoding="utf-8"?>
<ds:datastoreItem xmlns:ds="http://schemas.openxmlformats.org/officeDocument/2006/customXml" ds:itemID="{9B229EFB-6C75-42DB-A179-188C3AC3AC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Contribute to Workplace Improvements</vt:lpstr>
      <vt:lpstr>3.1 Identify Areas for Improvement on Meeting Legal and Ethical Responsibilities</vt:lpstr>
      <vt:lpstr>3.1.1 Legal Responsibilities</vt:lpstr>
      <vt:lpstr>3.1.2 Ethical Responsibilities</vt:lpstr>
      <vt:lpstr>PowerPoint Presentation</vt:lpstr>
      <vt:lpstr>3.2 Share Feedback with Colleagues and Supervisors</vt:lpstr>
      <vt:lpstr>PowerPoint Presentation</vt:lpstr>
      <vt:lpstr>3.3  Contribute to the Review and Development of Policies and Protocols</vt:lpstr>
      <vt:lpstr>3.3 Contribute to the Review and Development of Policies and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we learned?</vt:lpstr>
      <vt:lpstr>PowerPoint Presentation</vt:lpstr>
      <vt:lpstr>Presentation Objectives</vt:lpstr>
      <vt:lpstr>PowerPoint Presentation</vt:lpstr>
      <vt:lpstr>Version Control &amp; 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Compliant Learning Resources</dc:creator>
  <cp:lastModifiedBy>PC-5</cp:lastModifiedBy>
  <cp:revision>9</cp:revision>
  <dcterms:created xsi:type="dcterms:W3CDTF">2020-09-30T05:05:23Z</dcterms:created>
  <dcterms:modified xsi:type="dcterms:W3CDTF">2023-12-13T05:08:03Z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0x01010090A86537132AB842AA182E814304EAA3</vt:lpwstr>
  </property>
  <property fmtid="{D5CDD505-2E9C-101B-9397-08002B2CF9AE}" pid="3" name="MediaServiceImageTags">
    <vt:lpwstr/>
  </property>
  <property fmtid="{D5CDD505-2E9C-101B-9397-08002B2CF9AE}" pid="4" name="Order">
    <vt:r8>94991600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  <property fmtid="{D5CDD505-2E9C-101B-9397-08002B2CF9AE}" pid="12" name="_ExtendedDescription">
    <vt:lpwstr/>
  </property>
</Properties>
</file>