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plugin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서승희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wsg84좌표로 건물을 찾자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4591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mapx": 126.93630559678324, "mapy": 37.558425392201784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60750" y="1614575"/>
            <a:ext cx="8305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postgres를 이용하기위해 처음 이용한 query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9875"/>
            <a:ext cx="8839199" cy="3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508000" y="2595125"/>
            <a:ext cx="78090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의미 : 해당 점이 내부에 존재하는 polygon정보를 geojson형태로 보내주세요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문제점: 건물 내부보다는 건물 옆에 분포한 경우가 많아, 매칭되는 양이 적었다.</a:t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407350" y="3221275"/>
            <a:ext cx="94500" cy="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7336450" y="3091325"/>
            <a:ext cx="1098600" cy="10395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852100" y="811225"/>
            <a:ext cx="1582800" cy="103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8068925" y="1000250"/>
            <a:ext cx="94500" cy="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wsg84좌표로 건물을 찾자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4591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mapx": 126.93630559678324, "mapy": 37.558425392201784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460750" y="1614575"/>
            <a:ext cx="8305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매칭률을 올리기 위해 </a:t>
            </a:r>
            <a:r>
              <a:rPr lang="ko"/>
              <a:t>이용한 query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423850" y="3197450"/>
            <a:ext cx="78090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의미 : 해당 점의 100주위에 존재하는 polygon중에서 제일 거리가 가까운 한 건물의 정보를 geojson형태로 보내주세요.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문제점: 건물을 sort하는 시간이 많이 걸려서 실제 사용에 문제가 되었다.</a:t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166825" y="865600"/>
            <a:ext cx="1098600" cy="10395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852100" y="811225"/>
            <a:ext cx="1582800" cy="103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8068925" y="1000250"/>
            <a:ext cx="94500" cy="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8072"/>
            <a:ext cx="8839201" cy="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50" y="2577151"/>
            <a:ext cx="8181975" cy="2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4965825" y="568900"/>
            <a:ext cx="706200" cy="6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271675" y="871150"/>
            <a:ext cx="94500" cy="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Shape 148"/>
          <p:cNvCxnSpPr/>
          <p:nvPr/>
        </p:nvCxnSpPr>
        <p:spPr>
          <a:xfrm flipH="1" rot="10800000">
            <a:off x="5222925" y="909500"/>
            <a:ext cx="4491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속도를 올리는 방법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20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내가 찾은 자료에서는 order by의 속도를 올리는 방법이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할당된 메모리를 모두 사용해서 disk를 사용한다면, work_mem을 늘려 메모리내에서 해결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메모리 문제가 해결되면 qicksort를 사용하여 정렬을 한다.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2의 경우에 limit을 추가해주면 qicksort에서 heapsort를 이용하여 한번 더 속도가 늘어난다.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마지막으로 index를 사용하면 b-tree로 정렬을 해서 제일 속도가 빠르다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라는 방법이었다.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이런 식으로 order by가 설정되는데, ST_Distance로는 qicksort까지밖에 속도를 줄일 수가 없었다. 하지만 &lt;-&gt;라는 것을 쓰니 속도가 빨라져서 다행이 문제가 해결되었다.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wsg84좌표로 건물을 찾자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4591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mapx": 126.93630559678324, "mapy": 37.558425392201784</a:t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460750" y="1614575"/>
            <a:ext cx="8305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매칭률을 올리기 위해 이용한 query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423850" y="3197450"/>
            <a:ext cx="7809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의미 : 해당 점의 100주위에 존재하는 polygon중에서 제일 거리가 가까운 한 건물의 정보를 geojson형태로 보내주세요.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5166825" y="865600"/>
            <a:ext cx="1098600" cy="10395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6852100" y="811225"/>
            <a:ext cx="1582800" cy="103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068925" y="1000250"/>
            <a:ext cx="94500" cy="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8072"/>
            <a:ext cx="8839201" cy="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4965825" y="568900"/>
            <a:ext cx="706200" cy="6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5271675" y="871150"/>
            <a:ext cx="94500" cy="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Shape 169"/>
          <p:cNvCxnSpPr/>
          <p:nvPr/>
        </p:nvCxnSpPr>
        <p:spPr>
          <a:xfrm flipH="1" rot="10800000">
            <a:off x="5222925" y="909500"/>
            <a:ext cx="4491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50" y="2595152"/>
            <a:ext cx="6962775" cy="4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78975" y="20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문제점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278975" y="853200"/>
            <a:ext cx="8520600" cy="3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proj4 좌표 조정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문제 naver에서 주는 katec 좌표계의 정확한 정보가 없다.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-&gt;정확하게 변환하려면 조정을 직접해야 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proj4의 위치 조정, 현재 우리가 가진 지도에 완벽하게 맞는 조건이 없어서 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-137.119,492.505,684.11,1.16,-2.31,-1.63,6.43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-136.119,525.505,684.11,1.16,-2.31,-1.63,6.43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밑에가 더 좋아좋아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-136.119,498.490,689.11,1.16,-2.31,-1.63,6.43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이게 더 성당을 보면 가까워 지는 것 같아.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-136.119,498.490,699.11,1.16,-2.31,-1.63,6.43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진짜 근접!!!!!!!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-136.119,525.505,684.11,1.16,-2.31,-1.63,6.43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지역명을 무조건 추가하니..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278975" y="1830150"/>
            <a:ext cx="8520600" cy="14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롯데월드처럼 한개만 존재하는 건물은 검색이 되지 않았다.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결과를 받았을 때, 결과 개수가 0이라면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지역명을 빼고 검색어만 다시 검색한 결과를 보내주도록 만들어 보완하였다.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인코딩 문제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python의 버전의심 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내 컴퓨터에서 python을 사용할 때는 3.6을 사용했는데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서버에 깔려있는 flask에서는 2.7을 사용하였다.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그래서 결과가 출력이 되지 않았을 때 무작정 인코딩 문제로 파고들었던 것 같다.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python2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	소스코드 디폴트 인코딩 :  ascii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	u를 붙이는 유니코드 문법 사용 : (ex) name = u”파이썬 코리아” =&gt; 유니코드 문자열입니다.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python3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	소스코드 디폴트 인코딩 : utf8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	디폴트가 유니코드 문자열 :  (ex) “파이썬 코리아” =&gt; 유니코드 문자열입니다.</a:t>
            </a:r>
            <a:br>
              <a:rPr lang="ko" sz="11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naver api를 사용하여 검색하기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213" y="1536080"/>
            <a:ext cx="1633825" cy="7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200" y="1794695"/>
            <a:ext cx="3389925" cy="2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2184950" y="3052225"/>
            <a:ext cx="51531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얻는 정보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gs25(target), 37.557012, 126.937225(lat, lng)</a:t>
            </a:r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2462825" y="2445975"/>
            <a:ext cx="884100" cy="6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" name="Shape 65"/>
          <p:cNvCxnSpPr>
            <a:stCxn id="62" idx="2"/>
          </p:cNvCxnSpPr>
          <p:nvPr/>
        </p:nvCxnSpPr>
        <p:spPr>
          <a:xfrm flipH="1">
            <a:off x="5140363" y="2013370"/>
            <a:ext cx="766800" cy="12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좌표 정보에서 지역명 얻기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naver 지도 api의 좌표-&gt;지역 변환 api를 사용</a:t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580975" y="2041700"/>
            <a:ext cx="8019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"https://openapi.naver.com/v1/map/reversegeocode?encoding=utf-8&amp;coordType=latlng&amp;query="+lng+","+lat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751525" y="3418475"/>
            <a:ext cx="76788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네이버에서 주는 url형태에 알맞게 읽어온 lng, lat정보를 입력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request를 보낼 때, 네이버에서 준 di, password를 헤더로 묶어서 보내준다.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좌표 정보에서 지역명 얻기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naver 지도 api의 좌표-&gt;지역 변환 api를 사용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593600" y="1801850"/>
            <a:ext cx="7363200" cy="29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{"result":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{"total": 2,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"userquery": "126.937225,37.557012",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"items": [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{"address": "서울특별시 서대문구 창천동 18-54",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"addrdetail": {"country": "대한민국", "sido": "서울특별시", "sigugun": "서대문구", </a:t>
            </a:r>
            <a:r>
              <a:rPr lang="ko" sz="1200">
                <a:solidFill>
                  <a:srgbClr val="FF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"dongmyun": "창천동"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"ri": "", "rest": "18-54"},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"isAdmAddress": false,"isRoadAddress": false,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"point": {"x": 126.9393257, "y": 37.5564942}},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{"address": "서울특별시 서대문구 신촌동 18-54",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"addrdetail": {"country": "대한민국",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"sido": "서울특별시", "sigugun": "서대문구", "dongmyun": "신촌동", "ri": "", "rest": "18-54"}, "isAdmAddress": true, "isRoadAddress": false,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"point": {"x": 126.94136, "y": 37.56553}}]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검색어와 지역명으로 정보 얻기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real_target = target(gs25)+name(창천동)</a:t>
            </a:r>
            <a:endParaRPr/>
          </a:p>
          <a:p>
            <a:pPr indent="11938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11700" y="2079150"/>
            <a:ext cx="852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"https://openapi.naver.com/v1/search/local.json?query=" + real_target +"&amp;display=50&amp;start=1&amp;sort=random"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450625" y="3418325"/>
            <a:ext cx="76788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네이버에서 얻은 지역명과 검색어를 query로 입력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request를 보낼 때, 네이버에서 준 di, password를 헤더로 묶어서 보내준다.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검색어와 지역명으로 정보 얻기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825" y="1017725"/>
            <a:ext cx="656611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검색어와 지역명으로 정보 얻기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467300" y="1410325"/>
            <a:ext cx="84240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{"lastBuildDate": "Wed, 31 Jan 2018 15:10:30 +0900",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"total": 137,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"start": 1,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"display": 50,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"items": [{"title": "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GS25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연대2점", "link": "", "category": "생활,편의&gt;편의점", "description": "서울특별시 서대문구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창천동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위치, 편의점.", "telephone": "02-335-1919", "address": "서울특별시 서대문구 창천동 33-14", "roadAddress": "서울특별시 서대문구 연세로9길 8", "mapx": "306231", "mapy": "551242"},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925" y="3090400"/>
            <a:ext cx="5774625" cy="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64300" y="3918300"/>
            <a:ext cx="85797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naver에서 주는 좌표는 카텍이라는 우리나라에서만 쓰는 좌표계이다.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openstreet는 WSG84좌표계를 쓰고 있으므로 우리의 프로젝트와 맞지 않는다.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주어진 katec좌표계를 wsg84좌표계로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456050" y="1366600"/>
            <a:ext cx="4334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카텍을 WSG84로 바꾸기 위해 proj4라는 모듈을 사용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00" y="2132849"/>
            <a:ext cx="8839199" cy="14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410450" y="3683450"/>
            <a:ext cx="79947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p1 : 현재 가지고 있는 좌표계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p2 : 앞으로 가지고 싶은 좌표계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pyproj.transform(p1, p2, 좌표) -- 좌표의 좌표계를 p1에서 p2로 바꿔준다.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주어진 katec좌표계를 wsg84좌표계로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521875" y="1126800"/>
            <a:ext cx="81102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{"lastBuildDate": "Wed, 31 Jan 2018 15:10:30 +0900",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"total": 137,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"start": 1,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"display": 50,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"items": [{"title": "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GS25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연대2점", "link": "", "category": "생활,편의&gt;편의점", "description": "서울특별시 서대문구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창천동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위치, 편의점.", "telephone": "02-335-1919", "address": "서울특별시 서대문구 창천동 33-14", "roadAddress": "서울특별시 서대문구 연세로9길 8", </a:t>
            </a:r>
            <a:r>
              <a:rPr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"mapx": "306231", "mapy": "551242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"},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526575" y="3233100"/>
            <a:ext cx="83058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{"lastBuildDate": "Wed, 31 Jan 2018 15:22:15 +0900",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"total": 137,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"start": 1,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"display": 50,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"items": [{"title": "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GS25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연대2점", "link": "", "category": "생활,편의&gt;편의점", "description": "서울특별시 서대문구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창천동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위치, 편의점.", "telephone": "02-335-1919", "address": "서울특별시 서대문구 창천동 33-14", "roadAddress": "서울특별시 서대문구 연세로9길 8",</a:t>
            </a:r>
            <a:r>
              <a:rPr lang="ko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"mapx": 126.93630559678324, "mapy": 37.558425392201784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},</a:t>
            </a:r>
            <a:endParaRPr/>
          </a:p>
        </p:txBody>
      </p:sp>
      <p:cxnSp>
        <p:nvCxnSpPr>
          <p:cNvPr id="118" name="Shape 118"/>
          <p:cNvCxnSpPr/>
          <p:nvPr/>
        </p:nvCxnSpPr>
        <p:spPr>
          <a:xfrm>
            <a:off x="4004925" y="2618750"/>
            <a:ext cx="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4158500" y="2748725"/>
            <a:ext cx="13467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