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7432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40"/>
  </p:normalViewPr>
  <p:slideViewPr>
    <p:cSldViewPr snapToGrid="0" snapToObjects="1">
      <p:cViewPr varScale="1">
        <p:scale>
          <a:sx n="400" d="100"/>
          <a:sy n="400" d="100"/>
        </p:scale>
        <p:origin x="184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"/>
            <a:ext cx="20574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480272"/>
            <a:ext cx="2057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48683"/>
            <a:ext cx="591503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48683"/>
            <a:ext cx="174021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227965"/>
            <a:ext cx="236601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611928"/>
            <a:ext cx="236601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243417"/>
            <a:ext cx="11658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243417"/>
            <a:ext cx="11658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48683"/>
            <a:ext cx="236601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" y="224155"/>
            <a:ext cx="116050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" y="334010"/>
            <a:ext cx="1160502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224155"/>
            <a:ext cx="1166217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334010"/>
            <a:ext cx="1166217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60960"/>
            <a:ext cx="88475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131657"/>
            <a:ext cx="13887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274320"/>
            <a:ext cx="88475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5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60960"/>
            <a:ext cx="88475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131657"/>
            <a:ext cx="13887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274320"/>
            <a:ext cx="88475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7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48683"/>
            <a:ext cx="236601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243417"/>
            <a:ext cx="236601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847514"/>
            <a:ext cx="6172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2F2E-C8D8-524B-BC78-A934A6CC2105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847514"/>
            <a:ext cx="9258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847514"/>
            <a:ext cx="6172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90FA-A68B-4F4F-A889-600088AC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F84CB-26F9-B647-A3C1-7608272D26C8}"/>
              </a:ext>
            </a:extLst>
          </p:cNvPr>
          <p:cNvSpPr txBox="1"/>
          <p:nvPr/>
        </p:nvSpPr>
        <p:spPr>
          <a:xfrm>
            <a:off x="-71438" y="134034"/>
            <a:ext cx="288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Optima" panose="02000503060000020004" pitchFamily="2" charset="0"/>
              </a:rPr>
              <a:t>Picto</a:t>
            </a:r>
            <a:r>
              <a:rPr lang="en-US" sz="3600" b="1">
                <a:solidFill>
                  <a:schemeClr val="bg1"/>
                </a:solidFill>
                <a:latin typeface="Optima" panose="02000503060000020004" pitchFamily="2" charset="0"/>
              </a:rPr>
              <a:t> Crypto</a:t>
            </a:r>
            <a:endParaRPr lang="en-US" sz="3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6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12966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 AA</dc:creator>
  <cp:lastModifiedBy>9 AA</cp:lastModifiedBy>
  <cp:revision>1</cp:revision>
  <dcterms:created xsi:type="dcterms:W3CDTF">2022-12-25T00:11:02Z</dcterms:created>
  <dcterms:modified xsi:type="dcterms:W3CDTF">2023-01-03T00:17:53Z</dcterms:modified>
</cp:coreProperties>
</file>