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66DF7-8790-4317-9697-35F6E3EE007C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9368-9E03-44BC-BFD9-080123540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7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9368-9E03-44BC-BFD9-0801235402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0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2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4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0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8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2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E126-3C64-4C86-A238-BC74286B1121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87B7-D840-4993-B5F5-0683EB9FA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신호등 프로젝트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4968551" cy="4484437"/>
          </a:xfrm>
        </p:spPr>
      </p:pic>
    </p:spTree>
    <p:extLst>
      <p:ext uri="{BB962C8B-B14F-4D97-AF65-F5344CB8AC3E}">
        <p14:creationId xmlns:p14="http://schemas.microsoft.com/office/powerpoint/2010/main" val="40560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196752"/>
            <a:ext cx="4643381" cy="385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빨강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52120" y="1189162"/>
            <a:ext cx="2808312" cy="475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보행자 빨강 신호등 점등</a:t>
            </a:r>
            <a:endParaRPr lang="en-US" altLang="ko-KR" dirty="0" smtClean="0"/>
          </a:p>
        </p:txBody>
      </p:sp>
      <p:sp>
        <p:nvSpPr>
          <p:cNvPr id="9" name="아래쪽 화살표 8"/>
          <p:cNvSpPr/>
          <p:nvPr/>
        </p:nvSpPr>
        <p:spPr>
          <a:xfrm>
            <a:off x="2558077" y="1608588"/>
            <a:ext cx="504056" cy="26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8246" y="2548223"/>
            <a:ext cx="4643381" cy="385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빨강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노랑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2553924" y="2937262"/>
            <a:ext cx="504056" cy="26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7415" y="1880331"/>
            <a:ext cx="4643381" cy="385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 smtClean="0"/>
              <a:t>초 기다림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아래쪽 화살표 16"/>
          <p:cNvSpPr/>
          <p:nvPr/>
        </p:nvSpPr>
        <p:spPr>
          <a:xfrm>
            <a:off x="2581776" y="2265527"/>
            <a:ext cx="504056" cy="26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8246" y="3212450"/>
            <a:ext cx="4643381" cy="385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초 기다림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2519055" y="3595391"/>
            <a:ext cx="504056" cy="26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1121" y="3842016"/>
            <a:ext cx="4643381" cy="385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노랑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21" name="아래쪽 화살표 20"/>
          <p:cNvSpPr/>
          <p:nvPr/>
        </p:nvSpPr>
        <p:spPr>
          <a:xfrm>
            <a:off x="2573935" y="4223764"/>
            <a:ext cx="504056" cy="26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5536" y="4490568"/>
            <a:ext cx="4643381" cy="385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0.7</a:t>
            </a:r>
            <a:r>
              <a:rPr lang="ko-KR" altLang="en-US" dirty="0" smtClean="0"/>
              <a:t>초 기다림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2539066" y="4881893"/>
            <a:ext cx="504056" cy="26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1132" y="5128518"/>
            <a:ext cx="4643381" cy="385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녹</a:t>
            </a:r>
            <a:r>
              <a:rPr lang="ko-KR" altLang="en-US" dirty="0"/>
              <a:t>색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652120" y="3796967"/>
            <a:ext cx="2808312" cy="475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보행자 녹색 신호등 점등</a:t>
            </a:r>
            <a:endParaRPr lang="en-US" altLang="ko-KR" dirty="0" smtClean="0"/>
          </a:p>
        </p:txBody>
      </p:sp>
      <p:cxnSp>
        <p:nvCxnSpPr>
          <p:cNvPr id="27" name="직선 화살표 연결선 26"/>
          <p:cNvCxnSpPr>
            <a:stCxn id="4" idx="3"/>
            <a:endCxn id="8" idx="1"/>
          </p:cNvCxnSpPr>
          <p:nvPr/>
        </p:nvCxnSpPr>
        <p:spPr>
          <a:xfrm>
            <a:off x="5038917" y="1389350"/>
            <a:ext cx="613203" cy="37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3"/>
            <a:endCxn id="25" idx="1"/>
          </p:cNvCxnSpPr>
          <p:nvPr/>
        </p:nvCxnSpPr>
        <p:spPr>
          <a:xfrm>
            <a:off x="5054502" y="4034614"/>
            <a:ext cx="597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73427" y="5063009"/>
            <a:ext cx="2808312" cy="475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보행자 녹색 신호등 꺼짐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675684" y="2479647"/>
            <a:ext cx="2808312" cy="475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보행자 빨강 신호등 꺼짐</a:t>
            </a:r>
            <a:endParaRPr lang="en-US" altLang="ko-KR" dirty="0" smtClean="0"/>
          </a:p>
        </p:txBody>
      </p:sp>
      <p:cxnSp>
        <p:nvCxnSpPr>
          <p:cNvPr id="33" name="직선 화살표 연결선 32"/>
          <p:cNvCxnSpPr>
            <a:stCxn id="14" idx="3"/>
            <a:endCxn id="31" idx="1"/>
          </p:cNvCxnSpPr>
          <p:nvPr/>
        </p:nvCxnSpPr>
        <p:spPr>
          <a:xfrm flipV="1">
            <a:off x="5081627" y="2717294"/>
            <a:ext cx="594057" cy="2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4" idx="3"/>
            <a:endCxn id="30" idx="1"/>
          </p:cNvCxnSpPr>
          <p:nvPr/>
        </p:nvCxnSpPr>
        <p:spPr>
          <a:xfrm flipV="1">
            <a:off x="5074513" y="5300656"/>
            <a:ext cx="598914" cy="20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#include&lt;</a:t>
            </a:r>
            <a:r>
              <a:rPr lang="en-US" altLang="ko-KR" sz="1800" dirty="0" err="1" smtClean="0"/>
              <a:t>wiringPi.h</a:t>
            </a:r>
            <a:r>
              <a:rPr lang="en-US" altLang="ko-KR" sz="1800" dirty="0" smtClean="0"/>
              <a:t>&gt;</a:t>
            </a:r>
          </a:p>
          <a:p>
            <a:r>
              <a:rPr lang="en-US" altLang="ko-KR" sz="1800" dirty="0" smtClean="0"/>
              <a:t>#include&lt;</a:t>
            </a:r>
            <a:r>
              <a:rPr lang="en-US" altLang="ko-KR" sz="1800" dirty="0" err="1" smtClean="0"/>
              <a:t>stdio.h</a:t>
            </a:r>
            <a:r>
              <a:rPr lang="en-US" altLang="ko-KR" sz="1800" dirty="0" smtClean="0"/>
              <a:t>&gt;</a:t>
            </a:r>
          </a:p>
          <a:p>
            <a:r>
              <a:rPr lang="en-US" altLang="ko-KR" sz="1800" dirty="0" smtClean="0"/>
              <a:t>#define LED_R 0</a:t>
            </a:r>
          </a:p>
          <a:p>
            <a:r>
              <a:rPr lang="en-US" altLang="ko-KR" sz="1800" dirty="0" smtClean="0"/>
              <a:t>#define LED_Y 2</a:t>
            </a:r>
          </a:p>
          <a:p>
            <a:r>
              <a:rPr lang="en-US" altLang="ko-KR" sz="1800" dirty="0" smtClean="0"/>
              <a:t>#define LED_G 3</a:t>
            </a:r>
          </a:p>
          <a:p>
            <a:r>
              <a:rPr lang="en-US" altLang="ko-KR" sz="1800" dirty="0" smtClean="0"/>
              <a:t>#define LED_PR 4</a:t>
            </a:r>
          </a:p>
          <a:p>
            <a:r>
              <a:rPr lang="en-US" altLang="ko-KR" sz="1800" dirty="0" smtClean="0"/>
              <a:t>#define LED_PG 5</a:t>
            </a:r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main(void){</a:t>
            </a:r>
          </a:p>
          <a:p>
            <a:r>
              <a:rPr lang="en-US" altLang="ko-KR" sz="1800" dirty="0" smtClean="0"/>
              <a:t>		if(</a:t>
            </a:r>
            <a:r>
              <a:rPr lang="en-US" altLang="ko-KR" sz="1800" dirty="0" err="1" smtClean="0"/>
              <a:t>wiringPiSetup</a:t>
            </a:r>
            <a:r>
              <a:rPr lang="en-US" altLang="ko-KR" sz="1800" dirty="0" smtClean="0"/>
              <a:t>()== -1){</a:t>
            </a:r>
          </a:p>
          <a:p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("setup </a:t>
            </a:r>
            <a:r>
              <a:rPr lang="en-US" altLang="ko-KR" sz="1800" dirty="0" err="1" smtClean="0"/>
              <a:t>wiringPi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falled</a:t>
            </a:r>
            <a:r>
              <a:rPr lang="en-US" altLang="ko-KR" sz="1800" dirty="0" smtClean="0"/>
              <a:t>!");</a:t>
            </a:r>
          </a:p>
          <a:p>
            <a:r>
              <a:rPr lang="en-US" altLang="ko-KR" sz="1800" dirty="0" smtClean="0"/>
              <a:t>		return 1;</a:t>
            </a:r>
          </a:p>
          <a:p>
            <a:r>
              <a:rPr lang="en-US" altLang="ko-KR" sz="1800" dirty="0" smtClean="0"/>
              <a:t>}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2870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620688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(LED_R, OUTPUT);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(LED_Y, OUTPUT);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(LED_G, OUTPUT);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(LED_PR, OUTPUT);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(LED_PG, OUTPUT);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while(1){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while(1){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digitalWrite</a:t>
            </a:r>
            <a:r>
              <a:rPr lang="en-US" altLang="ko-KR" dirty="0" smtClean="0"/>
              <a:t>(LED_R,HIGH);</a:t>
            </a:r>
          </a:p>
          <a:p>
            <a:r>
              <a:rPr lang="en-US" altLang="ko-KR" dirty="0" err="1" smtClean="0"/>
              <a:t>digitalWrite</a:t>
            </a:r>
            <a:r>
              <a:rPr lang="en-US" altLang="ko-KR" dirty="0" smtClean="0"/>
              <a:t>(LED_Y,LOW);</a:t>
            </a:r>
          </a:p>
          <a:p>
            <a:r>
              <a:rPr lang="en-US" altLang="ko-KR" dirty="0" err="1" smtClean="0"/>
              <a:t>digitalWrite</a:t>
            </a:r>
            <a:r>
              <a:rPr lang="en-US" altLang="ko-KR" dirty="0" smtClean="0"/>
              <a:t>(LED_G,LOW);</a:t>
            </a:r>
          </a:p>
          <a:p>
            <a:r>
              <a:rPr lang="en-US" altLang="ko-KR" dirty="0" err="1" smtClean="0"/>
              <a:t>digitalWrite</a:t>
            </a:r>
            <a:r>
              <a:rPr lang="en-US" altLang="ko-KR" dirty="0" smtClean="0"/>
              <a:t>(LED_PR,HIGH);</a:t>
            </a:r>
          </a:p>
          <a:p>
            <a:r>
              <a:rPr lang="en-US" altLang="ko-KR" dirty="0" err="1" smtClean="0"/>
              <a:t>digitalWrite</a:t>
            </a:r>
            <a:r>
              <a:rPr lang="en-US" altLang="ko-KR" dirty="0" smtClean="0"/>
              <a:t>(LED_PG,LOW);</a:t>
            </a:r>
          </a:p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("LED_R ON...\n");</a:t>
            </a:r>
          </a:p>
          <a:p>
            <a:r>
              <a:rPr lang="en-US" altLang="ko-KR" dirty="0" smtClean="0"/>
              <a:t>delay(1000);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12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192688"/>
          </a:xfrm>
        </p:spPr>
        <p:txBody>
          <a:bodyPr>
            <a:noAutofit/>
          </a:bodyPr>
          <a:lstStyle/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(LED_R,LOW);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(LED_Y,HIGH);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(LED_G,LOW);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(LED_PR,LOW);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(LED_PG,LOW);</a:t>
            </a:r>
          </a:p>
          <a:p>
            <a:r>
              <a:rPr lang="en-US" altLang="ko-KR" sz="1300" dirty="0" err="1" smtClean="0"/>
              <a:t>printf</a:t>
            </a:r>
            <a:r>
              <a:rPr lang="en-US" altLang="ko-KR" sz="1300" dirty="0" smtClean="0"/>
              <a:t>("LED_Y ON...\n");</a:t>
            </a:r>
          </a:p>
          <a:p>
            <a:r>
              <a:rPr lang="en-US" altLang="ko-KR" sz="1300" dirty="0" smtClean="0"/>
              <a:t>delay(700);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(LED_R,LOW);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(LED_Y,LOW);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(LED_G,HIGH);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(LED_PR,LOW);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(LED_PG,HIGH);</a:t>
            </a:r>
          </a:p>
          <a:p>
            <a:r>
              <a:rPr lang="en-US" altLang="ko-KR" sz="1300" dirty="0" err="1" smtClean="0"/>
              <a:t>printf</a:t>
            </a:r>
            <a:r>
              <a:rPr lang="en-US" altLang="ko-KR" sz="1300" dirty="0" smtClean="0"/>
              <a:t>("LED_G ON...\n");</a:t>
            </a:r>
          </a:p>
          <a:p>
            <a:r>
              <a:rPr lang="en-US" altLang="ko-KR" sz="1300" dirty="0" smtClean="0"/>
              <a:t>delay(1000);</a:t>
            </a:r>
          </a:p>
          <a:p>
            <a:endParaRPr lang="en-US" altLang="ko-KR" sz="1300" dirty="0" smtClean="0"/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(LED_R,LOW);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(LED_Y,LOW);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(LED_G,LOW);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(LED_PR,LOW);</a:t>
            </a:r>
          </a:p>
          <a:p>
            <a:r>
              <a:rPr lang="en-US" altLang="ko-KR" sz="1300" dirty="0" err="1" smtClean="0"/>
              <a:t>digitalWrite</a:t>
            </a:r>
            <a:r>
              <a:rPr lang="en-US" altLang="ko-KR" sz="1300" dirty="0" smtClean="0"/>
              <a:t>(LED_PG,LOW);</a:t>
            </a:r>
          </a:p>
          <a:p>
            <a:r>
              <a:rPr lang="en-US" altLang="ko-KR" sz="1300" dirty="0" smtClean="0"/>
              <a:t>delay(0);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return 0;</a:t>
            </a:r>
          </a:p>
          <a:p>
            <a:r>
              <a:rPr lang="en-US" altLang="ko-KR" sz="1300" dirty="0" smtClean="0"/>
              <a:t>}</a:t>
            </a:r>
          </a:p>
          <a:p>
            <a:endParaRPr lang="ko-KR" altLang="en-US" sz="1300" dirty="0" smtClean="0"/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7420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구동회로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77" y="1557338"/>
            <a:ext cx="3394471" cy="4525962"/>
          </a:xfrm>
        </p:spPr>
      </p:pic>
    </p:spTree>
    <p:extLst>
      <p:ext uri="{BB962C8B-B14F-4D97-AF65-F5344CB8AC3E}">
        <p14:creationId xmlns:p14="http://schemas.microsoft.com/office/powerpoint/2010/main" val="3048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146</Words>
  <Application>Microsoft Office PowerPoint</Application>
  <PresentationFormat>화면 슬라이드 쇼(4:3)</PresentationFormat>
  <Paragraphs>76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가상 신호등 프로젝트</vt:lpstr>
      <vt:lpstr>알고리즘</vt:lpstr>
      <vt:lpstr>Source program</vt:lpstr>
      <vt:lpstr>PowerPoint 프레젠테이션</vt:lpstr>
      <vt:lpstr>PowerPoint 프레젠테이션</vt:lpstr>
      <vt:lpstr>구동회로 (사진, 동영상)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mit</dc:creator>
  <cp:lastModifiedBy>mit</cp:lastModifiedBy>
  <cp:revision>4</cp:revision>
  <dcterms:created xsi:type="dcterms:W3CDTF">2019-07-22T05:10:36Z</dcterms:created>
  <dcterms:modified xsi:type="dcterms:W3CDTF">2019-07-22T06:01:16Z</dcterms:modified>
</cp:coreProperties>
</file>