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C9E3-A0FE-440C-A64D-5A1B4EDAE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0C4A9-104F-450F-AF8C-AD4013886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3FF8-A53D-46A6-AA37-3467933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2BADF-72E7-4B06-87C2-71847B11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31F9-3E93-4CB7-87FB-CF93151B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4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A457-7D2A-42CE-AD89-5356B086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DA9A8-7991-4489-9A61-4A06C434E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93DB-86A3-46F2-8C47-6D1611A3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D2B6-B186-48E9-89AA-B1CE2EE8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019D-564F-4D3B-8BF1-45BF0F8C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3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B35DD-8DD6-4105-93F6-BC3FFB187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07EA0-F60A-4C21-9BD2-E9EB07C6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45E7-FEC1-48F9-BFDF-C2457E5D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750E-0087-4070-A84B-2A9A1D4D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3F11-CC2D-49DC-80B9-561C2D08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9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E1FC-2207-460C-AE45-9B647B2D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0CDC-20FD-4287-AF4F-67AE614C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27DE-050F-490E-B65B-75E1C150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C9A9D-CCE5-4089-A914-C0438E2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ABF7-B578-4D38-B0D4-963E9EBA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60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976B-F511-4DDF-911D-3F795572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01FC-A5A0-420A-9528-950D6A7F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9DCF-EBF6-4941-8758-25A013BB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C224-928F-4ADF-8200-B10189A5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EB3C-E72B-4BA5-8CC1-B7256CC1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9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CF75-BB16-4100-83BE-627AAEB4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623E5-CA2C-4851-BB88-258F41BB9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5267C-A006-459B-904C-47F70D76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BFC76-9D1B-4229-9383-53FFF1E0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3B906-4732-4056-A9A3-6AD12A9C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BB62-EA12-450C-A7A7-E9DC2B25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07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52C-CBA3-44B7-8A40-59A89809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387A8-CE78-4285-B1E3-4B877E5D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56B74-E789-4267-B6A4-E5744B386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C6D13-6186-4461-8BE7-211B84D9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8E0DA-FDE6-488C-9E04-766C5DC07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C9107-92A2-40E6-A0B6-308EC38F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8CC73-F2DA-4424-80F4-E8C5D14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38FA-AE3B-4709-95EB-16997024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63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B5B8-2FEC-4315-A93A-AE6CB37B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E0871-D982-40CF-B368-10DA311F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A5A09-12FE-442F-BD8C-DA1063CF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BFC9E-C605-434C-BFBD-0EA30C99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2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25D69-2ABD-4FA0-AE55-A5F2DB4A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B7039-D5B7-4242-BCB0-7AA0BD0A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32FC4-BF9D-4D00-8B77-9B08C435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72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D40D-5FDF-48DD-9122-3BDBB69D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3CAA-9DB7-4BDD-81AD-8D8283BC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03CF5-FF4E-442D-B397-A2C557EA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FF058-E3BA-4140-8D1D-7F0AAE3E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07AD-4697-476E-801E-89D7218E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05548-3A6F-4C12-9D0F-0E383CB2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7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8DBE-8320-44B1-A1C6-55C8AB86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5461A-0965-498F-AE42-B1D3549EC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5C7A2-E36D-4504-A216-FB72D6BDD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C92D-DEDD-47AB-96D8-F2F23879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3D16-6D00-49A5-8411-A4EA983F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80F07-B814-47C4-B19A-D95941F0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64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029C4-4FC5-467D-A8E8-EC89B748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0E59-AA71-4F71-AC10-2634E31D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C387-8C80-4977-90BA-358373264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3716-4E54-480E-83C0-F9C7620A07F9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927D-5C4F-4EE9-95BE-AA8CAAFE2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5D64-54E0-43DD-BFAD-56C079A45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5EFD-8134-42FC-B3FE-B4955ADD1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4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A3AC-7AC7-474D-85A1-83CB2249C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77826-BEA8-4119-9B6C-3E0DF413E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3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Pidgeon</dc:creator>
  <cp:lastModifiedBy>Andrew Pidgeon</cp:lastModifiedBy>
  <cp:revision>1</cp:revision>
  <dcterms:created xsi:type="dcterms:W3CDTF">2018-04-11T22:06:01Z</dcterms:created>
  <dcterms:modified xsi:type="dcterms:W3CDTF">2018-04-11T22:07:01Z</dcterms:modified>
</cp:coreProperties>
</file>