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Ministry of Truth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Departmental Website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Fictional departmental website for the Ministry of Truth from George Orwell’s </a:t>
            </a:r>
            <a:r>
              <a:rPr lang="en-US" i="1" dirty="0"/>
              <a:t>1984</a:t>
            </a:r>
          </a:p>
          <a:p>
            <a:r>
              <a:rPr lang="en-US" dirty="0"/>
              <a:t>Provide citizens with up to date information</a:t>
            </a:r>
          </a:p>
          <a:p>
            <a:r>
              <a:rPr lang="en-US" dirty="0"/>
              <a:t>Allow party bureaucrats to easily edit official records to fit an ever changing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Cleanly laid out navigation bar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About</a:t>
            </a:r>
          </a:p>
          <a:p>
            <a:pPr lvl="1"/>
            <a:r>
              <a:rPr lang="en-US" dirty="0"/>
              <a:t>Contact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A list of popular “news” items</a:t>
            </a:r>
          </a:p>
          <a:p>
            <a:r>
              <a:rPr lang="en-US" dirty="0"/>
              <a:t>Featured article </a:t>
            </a:r>
          </a:p>
          <a:p>
            <a:r>
              <a:rPr lang="en-US" dirty="0"/>
              <a:t>Social media links</a:t>
            </a:r>
          </a:p>
          <a:p>
            <a:r>
              <a:rPr lang="en-US" dirty="0"/>
              <a:t>Links to “other ministries”</a:t>
            </a:r>
          </a:p>
          <a:p>
            <a:r>
              <a:rPr lang="en-US" dirty="0"/>
              <a:t>Optimized for desktop, tablet, and mobile</a:t>
            </a:r>
          </a:p>
        </p:txBody>
      </p:sp>
    </p:spTree>
    <p:extLst>
      <p:ext uri="{BB962C8B-B14F-4D97-AF65-F5344CB8AC3E}">
        <p14:creationId xmlns:p14="http://schemas.microsoft.com/office/powerpoint/2010/main" val="9091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Mockups: Homepage</a:t>
            </a:r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9D84DF-B155-415B-86F1-3737273F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6" y="1988840"/>
            <a:ext cx="3450172" cy="3744452"/>
          </a:xfrm>
        </p:spPr>
      </p:pic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11B8A7-6ACB-4124-83D0-DBBE34DBD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6" y="1984025"/>
            <a:ext cx="1280283" cy="3734159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E06CF8A-D825-4EF3-B0BC-EF9318708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86" y="1988840"/>
            <a:ext cx="2645574" cy="3744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8AA446-A427-4381-BAE3-A3095EAC2A25}"/>
              </a:ext>
            </a:extLst>
          </p:cNvPr>
          <p:cNvSpPr/>
          <p:nvPr/>
        </p:nvSpPr>
        <p:spPr>
          <a:xfrm>
            <a:off x="90983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Desktop</a:t>
            </a:r>
            <a:endParaRPr lang="en-US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62C45-B756-49E1-BA2D-902457D8454A}"/>
              </a:ext>
            </a:extLst>
          </p:cNvPr>
          <p:cNvSpPr/>
          <p:nvPr/>
        </p:nvSpPr>
        <p:spPr>
          <a:xfrm>
            <a:off x="559035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Tablet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2A2A0-F6E6-4AB4-BD22-7597F82EE390}"/>
              </a:ext>
            </a:extLst>
          </p:cNvPr>
          <p:cNvSpPr/>
          <p:nvPr/>
        </p:nvSpPr>
        <p:spPr>
          <a:xfrm>
            <a:off x="9478788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0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  <a:r>
              <a:rPr lang="en-US"/>
              <a:t>: Contact Page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43E05-9F10-40E0-A2CD-786B5D5B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</TotalTime>
  <Words>193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Ministry of Truth</vt:lpstr>
      <vt:lpstr>Outline</vt:lpstr>
      <vt:lpstr>Main Features</vt:lpstr>
      <vt:lpstr>Mockups: Homepage</vt:lpstr>
      <vt:lpstr>Mockups: Contact Page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of Truth</dc:title>
  <dc:creator>Andrew Pidgeon</dc:creator>
  <cp:lastModifiedBy>Andrew Pidgeon</cp:lastModifiedBy>
  <cp:revision>4</cp:revision>
  <dcterms:created xsi:type="dcterms:W3CDTF">2018-04-25T16:04:39Z</dcterms:created>
  <dcterms:modified xsi:type="dcterms:W3CDTF">2018-04-25T16:18:23Z</dcterms:modified>
</cp:coreProperties>
</file>