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0" r:id="rId5"/>
    <p:sldId id="268" r:id="rId6"/>
    <p:sldId id="261" r:id="rId7"/>
    <p:sldId id="269" r:id="rId8"/>
    <p:sldId id="270" r:id="rId9"/>
    <p:sldId id="258" r:id="rId10"/>
    <p:sldId id="266" r:id="rId11"/>
    <p:sldId id="27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>
      <p:cViewPr varScale="1">
        <p:scale>
          <a:sx n="79" d="100"/>
          <a:sy n="79" d="100"/>
        </p:scale>
        <p:origin x="60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2/24/2015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Taught by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Devina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Dhawan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James Traver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want to learn how to program?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it something you’ve been interested in?</a:t>
            </a:r>
            <a:endParaRPr lang="en-US" sz="2800" dirty="0" smtClean="0"/>
          </a:p>
          <a:p>
            <a:r>
              <a:rPr lang="en-US" sz="2800" dirty="0" smtClean="0"/>
              <a:t>Are you looking for a career change?</a:t>
            </a:r>
            <a:endParaRPr lang="en-US" sz="2800" dirty="0" smtClean="0"/>
          </a:p>
          <a:p>
            <a:r>
              <a:rPr lang="en-US" sz="2800" dirty="0" smtClean="0"/>
              <a:t>Do you want a better understanding of computer science?</a:t>
            </a:r>
            <a:endParaRPr lang="en-US" sz="2800" dirty="0"/>
          </a:p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What is your reason?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448800" cy="762000"/>
          </a:xfrm>
        </p:spPr>
        <p:txBody>
          <a:bodyPr/>
          <a:lstStyle/>
          <a:p>
            <a:r>
              <a:rPr lang="en-US" dirty="0" smtClean="0"/>
              <a:t>Today you will learn to write your own applications in the form of scripts.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Scripts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are applications that run </a:t>
            </a:r>
            <a:r>
              <a:rPr lang="en-US" dirty="0" smtClean="0"/>
              <a:t>on specific platforms.</a:t>
            </a:r>
          </a:p>
          <a:p>
            <a:r>
              <a:rPr lang="en-US" dirty="0" smtClean="0"/>
              <a:t>They are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interpreted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this means that the script runs in real time.</a:t>
            </a:r>
          </a:p>
          <a:p>
            <a:r>
              <a:rPr lang="en-US" dirty="0" smtClean="0"/>
              <a:t>Other types of applications may be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compiled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Compiled applications are faster than interpreted scripts. This is because they are bundled and optimized.</a:t>
            </a:r>
          </a:p>
          <a:p>
            <a:r>
              <a:rPr lang="en-US" dirty="0" smtClean="0"/>
              <a:t>Scripts typically are used for automation. They increase productivity when applied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Fundamentals of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448800" cy="762000"/>
          </a:xfrm>
        </p:spPr>
        <p:txBody>
          <a:bodyPr/>
          <a:lstStyle/>
          <a:p>
            <a:r>
              <a:rPr lang="en-US" dirty="0" smtClean="0"/>
              <a:t>Every programming language behaves in a similar fashion.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9220200" cy="335280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can occur and can trigger actions.</a:t>
            </a:r>
          </a:p>
          <a:p>
            <a:r>
              <a:rPr lang="en-US" dirty="0" smtClean="0"/>
              <a:t>Data is declared and used 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mathematics</a:t>
            </a:r>
            <a:r>
              <a:rPr lang="en-US" dirty="0" smtClean="0"/>
              <a:t> to run calculations.</a:t>
            </a:r>
          </a:p>
          <a:p>
            <a:r>
              <a:rPr lang="en-US" dirty="0" smtClean="0"/>
              <a:t>You can make decisions based 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logic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63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17612" y="274638"/>
            <a:ext cx="944880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are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events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how are they used?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217612" y="1905000"/>
            <a:ext cx="9161690" cy="4038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Events are things that happen in an application. </a:t>
            </a:r>
          </a:p>
          <a:p>
            <a:r>
              <a:rPr lang="en-US" dirty="0" smtClean="0"/>
              <a:t>Events have triggers.</a:t>
            </a:r>
          </a:p>
          <a:p>
            <a:r>
              <a:rPr lang="en-US" dirty="0" smtClean="0"/>
              <a:t>When a user submits a button on a form, an event is triggered.</a:t>
            </a:r>
          </a:p>
          <a:p>
            <a:r>
              <a:rPr lang="en-US" dirty="0" smtClean="0"/>
              <a:t> A photo loads on a webpage. </a:t>
            </a:r>
          </a:p>
          <a:p>
            <a:r>
              <a:rPr lang="en-US" dirty="0" smtClean="0"/>
              <a:t>You can bind actions to these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17612" y="274638"/>
            <a:ext cx="944880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is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logic </a:t>
            </a:r>
            <a:r>
              <a:rPr lang="en-US" dirty="0" smtClean="0"/>
              <a:t>used when programming?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217612" y="1905000"/>
            <a:ext cx="9161690" cy="4038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use logic to make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decisions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in your applications.</a:t>
            </a:r>
          </a:p>
          <a:p>
            <a:r>
              <a:rPr lang="en-US" dirty="0" smtClean="0"/>
              <a:t>They allow you to set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conditions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something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does not </a:t>
            </a:r>
            <a:r>
              <a:rPr lang="en-US" dirty="0" smtClean="0"/>
              <a:t>meet criteria you may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perform an action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you may perform another action.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(yourAge &gt;= 21)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i="1" dirty="0" smtClean="0"/>
              <a:t>you may buy alcohol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i="1" dirty="0" smtClean="0"/>
              <a:t>sorry, you may drink o’douls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1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17612" y="274638"/>
            <a:ext cx="944880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Operators </a:t>
            </a:r>
            <a:r>
              <a:rPr lang="en-US" dirty="0" smtClean="0"/>
              <a:t>are the actions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mathematics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217612" y="1905000"/>
            <a:ext cx="9161690" cy="4038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Addition, subtraction, multiplication, and division are represented 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symbols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known as operators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+ - = &lt; / *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They follow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order of operations</a:t>
            </a:r>
          </a:p>
          <a:p>
            <a:r>
              <a:rPr lang="en-US" dirty="0" smtClean="0"/>
              <a:t>Operators are symbols.</a:t>
            </a:r>
          </a:p>
          <a:p>
            <a:r>
              <a:rPr lang="en-US" dirty="0" smtClean="0"/>
              <a:t>Total price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 smtClean="0"/>
              <a:t> Pre Tax Total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dirty="0" smtClean="0"/>
              <a:t> (Tax Rate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 smtClean="0"/>
              <a:t> Pre Tax Total)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6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MIT’s Scratch?</a:t>
            </a:r>
            <a:endParaRPr lang="en-US" dirty="0"/>
          </a:p>
        </p:txBody>
      </p:sp>
      <p:pic>
        <p:nvPicPr>
          <p:cNvPr id="1026" name="Picture 2" descr="http://upload.wikimedia.org/wikipedia/commons/thumb/d/d4/Scratchcat.svg/2000px-Scratchca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903817"/>
            <a:ext cx="2381943" cy="262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is an 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integrated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development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environment. A full suite of tools in an environment that allows you to write your own applications.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50" r="375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366</Words>
  <Application>Microsoft Office PowerPoint</Application>
  <PresentationFormat>Custom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Intro to Programming</vt:lpstr>
      <vt:lpstr>Why do you want to learn how to program?</vt:lpstr>
      <vt:lpstr>Scripts</vt:lpstr>
      <vt:lpstr>Core Fundamentals of Programming</vt:lpstr>
      <vt:lpstr>PowerPoint Presentation</vt:lpstr>
      <vt:lpstr>PowerPoint Presentation</vt:lpstr>
      <vt:lpstr>PowerPoint Presentation</vt:lpstr>
      <vt:lpstr>So what is MIT’s Scratch?</vt:lpstr>
      <vt:lpstr>Scratch is an IDE</vt:lpstr>
      <vt:lpstr>Let’s get started!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2015-02-25T05:02:56Z</dcterms:created>
  <dcterms:modified xsi:type="dcterms:W3CDTF">2015-02-25T05:43:03Z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