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</p:sldIdLst>
  <p:sldSz cx="12192000" cy="6858000"/>
  <p:notesSz cx="6858000" cy="9144000"/>
  <p:embeddedFontLst>
    <p:embeddedFont>
      <p:font typeface="210 밀레니얼 R" panose="02020603020101020101" pitchFamily="18" charset="-127"/>
      <p:regular r:id="rId10"/>
    </p:embeddedFont>
    <p:embeddedFont>
      <p:font typeface="HY견고딕" panose="02030600000101010101" pitchFamily="18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58FA"/>
    <a:srgbClr val="570DF8"/>
    <a:srgbClr val="262626"/>
    <a:srgbClr val="43C466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17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66D3-4926-4A72-9CFC-23803AA0193F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154E-FAEB-45F0-99E9-60A5ABE80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21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66D3-4926-4A72-9CFC-23803AA0193F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154E-FAEB-45F0-99E9-60A5ABE80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926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66D3-4926-4A72-9CFC-23803AA0193F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154E-FAEB-45F0-99E9-60A5ABE80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30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66D3-4926-4A72-9CFC-23803AA0193F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154E-FAEB-45F0-99E9-60A5ABE80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10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66D3-4926-4A72-9CFC-23803AA0193F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154E-FAEB-45F0-99E9-60A5ABE80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66D3-4926-4A72-9CFC-23803AA0193F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154E-FAEB-45F0-99E9-60A5ABE80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19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66D3-4926-4A72-9CFC-23803AA0193F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154E-FAEB-45F0-99E9-60A5ABE80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66D3-4926-4A72-9CFC-23803AA0193F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154E-FAEB-45F0-99E9-60A5ABE80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54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66D3-4926-4A72-9CFC-23803AA0193F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154E-FAEB-45F0-99E9-60A5ABE80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3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66D3-4926-4A72-9CFC-23803AA0193F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154E-FAEB-45F0-99E9-60A5ABE80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24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66D3-4926-4A72-9CFC-23803AA0193F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154E-FAEB-45F0-99E9-60A5ABE80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57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A66D3-4926-4A72-9CFC-23803AA0193F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5154E-FAEB-45F0-99E9-60A5ABE80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91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66203"/>
          <a:stretch/>
        </p:blipFill>
        <p:spPr>
          <a:xfrm>
            <a:off x="0" y="0"/>
            <a:ext cx="12186745" cy="68496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31071" y="2792287"/>
            <a:ext cx="2529859" cy="1273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ko-KR" sz="3200" b="1" dirty="0" smtClean="0">
                <a:solidFill>
                  <a:schemeClr val="bg1"/>
                </a:solidFill>
                <a:latin typeface="210 밀레니얼 R" panose="02020603020101020101" pitchFamily="18" charset="-127"/>
                <a:ea typeface="210 밀레니얼 R" panose="02020603020101020101" pitchFamily="18" charset="-127"/>
              </a:rPr>
              <a:t>2</a:t>
            </a:r>
            <a:r>
              <a:rPr lang="ko-KR" altLang="en-US" sz="3200" b="1" dirty="0" smtClean="0">
                <a:solidFill>
                  <a:schemeClr val="bg1"/>
                </a:solidFill>
                <a:latin typeface="210 밀레니얼 R" panose="02020603020101020101" pitchFamily="18" charset="-127"/>
                <a:ea typeface="210 밀레니얼 R" panose="02020603020101020101" pitchFamily="18" charset="-127"/>
              </a:rPr>
              <a:t>차 프로젝트</a:t>
            </a:r>
            <a:endParaRPr lang="en-US" altLang="ko-KR" sz="3200" b="1" dirty="0" smtClean="0">
              <a:solidFill>
                <a:schemeClr val="bg1"/>
              </a:solidFill>
              <a:latin typeface="210 밀레니얼 R" panose="02020603020101020101" pitchFamily="18" charset="-127"/>
              <a:ea typeface="210 밀레니얼 R" panose="02020603020101020101" pitchFamily="18" charset="-127"/>
            </a:endParaRPr>
          </a:p>
          <a:p>
            <a:pPr algn="ctr">
              <a:lnSpc>
                <a:spcPts val="3000"/>
              </a:lnSpc>
            </a:pPr>
            <a:endParaRPr lang="en-US" altLang="ko-KR" sz="3200" b="1" dirty="0" smtClean="0">
              <a:solidFill>
                <a:schemeClr val="bg1"/>
              </a:solidFill>
              <a:latin typeface="210 밀레니얼 R" panose="02020603020101020101" pitchFamily="18" charset="-127"/>
              <a:ea typeface="210 밀레니얼 R" panose="02020603020101020101" pitchFamily="18" charset="-127"/>
            </a:endParaRPr>
          </a:p>
          <a:p>
            <a:pPr algn="ctr">
              <a:lnSpc>
                <a:spcPts val="3000"/>
              </a:lnSpc>
            </a:pPr>
            <a:r>
              <a:rPr lang="ko-KR" altLang="en-US" sz="3200" b="1" dirty="0" smtClean="0">
                <a:solidFill>
                  <a:schemeClr val="bg1"/>
                </a:solidFill>
                <a:latin typeface="210 밀레니얼 R" panose="02020603020101020101" pitchFamily="18" charset="-127"/>
                <a:ea typeface="210 밀레니얼 R" panose="02020603020101020101" pitchFamily="18" charset="-127"/>
              </a:rPr>
              <a:t>임수희</a:t>
            </a:r>
            <a:endParaRPr lang="ko-KR" altLang="en-US" sz="3200" b="1" dirty="0">
              <a:solidFill>
                <a:schemeClr val="bg1"/>
              </a:solidFill>
              <a:latin typeface="210 밀레니얼 R" panose="02020603020101020101" pitchFamily="18" charset="-127"/>
              <a:ea typeface="210 밀레니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07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089" y="0"/>
            <a:ext cx="4123821" cy="685800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525437" y="409922"/>
            <a:ext cx="2443942" cy="498763"/>
          </a:xfrm>
          <a:prstGeom prst="roundRect">
            <a:avLst/>
          </a:prstGeom>
          <a:solidFill>
            <a:srgbClr val="43C4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밀레니얼 R" panose="02020603020101020101" pitchFamily="18" charset="-127"/>
                <a:ea typeface="210 밀레니얼 R" panose="02020603020101020101" pitchFamily="18" charset="-127"/>
              </a:rPr>
              <a:t>Header</a:t>
            </a:r>
            <a:endParaRPr lang="ko-KR" altLang="en-US" dirty="0">
              <a:latin typeface="210 밀레니얼 R" panose="02020603020101020101" pitchFamily="18" charset="-127"/>
              <a:ea typeface="210 밀레니얼 R" panose="0202060302010102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952984" y="908685"/>
            <a:ext cx="2443942" cy="498763"/>
          </a:xfrm>
          <a:prstGeom prst="roundRect">
            <a:avLst/>
          </a:prstGeom>
          <a:solidFill>
            <a:srgbClr val="43C4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밀레니얼 R" panose="02020603020101020101" pitchFamily="18" charset="-127"/>
                <a:ea typeface="210 밀레니얼 R" panose="02020603020101020101" pitchFamily="18" charset="-127"/>
              </a:rPr>
              <a:t>Main Slide</a:t>
            </a:r>
            <a:endParaRPr lang="ko-KR" altLang="en-US" dirty="0">
              <a:latin typeface="210 밀레니얼 R" panose="02020603020101020101" pitchFamily="18" charset="-127"/>
              <a:ea typeface="210 밀레니얼 R" panose="0202060302010102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019175" y="3138487"/>
            <a:ext cx="2643451" cy="581025"/>
          </a:xfrm>
          <a:prstGeom prst="roundRect">
            <a:avLst/>
          </a:prstGeom>
          <a:solidFill>
            <a:srgbClr val="43C4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210 밀레니얼 R" panose="02020603020101020101" pitchFamily="18" charset="-127"/>
                <a:ea typeface="210 밀레니얼 R" panose="02020603020101020101" pitchFamily="18" charset="-127"/>
              </a:rPr>
              <a:t>Product List</a:t>
            </a:r>
            <a:endParaRPr lang="ko-KR" altLang="en-US" dirty="0">
              <a:latin typeface="210 밀레니얼 R" panose="02020603020101020101" pitchFamily="18" charset="-127"/>
              <a:ea typeface="210 밀레니얼 R" panose="02020603020101020101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769628" y="5962997"/>
            <a:ext cx="2443942" cy="498763"/>
          </a:xfrm>
          <a:prstGeom prst="roundRect">
            <a:avLst/>
          </a:prstGeom>
          <a:solidFill>
            <a:srgbClr val="43C4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210 밀레니얼 R" panose="02020603020101020101" pitchFamily="18" charset="-127"/>
                <a:ea typeface="210 밀레니얼 R" panose="02020603020101020101" pitchFamily="18" charset="-127"/>
              </a:rPr>
              <a:t>Footer</a:t>
            </a:r>
            <a:endParaRPr lang="ko-KR" altLang="en-US" dirty="0">
              <a:latin typeface="210 밀레니얼 R" panose="02020603020101020101" pitchFamily="18" charset="-127"/>
              <a:ea typeface="210 밀레니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2214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1444" b="1"/>
          <a:stretch/>
        </p:blipFill>
        <p:spPr>
          <a:xfrm>
            <a:off x="346860" y="149630"/>
            <a:ext cx="11498280" cy="600882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314499" y="947651"/>
            <a:ext cx="11563003" cy="5669280"/>
          </a:xfrm>
          <a:prstGeom prst="roundRect">
            <a:avLst>
              <a:gd name="adj" fmla="val 3712"/>
            </a:avLst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6131" y="1238597"/>
            <a:ext cx="2443942" cy="498763"/>
          </a:xfrm>
          <a:prstGeom prst="roundRect">
            <a:avLst/>
          </a:prstGeom>
          <a:solidFill>
            <a:srgbClr val="43C4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밀레니얼 R" panose="02020603020101020101" pitchFamily="18" charset="-127"/>
                <a:ea typeface="210 밀레니얼 R" panose="02020603020101020101" pitchFamily="18" charset="-127"/>
              </a:rPr>
              <a:t>Header</a:t>
            </a:r>
            <a:endParaRPr lang="ko-KR" altLang="en-US" dirty="0">
              <a:latin typeface="210 밀레니얼 R" panose="02020603020101020101" pitchFamily="18" charset="-127"/>
              <a:ea typeface="210 밀레니얼 R" panose="0202060302010102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657350" y="247650"/>
            <a:ext cx="1905000" cy="419100"/>
          </a:xfrm>
          <a:prstGeom prst="roundRect">
            <a:avLst/>
          </a:prstGeom>
          <a:noFill/>
          <a:ln w="28575">
            <a:solidFill>
              <a:srgbClr val="43C4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394257" y="2028306"/>
            <a:ext cx="4079125" cy="962371"/>
          </a:xfrm>
          <a:prstGeom prst="wedgeRoundRectCallout">
            <a:avLst>
              <a:gd name="adj1" fmla="val 53757"/>
              <a:gd name="adj2" fmla="val -32992"/>
              <a:gd name="adj3" fmla="val 16667"/>
            </a:avLst>
          </a:prstGeom>
          <a:solidFill>
            <a:srgbClr val="43C466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모든 제품들을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카테고리로 나눠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서브 페이지로 분류하였습니다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 flipH="1">
            <a:off x="718617" y="2916296"/>
            <a:ext cx="4079125" cy="962371"/>
          </a:xfrm>
          <a:prstGeom prst="wedgeRoundRectCallout">
            <a:avLst>
              <a:gd name="adj1" fmla="val 53757"/>
              <a:gd name="adj2" fmla="val -32992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다크 모드를 만들어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토글로 변경할 수 있게 구현했습니다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639174" y="247650"/>
            <a:ext cx="390525" cy="419100"/>
          </a:xfrm>
          <a:prstGeom prst="roundRect">
            <a:avLst/>
          </a:prstGeom>
          <a:noFill/>
          <a:ln w="28575">
            <a:solidFill>
              <a:srgbClr val="43C4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6829425" y="3901874"/>
            <a:ext cx="4643959" cy="962371"/>
          </a:xfrm>
          <a:prstGeom prst="wedgeRoundRectCallout">
            <a:avLst>
              <a:gd name="adj1" fmla="val 53757"/>
              <a:gd name="adj2" fmla="val -32992"/>
              <a:gd name="adj3" fmla="val 16667"/>
            </a:avLst>
          </a:prstGeom>
          <a:solidFill>
            <a:srgbClr val="43C466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검색을 통해 제품을 찾을 수 있게 만들었습니다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 flipH="1">
            <a:off x="718616" y="4740723"/>
            <a:ext cx="4996383" cy="962371"/>
          </a:xfrm>
          <a:prstGeom prst="wedgeRoundRectCallout">
            <a:avLst>
              <a:gd name="adj1" fmla="val 53757"/>
              <a:gd name="adj2" fmla="val -32992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제품을 장바구니로 넣으면 숫자가 올라갈 수 있도록 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react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로 만들었습니다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124949" y="149630"/>
            <a:ext cx="2047876" cy="600882"/>
          </a:xfrm>
          <a:prstGeom prst="roundRect">
            <a:avLst/>
          </a:prstGeom>
          <a:noFill/>
          <a:ln w="28575">
            <a:solidFill>
              <a:srgbClr val="43C4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239501" y="209550"/>
            <a:ext cx="419894" cy="438150"/>
          </a:xfrm>
          <a:prstGeom prst="roundRect">
            <a:avLst/>
          </a:prstGeom>
          <a:noFill/>
          <a:ln w="28575">
            <a:solidFill>
              <a:srgbClr val="43C4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574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9" grpId="0" animBg="1"/>
      <p:bldP spid="11" grpId="0" animBg="1"/>
      <p:bldP spid="12" grpId="0" animBg="1"/>
      <p:bldP spid="12" grpId="1" animBg="1"/>
      <p:bldP spid="14" grpId="0" animBg="1"/>
      <p:bldP spid="15" grpId="0" animBg="1"/>
      <p:bldP spid="16" grpId="0" animBg="1"/>
      <p:bldP spid="16" grpId="1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4" b="76048"/>
          <a:stretch/>
        </p:blipFill>
        <p:spPr>
          <a:xfrm>
            <a:off x="5255" y="0"/>
            <a:ext cx="12186745" cy="44358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4" b="76048"/>
          <a:stretch/>
        </p:blipFill>
        <p:spPr>
          <a:xfrm>
            <a:off x="0" y="0"/>
            <a:ext cx="12186745" cy="443581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514" y="893746"/>
            <a:ext cx="3734321" cy="264832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14499" y="4695825"/>
            <a:ext cx="11563003" cy="1921106"/>
          </a:xfrm>
          <a:prstGeom prst="roundRect">
            <a:avLst>
              <a:gd name="adj" fmla="val 3712"/>
            </a:avLst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14499" y="4067055"/>
            <a:ext cx="2443942" cy="498763"/>
          </a:xfrm>
          <a:prstGeom prst="roundRect">
            <a:avLst/>
          </a:prstGeom>
          <a:solidFill>
            <a:srgbClr val="43C4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밀레니얼 R" panose="02020603020101020101" pitchFamily="18" charset="-127"/>
                <a:ea typeface="210 밀레니얼 R" panose="02020603020101020101" pitchFamily="18" charset="-127"/>
              </a:rPr>
              <a:t>Main Slide</a:t>
            </a:r>
            <a:endParaRPr lang="ko-KR" altLang="en-US" dirty="0">
              <a:latin typeface="210 밀레니얼 R" panose="02020603020101020101" pitchFamily="18" charset="-127"/>
              <a:ea typeface="210 밀레니얼 R" panose="02020603020101020101" pitchFamily="18" charset="-127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 flipH="1">
            <a:off x="642417" y="4960801"/>
            <a:ext cx="4079125" cy="962371"/>
          </a:xfrm>
          <a:prstGeom prst="wedgeRoundRectCallout">
            <a:avLst>
              <a:gd name="adj1" fmla="val 53757"/>
              <a:gd name="adj2" fmla="val -32992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바로가기 버튼을 만들어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서브페이지로 이동할 수 있게 했습니다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7422832" y="5124450"/>
            <a:ext cx="4079125" cy="1279907"/>
          </a:xfrm>
          <a:prstGeom prst="wedgeRoundRectCallout">
            <a:avLst>
              <a:gd name="adj1" fmla="val 53757"/>
              <a:gd name="adj2" fmla="val -32992"/>
              <a:gd name="adj3" fmla="val 16667"/>
            </a:avLst>
          </a:prstGeom>
          <a:solidFill>
            <a:srgbClr val="43C466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Swiper.js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사용하여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이전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다음 버튼을 구현하고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자동으로 슬라이드  되게 만들었습니다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990725" y="2381250"/>
            <a:ext cx="1143000" cy="600075"/>
          </a:xfrm>
          <a:prstGeom prst="roundRect">
            <a:avLst/>
          </a:prstGeom>
          <a:noFill/>
          <a:ln w="28575">
            <a:solidFill>
              <a:srgbClr val="43C4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984543"/>
            <a:ext cx="314499" cy="466725"/>
          </a:xfrm>
          <a:prstGeom prst="roundRect">
            <a:avLst/>
          </a:prstGeom>
          <a:noFill/>
          <a:ln w="28575">
            <a:solidFill>
              <a:srgbClr val="43C4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872246" y="1984542"/>
            <a:ext cx="314499" cy="466725"/>
          </a:xfrm>
          <a:prstGeom prst="roundRect">
            <a:avLst/>
          </a:prstGeom>
          <a:noFill/>
          <a:ln w="28575">
            <a:solidFill>
              <a:srgbClr val="43C4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94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9" grpId="1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295901" y="419100"/>
            <a:ext cx="6581602" cy="6229349"/>
          </a:xfrm>
          <a:prstGeom prst="roundRect">
            <a:avLst>
              <a:gd name="adj" fmla="val 3712"/>
            </a:avLst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610399" y="169718"/>
            <a:ext cx="2443942" cy="498763"/>
          </a:xfrm>
          <a:prstGeom prst="roundRect">
            <a:avLst/>
          </a:prstGeom>
          <a:solidFill>
            <a:srgbClr val="43C4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밀레니얼 R" panose="02020603020101020101" pitchFamily="18" charset="-127"/>
                <a:ea typeface="210 밀레니얼 R" panose="02020603020101020101" pitchFamily="18" charset="-127"/>
              </a:rPr>
              <a:t>Product List</a:t>
            </a:r>
            <a:endParaRPr lang="ko-KR" altLang="en-US" dirty="0">
              <a:latin typeface="210 밀레니얼 R" panose="02020603020101020101" pitchFamily="18" charset="-127"/>
              <a:ea typeface="210 밀레니얼 R" panose="02020603020101020101" pitchFamily="18" charset="-127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 flipH="1">
            <a:off x="5723519" y="1112701"/>
            <a:ext cx="5057601" cy="962371"/>
          </a:xfrm>
          <a:prstGeom prst="wedgeRoundRectCallout">
            <a:avLst>
              <a:gd name="adj1" fmla="val 53757"/>
              <a:gd name="adj2" fmla="val -32992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상품을 클릭하면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상품의 상세 페이지로 이동할 수 있게 만들었습니다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915149" y="2519292"/>
            <a:ext cx="4727877" cy="1430539"/>
          </a:xfrm>
          <a:custGeom>
            <a:avLst/>
            <a:gdLst>
              <a:gd name="connsiteX0" fmla="*/ 0 w 4470936"/>
              <a:gd name="connsiteY0" fmla="*/ 238428 h 1430539"/>
              <a:gd name="connsiteX1" fmla="*/ 238428 w 4470936"/>
              <a:gd name="connsiteY1" fmla="*/ 0 h 1430539"/>
              <a:gd name="connsiteX2" fmla="*/ 2608046 w 4470936"/>
              <a:gd name="connsiteY2" fmla="*/ 0 h 1430539"/>
              <a:gd name="connsiteX3" fmla="*/ 2608046 w 4470936"/>
              <a:gd name="connsiteY3" fmla="*/ 0 h 1430539"/>
              <a:gd name="connsiteX4" fmla="*/ 3725780 w 4470936"/>
              <a:gd name="connsiteY4" fmla="*/ 0 h 1430539"/>
              <a:gd name="connsiteX5" fmla="*/ 4232508 w 4470936"/>
              <a:gd name="connsiteY5" fmla="*/ 0 h 1430539"/>
              <a:gd name="connsiteX6" fmla="*/ 4470936 w 4470936"/>
              <a:gd name="connsiteY6" fmla="*/ 238428 h 1430539"/>
              <a:gd name="connsiteX7" fmla="*/ 4470936 w 4470936"/>
              <a:gd name="connsiteY7" fmla="*/ 238423 h 1430539"/>
              <a:gd name="connsiteX8" fmla="*/ 4638909 w 4470936"/>
              <a:gd name="connsiteY8" fmla="*/ 243306 h 1430539"/>
              <a:gd name="connsiteX9" fmla="*/ 4470936 w 4470936"/>
              <a:gd name="connsiteY9" fmla="*/ 596058 h 1430539"/>
              <a:gd name="connsiteX10" fmla="*/ 4470936 w 4470936"/>
              <a:gd name="connsiteY10" fmla="*/ 1192111 h 1430539"/>
              <a:gd name="connsiteX11" fmla="*/ 4232508 w 4470936"/>
              <a:gd name="connsiteY11" fmla="*/ 1430539 h 1430539"/>
              <a:gd name="connsiteX12" fmla="*/ 3725780 w 4470936"/>
              <a:gd name="connsiteY12" fmla="*/ 1430539 h 1430539"/>
              <a:gd name="connsiteX13" fmla="*/ 2608046 w 4470936"/>
              <a:gd name="connsiteY13" fmla="*/ 1430539 h 1430539"/>
              <a:gd name="connsiteX14" fmla="*/ 2608046 w 4470936"/>
              <a:gd name="connsiteY14" fmla="*/ 1430539 h 1430539"/>
              <a:gd name="connsiteX15" fmla="*/ 238428 w 4470936"/>
              <a:gd name="connsiteY15" fmla="*/ 1430539 h 1430539"/>
              <a:gd name="connsiteX16" fmla="*/ 0 w 4470936"/>
              <a:gd name="connsiteY16" fmla="*/ 1192111 h 1430539"/>
              <a:gd name="connsiteX17" fmla="*/ 0 w 4470936"/>
              <a:gd name="connsiteY17" fmla="*/ 596058 h 1430539"/>
              <a:gd name="connsiteX18" fmla="*/ 0 w 4470936"/>
              <a:gd name="connsiteY18" fmla="*/ 238423 h 1430539"/>
              <a:gd name="connsiteX19" fmla="*/ 0 w 4470936"/>
              <a:gd name="connsiteY19" fmla="*/ 238423 h 1430539"/>
              <a:gd name="connsiteX20" fmla="*/ 0 w 4470936"/>
              <a:gd name="connsiteY20" fmla="*/ 238428 h 1430539"/>
              <a:gd name="connsiteX0" fmla="*/ 0 w 4638909"/>
              <a:gd name="connsiteY0" fmla="*/ 238428 h 1430539"/>
              <a:gd name="connsiteX1" fmla="*/ 238428 w 4638909"/>
              <a:gd name="connsiteY1" fmla="*/ 0 h 1430539"/>
              <a:gd name="connsiteX2" fmla="*/ 2608046 w 4638909"/>
              <a:gd name="connsiteY2" fmla="*/ 0 h 1430539"/>
              <a:gd name="connsiteX3" fmla="*/ 2608046 w 4638909"/>
              <a:gd name="connsiteY3" fmla="*/ 0 h 1430539"/>
              <a:gd name="connsiteX4" fmla="*/ 3725780 w 4638909"/>
              <a:gd name="connsiteY4" fmla="*/ 0 h 1430539"/>
              <a:gd name="connsiteX5" fmla="*/ 4232508 w 4638909"/>
              <a:gd name="connsiteY5" fmla="*/ 0 h 1430539"/>
              <a:gd name="connsiteX6" fmla="*/ 4470936 w 4638909"/>
              <a:gd name="connsiteY6" fmla="*/ 238428 h 1430539"/>
              <a:gd name="connsiteX7" fmla="*/ 4470936 w 4638909"/>
              <a:gd name="connsiteY7" fmla="*/ 238423 h 1430539"/>
              <a:gd name="connsiteX8" fmla="*/ 4638909 w 4638909"/>
              <a:gd name="connsiteY8" fmla="*/ 243306 h 1430539"/>
              <a:gd name="connsiteX9" fmla="*/ 4475699 w 4638909"/>
              <a:gd name="connsiteY9" fmla="*/ 386508 h 1430539"/>
              <a:gd name="connsiteX10" fmla="*/ 4470936 w 4638909"/>
              <a:gd name="connsiteY10" fmla="*/ 1192111 h 1430539"/>
              <a:gd name="connsiteX11" fmla="*/ 4232508 w 4638909"/>
              <a:gd name="connsiteY11" fmla="*/ 1430539 h 1430539"/>
              <a:gd name="connsiteX12" fmla="*/ 3725780 w 4638909"/>
              <a:gd name="connsiteY12" fmla="*/ 1430539 h 1430539"/>
              <a:gd name="connsiteX13" fmla="*/ 2608046 w 4638909"/>
              <a:gd name="connsiteY13" fmla="*/ 1430539 h 1430539"/>
              <a:gd name="connsiteX14" fmla="*/ 2608046 w 4638909"/>
              <a:gd name="connsiteY14" fmla="*/ 1430539 h 1430539"/>
              <a:gd name="connsiteX15" fmla="*/ 238428 w 4638909"/>
              <a:gd name="connsiteY15" fmla="*/ 1430539 h 1430539"/>
              <a:gd name="connsiteX16" fmla="*/ 0 w 4638909"/>
              <a:gd name="connsiteY16" fmla="*/ 1192111 h 1430539"/>
              <a:gd name="connsiteX17" fmla="*/ 0 w 4638909"/>
              <a:gd name="connsiteY17" fmla="*/ 596058 h 1430539"/>
              <a:gd name="connsiteX18" fmla="*/ 0 w 4638909"/>
              <a:gd name="connsiteY18" fmla="*/ 238423 h 1430539"/>
              <a:gd name="connsiteX19" fmla="*/ 0 w 4638909"/>
              <a:gd name="connsiteY19" fmla="*/ 238423 h 1430539"/>
              <a:gd name="connsiteX20" fmla="*/ 0 w 4638909"/>
              <a:gd name="connsiteY20" fmla="*/ 238428 h 1430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38909" h="1430539">
                <a:moveTo>
                  <a:pt x="0" y="238428"/>
                </a:moveTo>
                <a:cubicBezTo>
                  <a:pt x="0" y="106748"/>
                  <a:pt x="106748" y="0"/>
                  <a:pt x="238428" y="0"/>
                </a:cubicBezTo>
                <a:lnTo>
                  <a:pt x="2608046" y="0"/>
                </a:lnTo>
                <a:lnTo>
                  <a:pt x="2608046" y="0"/>
                </a:lnTo>
                <a:lnTo>
                  <a:pt x="3725780" y="0"/>
                </a:lnTo>
                <a:lnTo>
                  <a:pt x="4232508" y="0"/>
                </a:lnTo>
                <a:cubicBezTo>
                  <a:pt x="4364188" y="0"/>
                  <a:pt x="4470936" y="106748"/>
                  <a:pt x="4470936" y="238428"/>
                </a:cubicBezTo>
                <a:lnTo>
                  <a:pt x="4470936" y="238423"/>
                </a:lnTo>
                <a:lnTo>
                  <a:pt x="4638909" y="243306"/>
                </a:lnTo>
                <a:lnTo>
                  <a:pt x="4475699" y="386508"/>
                </a:lnTo>
                <a:cubicBezTo>
                  <a:pt x="4475699" y="585192"/>
                  <a:pt x="4470936" y="993427"/>
                  <a:pt x="4470936" y="1192111"/>
                </a:cubicBezTo>
                <a:cubicBezTo>
                  <a:pt x="4470936" y="1323791"/>
                  <a:pt x="4364188" y="1430539"/>
                  <a:pt x="4232508" y="1430539"/>
                </a:cubicBezTo>
                <a:lnTo>
                  <a:pt x="3725780" y="1430539"/>
                </a:lnTo>
                <a:lnTo>
                  <a:pt x="2608046" y="1430539"/>
                </a:lnTo>
                <a:lnTo>
                  <a:pt x="2608046" y="1430539"/>
                </a:lnTo>
                <a:lnTo>
                  <a:pt x="238428" y="1430539"/>
                </a:lnTo>
                <a:cubicBezTo>
                  <a:pt x="106748" y="1430539"/>
                  <a:pt x="0" y="1323791"/>
                  <a:pt x="0" y="1192111"/>
                </a:cubicBezTo>
                <a:lnTo>
                  <a:pt x="0" y="596058"/>
                </a:lnTo>
                <a:lnTo>
                  <a:pt x="0" y="238423"/>
                </a:lnTo>
                <a:lnTo>
                  <a:pt x="0" y="238423"/>
                </a:lnTo>
                <a:lnTo>
                  <a:pt x="0" y="238428"/>
                </a:lnTo>
                <a:close/>
              </a:path>
            </a:pathLst>
          </a:custGeom>
          <a:solidFill>
            <a:srgbClr val="43C466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상품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json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파일에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category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구분하여 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해당하는 카테고리 상품을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slice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활용해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총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개씩만 보이게 만들었습니다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2"/>
          <a:stretch/>
        </p:blipFill>
        <p:spPr>
          <a:xfrm>
            <a:off x="470116" y="0"/>
            <a:ext cx="4184542" cy="6781800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508000" y="404676"/>
            <a:ext cx="1105116" cy="1782899"/>
          </a:xfrm>
          <a:prstGeom prst="roundRect">
            <a:avLst>
              <a:gd name="adj" fmla="val 10059"/>
            </a:avLst>
          </a:prstGeom>
          <a:noFill/>
          <a:ln w="28575">
            <a:solidFill>
              <a:srgbClr val="43C4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319711" y="186387"/>
            <a:ext cx="452064" cy="249382"/>
          </a:xfrm>
          <a:prstGeom prst="roundRect">
            <a:avLst/>
          </a:prstGeom>
          <a:noFill/>
          <a:ln w="28575">
            <a:solidFill>
              <a:srgbClr val="43C4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273300" y="2299032"/>
            <a:ext cx="542925" cy="249382"/>
          </a:xfrm>
          <a:prstGeom prst="roundRect">
            <a:avLst/>
          </a:prstGeom>
          <a:noFill/>
          <a:ln w="28575">
            <a:solidFill>
              <a:srgbClr val="43C4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319711" y="4528192"/>
            <a:ext cx="452064" cy="249382"/>
          </a:xfrm>
          <a:prstGeom prst="roundRect">
            <a:avLst/>
          </a:prstGeom>
          <a:noFill/>
          <a:ln w="28575">
            <a:solidFill>
              <a:srgbClr val="43C4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80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13" grpId="1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2479"/>
          <a:stretch/>
        </p:blipFill>
        <p:spPr>
          <a:xfrm>
            <a:off x="1693911" y="0"/>
            <a:ext cx="8804178" cy="3548451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314499" y="3874416"/>
            <a:ext cx="11563003" cy="2742515"/>
          </a:xfrm>
          <a:prstGeom prst="roundRect">
            <a:avLst>
              <a:gd name="adj" fmla="val 3712"/>
            </a:avLst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14499" y="3503303"/>
            <a:ext cx="2443942" cy="498763"/>
          </a:xfrm>
          <a:prstGeom prst="roundRect">
            <a:avLst/>
          </a:prstGeom>
          <a:solidFill>
            <a:srgbClr val="43C4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밀레니얼 R" panose="02020603020101020101" pitchFamily="18" charset="-127"/>
                <a:ea typeface="210 밀레니얼 R" panose="02020603020101020101" pitchFamily="18" charset="-127"/>
              </a:rPr>
              <a:t>Detail Page</a:t>
            </a:r>
            <a:endParaRPr lang="ko-KR" altLang="en-US" dirty="0">
              <a:latin typeface="210 밀레니얼 R" panose="02020603020101020101" pitchFamily="18" charset="-127"/>
              <a:ea typeface="210 밀레니얼 R" panose="02020603020101020101" pitchFamily="18" charset="-127"/>
            </a:endParaRPr>
          </a:p>
        </p:txBody>
      </p:sp>
      <p:sp>
        <p:nvSpPr>
          <p:cNvPr id="18" name="모서리가 둥근 사각형 설명선 17"/>
          <p:cNvSpPr/>
          <p:nvPr/>
        </p:nvSpPr>
        <p:spPr>
          <a:xfrm flipH="1">
            <a:off x="642416" y="4388301"/>
            <a:ext cx="4177234" cy="962371"/>
          </a:xfrm>
          <a:prstGeom prst="wedgeRoundRectCallout">
            <a:avLst>
              <a:gd name="adj1" fmla="val 53757"/>
              <a:gd name="adj2" fmla="val -32992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상품 이름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설명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평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점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가격을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json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에서 가져와 반영했습니다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6400800" y="4666268"/>
            <a:ext cx="5292807" cy="1738089"/>
          </a:xfrm>
          <a:custGeom>
            <a:avLst/>
            <a:gdLst>
              <a:gd name="connsiteX0" fmla="*/ 0 w 5101157"/>
              <a:gd name="connsiteY0" fmla="*/ 289687 h 1738089"/>
              <a:gd name="connsiteX1" fmla="*/ 289687 w 5101157"/>
              <a:gd name="connsiteY1" fmla="*/ 0 h 1738089"/>
              <a:gd name="connsiteX2" fmla="*/ 2975675 w 5101157"/>
              <a:gd name="connsiteY2" fmla="*/ 0 h 1738089"/>
              <a:gd name="connsiteX3" fmla="*/ 2975675 w 5101157"/>
              <a:gd name="connsiteY3" fmla="*/ 0 h 1738089"/>
              <a:gd name="connsiteX4" fmla="*/ 4250964 w 5101157"/>
              <a:gd name="connsiteY4" fmla="*/ 0 h 1738089"/>
              <a:gd name="connsiteX5" fmla="*/ 4811470 w 5101157"/>
              <a:gd name="connsiteY5" fmla="*/ 0 h 1738089"/>
              <a:gd name="connsiteX6" fmla="*/ 5101157 w 5101157"/>
              <a:gd name="connsiteY6" fmla="*/ 289687 h 1738089"/>
              <a:gd name="connsiteX7" fmla="*/ 5101157 w 5101157"/>
              <a:gd name="connsiteY7" fmla="*/ 289682 h 1738089"/>
              <a:gd name="connsiteX8" fmla="*/ 5292807 w 5101157"/>
              <a:gd name="connsiteY8" fmla="*/ 295614 h 1738089"/>
              <a:gd name="connsiteX9" fmla="*/ 5101157 w 5101157"/>
              <a:gd name="connsiteY9" fmla="*/ 724204 h 1738089"/>
              <a:gd name="connsiteX10" fmla="*/ 5101157 w 5101157"/>
              <a:gd name="connsiteY10" fmla="*/ 1448402 h 1738089"/>
              <a:gd name="connsiteX11" fmla="*/ 4811470 w 5101157"/>
              <a:gd name="connsiteY11" fmla="*/ 1738089 h 1738089"/>
              <a:gd name="connsiteX12" fmla="*/ 4250964 w 5101157"/>
              <a:gd name="connsiteY12" fmla="*/ 1738089 h 1738089"/>
              <a:gd name="connsiteX13" fmla="*/ 2975675 w 5101157"/>
              <a:gd name="connsiteY13" fmla="*/ 1738089 h 1738089"/>
              <a:gd name="connsiteX14" fmla="*/ 2975675 w 5101157"/>
              <a:gd name="connsiteY14" fmla="*/ 1738089 h 1738089"/>
              <a:gd name="connsiteX15" fmla="*/ 289687 w 5101157"/>
              <a:gd name="connsiteY15" fmla="*/ 1738089 h 1738089"/>
              <a:gd name="connsiteX16" fmla="*/ 0 w 5101157"/>
              <a:gd name="connsiteY16" fmla="*/ 1448402 h 1738089"/>
              <a:gd name="connsiteX17" fmla="*/ 0 w 5101157"/>
              <a:gd name="connsiteY17" fmla="*/ 724204 h 1738089"/>
              <a:gd name="connsiteX18" fmla="*/ 0 w 5101157"/>
              <a:gd name="connsiteY18" fmla="*/ 289682 h 1738089"/>
              <a:gd name="connsiteX19" fmla="*/ 0 w 5101157"/>
              <a:gd name="connsiteY19" fmla="*/ 289682 h 1738089"/>
              <a:gd name="connsiteX20" fmla="*/ 0 w 5101157"/>
              <a:gd name="connsiteY20" fmla="*/ 289687 h 1738089"/>
              <a:gd name="connsiteX0" fmla="*/ 0 w 5292807"/>
              <a:gd name="connsiteY0" fmla="*/ 289687 h 1738089"/>
              <a:gd name="connsiteX1" fmla="*/ 289687 w 5292807"/>
              <a:gd name="connsiteY1" fmla="*/ 0 h 1738089"/>
              <a:gd name="connsiteX2" fmla="*/ 2975675 w 5292807"/>
              <a:gd name="connsiteY2" fmla="*/ 0 h 1738089"/>
              <a:gd name="connsiteX3" fmla="*/ 2975675 w 5292807"/>
              <a:gd name="connsiteY3" fmla="*/ 0 h 1738089"/>
              <a:gd name="connsiteX4" fmla="*/ 4250964 w 5292807"/>
              <a:gd name="connsiteY4" fmla="*/ 0 h 1738089"/>
              <a:gd name="connsiteX5" fmla="*/ 4811470 w 5292807"/>
              <a:gd name="connsiteY5" fmla="*/ 0 h 1738089"/>
              <a:gd name="connsiteX6" fmla="*/ 5101157 w 5292807"/>
              <a:gd name="connsiteY6" fmla="*/ 289687 h 1738089"/>
              <a:gd name="connsiteX7" fmla="*/ 5101157 w 5292807"/>
              <a:gd name="connsiteY7" fmla="*/ 289682 h 1738089"/>
              <a:gd name="connsiteX8" fmla="*/ 5292807 w 5292807"/>
              <a:gd name="connsiteY8" fmla="*/ 295614 h 1738089"/>
              <a:gd name="connsiteX9" fmla="*/ 5101157 w 5292807"/>
              <a:gd name="connsiteY9" fmla="*/ 428929 h 1738089"/>
              <a:gd name="connsiteX10" fmla="*/ 5101157 w 5292807"/>
              <a:gd name="connsiteY10" fmla="*/ 1448402 h 1738089"/>
              <a:gd name="connsiteX11" fmla="*/ 4811470 w 5292807"/>
              <a:gd name="connsiteY11" fmla="*/ 1738089 h 1738089"/>
              <a:gd name="connsiteX12" fmla="*/ 4250964 w 5292807"/>
              <a:gd name="connsiteY12" fmla="*/ 1738089 h 1738089"/>
              <a:gd name="connsiteX13" fmla="*/ 2975675 w 5292807"/>
              <a:gd name="connsiteY13" fmla="*/ 1738089 h 1738089"/>
              <a:gd name="connsiteX14" fmla="*/ 2975675 w 5292807"/>
              <a:gd name="connsiteY14" fmla="*/ 1738089 h 1738089"/>
              <a:gd name="connsiteX15" fmla="*/ 289687 w 5292807"/>
              <a:gd name="connsiteY15" fmla="*/ 1738089 h 1738089"/>
              <a:gd name="connsiteX16" fmla="*/ 0 w 5292807"/>
              <a:gd name="connsiteY16" fmla="*/ 1448402 h 1738089"/>
              <a:gd name="connsiteX17" fmla="*/ 0 w 5292807"/>
              <a:gd name="connsiteY17" fmla="*/ 724204 h 1738089"/>
              <a:gd name="connsiteX18" fmla="*/ 0 w 5292807"/>
              <a:gd name="connsiteY18" fmla="*/ 289682 h 1738089"/>
              <a:gd name="connsiteX19" fmla="*/ 0 w 5292807"/>
              <a:gd name="connsiteY19" fmla="*/ 289682 h 1738089"/>
              <a:gd name="connsiteX20" fmla="*/ 0 w 5292807"/>
              <a:gd name="connsiteY20" fmla="*/ 289687 h 1738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292807" h="1738089">
                <a:moveTo>
                  <a:pt x="0" y="289687"/>
                </a:moveTo>
                <a:cubicBezTo>
                  <a:pt x="0" y="129697"/>
                  <a:pt x="129697" y="0"/>
                  <a:pt x="289687" y="0"/>
                </a:cubicBezTo>
                <a:lnTo>
                  <a:pt x="2975675" y="0"/>
                </a:lnTo>
                <a:lnTo>
                  <a:pt x="2975675" y="0"/>
                </a:lnTo>
                <a:lnTo>
                  <a:pt x="4250964" y="0"/>
                </a:lnTo>
                <a:lnTo>
                  <a:pt x="4811470" y="0"/>
                </a:lnTo>
                <a:cubicBezTo>
                  <a:pt x="4971460" y="0"/>
                  <a:pt x="5101157" y="129697"/>
                  <a:pt x="5101157" y="289687"/>
                </a:cubicBezTo>
                <a:lnTo>
                  <a:pt x="5101157" y="289682"/>
                </a:lnTo>
                <a:lnTo>
                  <a:pt x="5292807" y="295614"/>
                </a:lnTo>
                <a:lnTo>
                  <a:pt x="5101157" y="428929"/>
                </a:lnTo>
                <a:lnTo>
                  <a:pt x="5101157" y="1448402"/>
                </a:lnTo>
                <a:cubicBezTo>
                  <a:pt x="5101157" y="1608392"/>
                  <a:pt x="4971460" y="1738089"/>
                  <a:pt x="4811470" y="1738089"/>
                </a:cubicBezTo>
                <a:lnTo>
                  <a:pt x="4250964" y="1738089"/>
                </a:lnTo>
                <a:lnTo>
                  <a:pt x="2975675" y="1738089"/>
                </a:lnTo>
                <a:lnTo>
                  <a:pt x="2975675" y="1738089"/>
                </a:lnTo>
                <a:lnTo>
                  <a:pt x="289687" y="1738089"/>
                </a:lnTo>
                <a:cubicBezTo>
                  <a:pt x="129697" y="1738089"/>
                  <a:pt x="0" y="1608392"/>
                  <a:pt x="0" y="1448402"/>
                </a:cubicBezTo>
                <a:lnTo>
                  <a:pt x="0" y="724204"/>
                </a:lnTo>
                <a:lnTo>
                  <a:pt x="0" y="289682"/>
                </a:lnTo>
                <a:lnTo>
                  <a:pt x="0" y="289682"/>
                </a:lnTo>
                <a:lnTo>
                  <a:pt x="0" y="289687"/>
                </a:lnTo>
                <a:close/>
              </a:path>
            </a:pathLst>
          </a:custGeom>
          <a:solidFill>
            <a:srgbClr val="43C466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장바구니에 담기 버튼을 클릭하면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Header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 있는 장바구니에 추가되고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장바구니로 이동하면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해당 상품이 담겨있는 것을 확인할 수 있습니다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496585" y="2479249"/>
            <a:ext cx="2224725" cy="518475"/>
          </a:xfrm>
          <a:prstGeom prst="roundRect">
            <a:avLst>
              <a:gd name="adj" fmla="val 10059"/>
            </a:avLst>
          </a:prstGeom>
          <a:noFill/>
          <a:ln w="28575">
            <a:solidFill>
              <a:srgbClr val="43C4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496584" y="953752"/>
            <a:ext cx="5731498" cy="1525497"/>
          </a:xfrm>
          <a:prstGeom prst="roundRect">
            <a:avLst>
              <a:gd name="adj" fmla="val 4127"/>
            </a:avLst>
          </a:prstGeom>
          <a:noFill/>
          <a:ln w="28575">
            <a:solidFill>
              <a:srgbClr val="43C4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2333625" y="5309212"/>
            <a:ext cx="3275322" cy="1053685"/>
          </a:xfrm>
          <a:prstGeom prst="roundRect">
            <a:avLst/>
          </a:prstGeom>
          <a:solidFill>
            <a:srgbClr val="8A58FA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별 점은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0.5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단위로 내림을 하여 표시될 수 있게 만들었습니다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5137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 animBg="1"/>
      <p:bldP spid="22" grpId="1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3692"/>
          <a:stretch/>
        </p:blipFill>
        <p:spPr>
          <a:xfrm>
            <a:off x="1244350" y="0"/>
            <a:ext cx="9691119" cy="2997724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314499" y="3874416"/>
            <a:ext cx="11563003" cy="2742515"/>
          </a:xfrm>
          <a:prstGeom prst="roundRect">
            <a:avLst>
              <a:gd name="adj" fmla="val 3712"/>
            </a:avLst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14499" y="3503303"/>
            <a:ext cx="2443942" cy="498763"/>
          </a:xfrm>
          <a:prstGeom prst="roundRect">
            <a:avLst/>
          </a:prstGeom>
          <a:solidFill>
            <a:srgbClr val="43C4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밀레니얼 R" panose="02020603020101020101" pitchFamily="18" charset="-127"/>
                <a:ea typeface="210 밀레니얼 R" panose="02020603020101020101" pitchFamily="18" charset="-127"/>
              </a:rPr>
              <a:t>Cart Page</a:t>
            </a:r>
            <a:endParaRPr lang="ko-KR" altLang="en-US" dirty="0">
              <a:latin typeface="210 밀레니얼 R" panose="02020603020101020101" pitchFamily="18" charset="-127"/>
              <a:ea typeface="210 밀레니얼 R" panose="02020603020101020101" pitchFamily="18" charset="-127"/>
            </a:endParaRPr>
          </a:p>
        </p:txBody>
      </p:sp>
      <p:sp>
        <p:nvSpPr>
          <p:cNvPr id="18" name="모서리가 둥근 사각형 설명선 17"/>
          <p:cNvSpPr/>
          <p:nvPr/>
        </p:nvSpPr>
        <p:spPr>
          <a:xfrm flipH="1">
            <a:off x="642416" y="4388301"/>
            <a:ext cx="4672534" cy="962371"/>
          </a:xfrm>
          <a:prstGeom prst="wedgeRoundRectCallout">
            <a:avLst>
              <a:gd name="adj1" fmla="val 53757"/>
              <a:gd name="adj2" fmla="val -32992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상품 가격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X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개수 값을 보여주고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+, -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버튼으로 개수의 양을 조절 할 수 있습니다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6400800" y="4666268"/>
            <a:ext cx="5292807" cy="1738089"/>
          </a:xfrm>
          <a:custGeom>
            <a:avLst/>
            <a:gdLst>
              <a:gd name="connsiteX0" fmla="*/ 0 w 5101157"/>
              <a:gd name="connsiteY0" fmla="*/ 289687 h 1738089"/>
              <a:gd name="connsiteX1" fmla="*/ 289687 w 5101157"/>
              <a:gd name="connsiteY1" fmla="*/ 0 h 1738089"/>
              <a:gd name="connsiteX2" fmla="*/ 2975675 w 5101157"/>
              <a:gd name="connsiteY2" fmla="*/ 0 h 1738089"/>
              <a:gd name="connsiteX3" fmla="*/ 2975675 w 5101157"/>
              <a:gd name="connsiteY3" fmla="*/ 0 h 1738089"/>
              <a:gd name="connsiteX4" fmla="*/ 4250964 w 5101157"/>
              <a:gd name="connsiteY4" fmla="*/ 0 h 1738089"/>
              <a:gd name="connsiteX5" fmla="*/ 4811470 w 5101157"/>
              <a:gd name="connsiteY5" fmla="*/ 0 h 1738089"/>
              <a:gd name="connsiteX6" fmla="*/ 5101157 w 5101157"/>
              <a:gd name="connsiteY6" fmla="*/ 289687 h 1738089"/>
              <a:gd name="connsiteX7" fmla="*/ 5101157 w 5101157"/>
              <a:gd name="connsiteY7" fmla="*/ 289682 h 1738089"/>
              <a:gd name="connsiteX8" fmla="*/ 5292807 w 5101157"/>
              <a:gd name="connsiteY8" fmla="*/ 295614 h 1738089"/>
              <a:gd name="connsiteX9" fmla="*/ 5101157 w 5101157"/>
              <a:gd name="connsiteY9" fmla="*/ 724204 h 1738089"/>
              <a:gd name="connsiteX10" fmla="*/ 5101157 w 5101157"/>
              <a:gd name="connsiteY10" fmla="*/ 1448402 h 1738089"/>
              <a:gd name="connsiteX11" fmla="*/ 4811470 w 5101157"/>
              <a:gd name="connsiteY11" fmla="*/ 1738089 h 1738089"/>
              <a:gd name="connsiteX12" fmla="*/ 4250964 w 5101157"/>
              <a:gd name="connsiteY12" fmla="*/ 1738089 h 1738089"/>
              <a:gd name="connsiteX13" fmla="*/ 2975675 w 5101157"/>
              <a:gd name="connsiteY13" fmla="*/ 1738089 h 1738089"/>
              <a:gd name="connsiteX14" fmla="*/ 2975675 w 5101157"/>
              <a:gd name="connsiteY14" fmla="*/ 1738089 h 1738089"/>
              <a:gd name="connsiteX15" fmla="*/ 289687 w 5101157"/>
              <a:gd name="connsiteY15" fmla="*/ 1738089 h 1738089"/>
              <a:gd name="connsiteX16" fmla="*/ 0 w 5101157"/>
              <a:gd name="connsiteY16" fmla="*/ 1448402 h 1738089"/>
              <a:gd name="connsiteX17" fmla="*/ 0 w 5101157"/>
              <a:gd name="connsiteY17" fmla="*/ 724204 h 1738089"/>
              <a:gd name="connsiteX18" fmla="*/ 0 w 5101157"/>
              <a:gd name="connsiteY18" fmla="*/ 289682 h 1738089"/>
              <a:gd name="connsiteX19" fmla="*/ 0 w 5101157"/>
              <a:gd name="connsiteY19" fmla="*/ 289682 h 1738089"/>
              <a:gd name="connsiteX20" fmla="*/ 0 w 5101157"/>
              <a:gd name="connsiteY20" fmla="*/ 289687 h 1738089"/>
              <a:gd name="connsiteX0" fmla="*/ 0 w 5292807"/>
              <a:gd name="connsiteY0" fmla="*/ 289687 h 1738089"/>
              <a:gd name="connsiteX1" fmla="*/ 289687 w 5292807"/>
              <a:gd name="connsiteY1" fmla="*/ 0 h 1738089"/>
              <a:gd name="connsiteX2" fmla="*/ 2975675 w 5292807"/>
              <a:gd name="connsiteY2" fmla="*/ 0 h 1738089"/>
              <a:gd name="connsiteX3" fmla="*/ 2975675 w 5292807"/>
              <a:gd name="connsiteY3" fmla="*/ 0 h 1738089"/>
              <a:gd name="connsiteX4" fmla="*/ 4250964 w 5292807"/>
              <a:gd name="connsiteY4" fmla="*/ 0 h 1738089"/>
              <a:gd name="connsiteX5" fmla="*/ 4811470 w 5292807"/>
              <a:gd name="connsiteY5" fmla="*/ 0 h 1738089"/>
              <a:gd name="connsiteX6" fmla="*/ 5101157 w 5292807"/>
              <a:gd name="connsiteY6" fmla="*/ 289687 h 1738089"/>
              <a:gd name="connsiteX7" fmla="*/ 5101157 w 5292807"/>
              <a:gd name="connsiteY7" fmla="*/ 289682 h 1738089"/>
              <a:gd name="connsiteX8" fmla="*/ 5292807 w 5292807"/>
              <a:gd name="connsiteY8" fmla="*/ 295614 h 1738089"/>
              <a:gd name="connsiteX9" fmla="*/ 5101157 w 5292807"/>
              <a:gd name="connsiteY9" fmla="*/ 428929 h 1738089"/>
              <a:gd name="connsiteX10" fmla="*/ 5101157 w 5292807"/>
              <a:gd name="connsiteY10" fmla="*/ 1448402 h 1738089"/>
              <a:gd name="connsiteX11" fmla="*/ 4811470 w 5292807"/>
              <a:gd name="connsiteY11" fmla="*/ 1738089 h 1738089"/>
              <a:gd name="connsiteX12" fmla="*/ 4250964 w 5292807"/>
              <a:gd name="connsiteY12" fmla="*/ 1738089 h 1738089"/>
              <a:gd name="connsiteX13" fmla="*/ 2975675 w 5292807"/>
              <a:gd name="connsiteY13" fmla="*/ 1738089 h 1738089"/>
              <a:gd name="connsiteX14" fmla="*/ 2975675 w 5292807"/>
              <a:gd name="connsiteY14" fmla="*/ 1738089 h 1738089"/>
              <a:gd name="connsiteX15" fmla="*/ 289687 w 5292807"/>
              <a:gd name="connsiteY15" fmla="*/ 1738089 h 1738089"/>
              <a:gd name="connsiteX16" fmla="*/ 0 w 5292807"/>
              <a:gd name="connsiteY16" fmla="*/ 1448402 h 1738089"/>
              <a:gd name="connsiteX17" fmla="*/ 0 w 5292807"/>
              <a:gd name="connsiteY17" fmla="*/ 724204 h 1738089"/>
              <a:gd name="connsiteX18" fmla="*/ 0 w 5292807"/>
              <a:gd name="connsiteY18" fmla="*/ 289682 h 1738089"/>
              <a:gd name="connsiteX19" fmla="*/ 0 w 5292807"/>
              <a:gd name="connsiteY19" fmla="*/ 289682 h 1738089"/>
              <a:gd name="connsiteX20" fmla="*/ 0 w 5292807"/>
              <a:gd name="connsiteY20" fmla="*/ 289687 h 1738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292807" h="1738089">
                <a:moveTo>
                  <a:pt x="0" y="289687"/>
                </a:moveTo>
                <a:cubicBezTo>
                  <a:pt x="0" y="129697"/>
                  <a:pt x="129697" y="0"/>
                  <a:pt x="289687" y="0"/>
                </a:cubicBezTo>
                <a:lnTo>
                  <a:pt x="2975675" y="0"/>
                </a:lnTo>
                <a:lnTo>
                  <a:pt x="2975675" y="0"/>
                </a:lnTo>
                <a:lnTo>
                  <a:pt x="4250964" y="0"/>
                </a:lnTo>
                <a:lnTo>
                  <a:pt x="4811470" y="0"/>
                </a:lnTo>
                <a:cubicBezTo>
                  <a:pt x="4971460" y="0"/>
                  <a:pt x="5101157" y="129697"/>
                  <a:pt x="5101157" y="289687"/>
                </a:cubicBezTo>
                <a:lnTo>
                  <a:pt x="5101157" y="289682"/>
                </a:lnTo>
                <a:lnTo>
                  <a:pt x="5292807" y="295614"/>
                </a:lnTo>
                <a:lnTo>
                  <a:pt x="5101157" y="428929"/>
                </a:lnTo>
                <a:lnTo>
                  <a:pt x="5101157" y="1448402"/>
                </a:lnTo>
                <a:cubicBezTo>
                  <a:pt x="5101157" y="1608392"/>
                  <a:pt x="4971460" y="1738089"/>
                  <a:pt x="4811470" y="1738089"/>
                </a:cubicBezTo>
                <a:lnTo>
                  <a:pt x="4250964" y="1738089"/>
                </a:lnTo>
                <a:lnTo>
                  <a:pt x="2975675" y="1738089"/>
                </a:lnTo>
                <a:lnTo>
                  <a:pt x="2975675" y="1738089"/>
                </a:lnTo>
                <a:lnTo>
                  <a:pt x="289687" y="1738089"/>
                </a:lnTo>
                <a:cubicBezTo>
                  <a:pt x="129697" y="1738089"/>
                  <a:pt x="0" y="1608392"/>
                  <a:pt x="0" y="1448402"/>
                </a:cubicBezTo>
                <a:lnTo>
                  <a:pt x="0" y="724204"/>
                </a:lnTo>
                <a:lnTo>
                  <a:pt x="0" y="289682"/>
                </a:lnTo>
                <a:lnTo>
                  <a:pt x="0" y="289682"/>
                </a:lnTo>
                <a:lnTo>
                  <a:pt x="0" y="289687"/>
                </a:lnTo>
                <a:close/>
              </a:path>
            </a:pathLst>
          </a:custGeom>
          <a:solidFill>
            <a:srgbClr val="43C466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구매하기 버튼을 누르면 모달 창이 보이고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모달 창의 네 버튼을 누르면 장바구니에 있던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모든 상품과 모달 창이 사라지고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아니오를 누르면 모달 창만 사라집니다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029825" y="650449"/>
            <a:ext cx="828675" cy="518475"/>
          </a:xfrm>
          <a:prstGeom prst="roundRect">
            <a:avLst>
              <a:gd name="adj" fmla="val 10059"/>
            </a:avLst>
          </a:prstGeom>
          <a:noFill/>
          <a:ln w="28575">
            <a:solidFill>
              <a:srgbClr val="43C4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543299" y="1371600"/>
            <a:ext cx="1200151" cy="890010"/>
          </a:xfrm>
          <a:prstGeom prst="roundRect">
            <a:avLst>
              <a:gd name="adj" fmla="val 4127"/>
            </a:avLst>
          </a:prstGeom>
          <a:noFill/>
          <a:ln w="28575">
            <a:solidFill>
              <a:srgbClr val="43C4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6744853" y="1481253"/>
            <a:ext cx="4857750" cy="1997237"/>
            <a:chOff x="6618328" y="1296758"/>
            <a:chExt cx="4857750" cy="1997237"/>
          </a:xfrm>
          <a:effectLst>
            <a:outerShdw blurRad="381000" dir="5400000" sx="110000" sy="110000" algn="ctr" rotWithShape="0">
              <a:srgbClr val="000000">
                <a:alpha val="10000"/>
              </a:srgbClr>
            </a:outerShdw>
          </a:effectLst>
        </p:grpSpPr>
        <p:sp>
          <p:nvSpPr>
            <p:cNvPr id="7" name="모서리가 둥근 직사각형 6"/>
            <p:cNvSpPr/>
            <p:nvPr/>
          </p:nvSpPr>
          <p:spPr>
            <a:xfrm>
              <a:off x="6618328" y="1296758"/>
              <a:ext cx="4857750" cy="1997237"/>
            </a:xfrm>
            <a:prstGeom prst="roundRect">
              <a:avLst>
                <a:gd name="adj" fmla="val 5698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l="2920" t="6274" r="3177" b="7760"/>
            <a:stretch/>
          </p:blipFill>
          <p:spPr>
            <a:xfrm>
              <a:off x="6694527" y="1415000"/>
              <a:ext cx="4705351" cy="17607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66861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 animBg="1"/>
      <p:bldP spid="2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648200" y="1596122"/>
            <a:ext cx="2895600" cy="3665756"/>
            <a:chOff x="4648200" y="1419225"/>
            <a:chExt cx="2895600" cy="366575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1419225"/>
              <a:ext cx="2895600" cy="28575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4905610" y="4438650"/>
              <a:ext cx="23807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 smtClean="0">
                  <a:latin typeface="210 밀레니얼 R" panose="02020603020101020101" pitchFamily="18" charset="-127"/>
                  <a:ea typeface="210 밀레니얼 R" panose="02020603020101020101" pitchFamily="18" charset="-127"/>
                </a:rPr>
                <a:t>감사합니다</a:t>
              </a:r>
              <a:endParaRPr lang="ko-KR" altLang="en-US" sz="3600" dirty="0">
                <a:latin typeface="210 밀레니얼 R" panose="02020603020101020101" pitchFamily="18" charset="-127"/>
                <a:ea typeface="210 밀레니얼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279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190</Words>
  <Application>Microsoft Office PowerPoint</Application>
  <PresentationFormat>와이드스크린</PresentationFormat>
  <Paragraphs>41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210 밀레니얼 R</vt:lpstr>
      <vt:lpstr>HY견고딕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20</cp:revision>
  <dcterms:created xsi:type="dcterms:W3CDTF">2023-05-18T00:36:08Z</dcterms:created>
  <dcterms:modified xsi:type="dcterms:W3CDTF">2023-05-18T03:55:35Z</dcterms:modified>
</cp:coreProperties>
</file>