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120.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71" r:id="rId5"/>
    <p:sldMasterId id="2147483772" r:id="rId6"/>
    <p:sldMasterId id="214748377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Lst>
  <p:sldSz cy="10058400" cx="7772400"/>
  <p:notesSz cx="6858000" cy="9144000"/>
  <p:embeddedFontLst>
    <p:embeddedFont>
      <p:font typeface="IBM Plex Sans"/>
      <p:regular r:id="rId35"/>
      <p:bold r:id="rId36"/>
      <p:italic r:id="rId37"/>
      <p:boldItalic r:id="rId38"/>
    </p:embeddedFont>
    <p:embeddedFont>
      <p:font typeface="Nunito SemiBold"/>
      <p:regular r:id="rId39"/>
      <p:bold r:id="rId40"/>
      <p:italic r:id="rId41"/>
      <p:boldItalic r:id="rId42"/>
    </p:embeddedFont>
    <p:embeddedFont>
      <p:font typeface="Lexend SemiBold"/>
      <p:regular r:id="rId43"/>
      <p:bold r:id="rId44"/>
    </p:embeddedFont>
    <p:embeddedFont>
      <p:font typeface="IBM Plex Sans Light"/>
      <p:regular r:id="rId45"/>
      <p:bold r:id="rId46"/>
      <p:italic r:id="rId47"/>
      <p:boldItalic r:id="rId48"/>
    </p:embeddedFont>
    <p:embeddedFont>
      <p:font typeface="Nunito ExtraLight"/>
      <p:regular r:id="rId49"/>
      <p:bold r:id="rId50"/>
      <p:italic r:id="rId51"/>
      <p:boldItalic r:id="rId52"/>
    </p:embeddedFont>
    <p:embeddedFont>
      <p:font typeface="Nunito"/>
      <p:regular r:id="rId53"/>
      <p:bold r:id="rId54"/>
      <p:italic r:id="rId55"/>
      <p:boldItalic r:id="rId56"/>
    </p:embeddedFont>
    <p:embeddedFont>
      <p:font typeface="Nunito ExtraBold"/>
      <p:bold r:id="rId57"/>
      <p:boldItalic r:id="rId58"/>
    </p:embeddedFont>
    <p:embeddedFont>
      <p:font typeface="Nunito Medium"/>
      <p:regular r:id="rId59"/>
      <p:bold r:id="rId60"/>
      <p:italic r:id="rId61"/>
      <p:boldItalic r:id="rId62"/>
    </p:embeddedFont>
    <p:embeddedFont>
      <p:font typeface="Nunito Black"/>
      <p:bold r:id="rId63"/>
      <p:boldItalic r:id="rId64"/>
    </p:embeddedFont>
    <p:embeddedFont>
      <p:font typeface="Nunito Light"/>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FDB3B3-F08B-44E7-A3A9-6152001A30A2}">
  <a:tblStyle styleId="{73FDB3B3-F08B-44E7-A3A9-6152001A30A2}" styleName="Table_0">
    <a:wholeTbl>
      <a:tcTxStyle>
        <a:font>
          <a:latin typeface="Arial"/>
          <a:ea typeface="Arial"/>
          <a:cs typeface="Arial"/>
        </a:font>
        <a:srgbClr val="000000"/>
      </a:tcTxStyle>
      <a:tcStyle>
        <a:tcBdr>
          <a:left>
            <a:ln cap="flat" cmpd="sng" w="6350">
              <a:solidFill>
                <a:srgbClr val="999999"/>
              </a:solidFill>
              <a:prstDash val="solid"/>
              <a:round/>
              <a:headEnd len="sm" w="sm" type="none"/>
              <a:tailEnd len="sm" w="sm" type="none"/>
            </a:ln>
          </a:left>
          <a:right>
            <a:ln cap="flat" cmpd="sng" w="6350">
              <a:solidFill>
                <a:srgbClr val="999999"/>
              </a:solidFill>
              <a:prstDash val="solid"/>
              <a:round/>
              <a:headEnd len="sm" w="sm" type="none"/>
              <a:tailEnd len="sm" w="sm" type="none"/>
            </a:ln>
          </a:right>
          <a:top>
            <a:ln cap="flat" cmpd="sng" w="6350">
              <a:solidFill>
                <a:srgbClr val="999999"/>
              </a:solidFill>
              <a:prstDash val="solid"/>
              <a:round/>
              <a:headEnd len="sm" w="sm" type="none"/>
              <a:tailEnd len="sm" w="sm" type="none"/>
            </a:ln>
          </a:top>
          <a:bottom>
            <a:ln cap="flat" cmpd="sng" w="6350">
              <a:solidFill>
                <a:srgbClr val="999999"/>
              </a:solidFill>
              <a:prstDash val="solid"/>
              <a:round/>
              <a:headEnd len="sm" w="sm" type="none"/>
              <a:tailEnd len="sm" w="sm" type="none"/>
            </a:ln>
          </a:bottom>
          <a:insideH>
            <a:ln cap="flat" cmpd="sng" w="6350">
              <a:solidFill>
                <a:srgbClr val="999999"/>
              </a:solidFill>
              <a:prstDash val="solid"/>
              <a:round/>
              <a:headEnd len="sm" w="sm" type="none"/>
              <a:tailEnd len="sm" w="sm" type="none"/>
            </a:ln>
          </a:insideH>
          <a:insideV>
            <a:ln cap="flat" cmpd="sng" w="6350">
              <a:solidFill>
                <a:srgbClr val="999999"/>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713B1EE-079B-4293-8F68-AE873BE4785B}"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7409B7D-B543-4B52-B639-580D109613E4}"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06E51CA-2003-46CE-8800-8EAA51156887}" styleName="Table_3">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SemiBold-bold.fntdata"/><Relationship Id="rId42" Type="http://schemas.openxmlformats.org/officeDocument/2006/relationships/font" Target="fonts/NunitoSemiBold-boldItalic.fntdata"/><Relationship Id="rId41" Type="http://schemas.openxmlformats.org/officeDocument/2006/relationships/font" Target="fonts/NunitoSemiBold-italic.fntdata"/><Relationship Id="rId44" Type="http://schemas.openxmlformats.org/officeDocument/2006/relationships/font" Target="fonts/LexendSemiBold-bold.fntdata"/><Relationship Id="rId43" Type="http://schemas.openxmlformats.org/officeDocument/2006/relationships/font" Target="fonts/LexendSemiBold-regular.fntdata"/><Relationship Id="rId46" Type="http://schemas.openxmlformats.org/officeDocument/2006/relationships/font" Target="fonts/IBMPlexSansLight-bold.fntdata"/><Relationship Id="rId45" Type="http://schemas.openxmlformats.org/officeDocument/2006/relationships/font" Target="fonts/IBMPlexSans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font" Target="fonts/IBMPlexSansLight-boldItalic.fntdata"/><Relationship Id="rId47" Type="http://schemas.openxmlformats.org/officeDocument/2006/relationships/font" Target="fonts/IBMPlexSansLight-italic.fntdata"/><Relationship Id="rId49" Type="http://schemas.openxmlformats.org/officeDocument/2006/relationships/font" Target="fonts/NunitoExtraLight-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font" Target="fonts/IBMPlexSans-regular.fntdata"/><Relationship Id="rId34" Type="http://schemas.openxmlformats.org/officeDocument/2006/relationships/slide" Target="slides/slide26.xml"/><Relationship Id="rId37" Type="http://schemas.openxmlformats.org/officeDocument/2006/relationships/font" Target="fonts/IBMPlexSans-italic.fntdata"/><Relationship Id="rId36" Type="http://schemas.openxmlformats.org/officeDocument/2006/relationships/font" Target="fonts/IBMPlexSans-bold.fntdata"/><Relationship Id="rId39" Type="http://schemas.openxmlformats.org/officeDocument/2006/relationships/font" Target="fonts/NunitoSemiBold-regular.fntdata"/><Relationship Id="rId38" Type="http://schemas.openxmlformats.org/officeDocument/2006/relationships/font" Target="fonts/IBMPlexSans-boldItalic.fntdata"/><Relationship Id="rId62" Type="http://schemas.openxmlformats.org/officeDocument/2006/relationships/font" Target="fonts/NunitoMedium-boldItalic.fntdata"/><Relationship Id="rId61" Type="http://schemas.openxmlformats.org/officeDocument/2006/relationships/font" Target="fonts/NunitoMedium-italic.fntdata"/><Relationship Id="rId20" Type="http://schemas.openxmlformats.org/officeDocument/2006/relationships/slide" Target="slides/slide12.xml"/><Relationship Id="rId64" Type="http://schemas.openxmlformats.org/officeDocument/2006/relationships/font" Target="fonts/NunitoBlack-boldItalic.fntdata"/><Relationship Id="rId63" Type="http://schemas.openxmlformats.org/officeDocument/2006/relationships/font" Target="fonts/NunitoBlack-bold.fntdata"/><Relationship Id="rId22" Type="http://schemas.openxmlformats.org/officeDocument/2006/relationships/slide" Target="slides/slide14.xml"/><Relationship Id="rId66" Type="http://schemas.openxmlformats.org/officeDocument/2006/relationships/font" Target="fonts/NunitoLight-bold.fntdata"/><Relationship Id="rId21" Type="http://schemas.openxmlformats.org/officeDocument/2006/relationships/slide" Target="slides/slide13.xml"/><Relationship Id="rId65" Type="http://schemas.openxmlformats.org/officeDocument/2006/relationships/font" Target="fonts/NunitoLight-regular.fntdata"/><Relationship Id="rId24" Type="http://schemas.openxmlformats.org/officeDocument/2006/relationships/slide" Target="slides/slide16.xml"/><Relationship Id="rId68" Type="http://schemas.openxmlformats.org/officeDocument/2006/relationships/font" Target="fonts/NunitoLight-boldItalic.fntdata"/><Relationship Id="rId23" Type="http://schemas.openxmlformats.org/officeDocument/2006/relationships/slide" Target="slides/slide15.xml"/><Relationship Id="rId67" Type="http://schemas.openxmlformats.org/officeDocument/2006/relationships/font" Target="fonts/NunitoLight-italic.fntdata"/><Relationship Id="rId60" Type="http://schemas.openxmlformats.org/officeDocument/2006/relationships/font" Target="fonts/NunitoMedium-bold.fntdata"/><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NunitoExtraLight-italic.fntdata"/><Relationship Id="rId50" Type="http://schemas.openxmlformats.org/officeDocument/2006/relationships/font" Target="fonts/NunitoExtraLight-bold.fntdata"/><Relationship Id="rId53" Type="http://schemas.openxmlformats.org/officeDocument/2006/relationships/font" Target="fonts/Nunito-regular.fntdata"/><Relationship Id="rId52" Type="http://schemas.openxmlformats.org/officeDocument/2006/relationships/font" Target="fonts/NunitoExtraLight-boldItalic.fntdata"/><Relationship Id="rId11" Type="http://schemas.openxmlformats.org/officeDocument/2006/relationships/slide" Target="slides/slide3.xml"/><Relationship Id="rId55" Type="http://schemas.openxmlformats.org/officeDocument/2006/relationships/font" Target="fonts/Nunito-italic.fntdata"/><Relationship Id="rId10" Type="http://schemas.openxmlformats.org/officeDocument/2006/relationships/slide" Target="slides/slide2.xml"/><Relationship Id="rId54" Type="http://schemas.openxmlformats.org/officeDocument/2006/relationships/font" Target="fonts/Nunito-bold.fntdata"/><Relationship Id="rId13" Type="http://schemas.openxmlformats.org/officeDocument/2006/relationships/slide" Target="slides/slide5.xml"/><Relationship Id="rId57" Type="http://schemas.openxmlformats.org/officeDocument/2006/relationships/font" Target="fonts/NunitoExtraBold-bold.fntdata"/><Relationship Id="rId12" Type="http://schemas.openxmlformats.org/officeDocument/2006/relationships/slide" Target="slides/slide4.xml"/><Relationship Id="rId56" Type="http://schemas.openxmlformats.org/officeDocument/2006/relationships/font" Target="fonts/Nunito-boldItalic.fntdata"/><Relationship Id="rId15" Type="http://schemas.openxmlformats.org/officeDocument/2006/relationships/slide" Target="slides/slide7.xml"/><Relationship Id="rId59" Type="http://schemas.openxmlformats.org/officeDocument/2006/relationships/font" Target="fonts/NunitoMedium-regular.fntdata"/><Relationship Id="rId14" Type="http://schemas.openxmlformats.org/officeDocument/2006/relationships/slide" Target="slides/slide6.xml"/><Relationship Id="rId58" Type="http://schemas.openxmlformats.org/officeDocument/2006/relationships/font" Target="fonts/NunitoExtraBold-boldItalic.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321ed7ae10c_0_7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321ed7ae10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g321ed7ae10c_0_93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147" name="Google Shape;1147;g321ed7ae10c_0_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g32a87d62448_0_7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158" name="Google Shape;1158;g32a87d6244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g322088addfd_0_3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167" name="Google Shape;1167;g322088addf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g32548dd15dc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175" name="Google Shape;1175;g32548dd15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32548dd15dc_2_506:notes"/>
          <p:cNvSpPr/>
          <p:nvPr>
            <p:ph idx="2" type="sldImg"/>
          </p:nvPr>
        </p:nvSpPr>
        <p:spPr>
          <a:xfrm>
            <a:off x="2104440" y="685800"/>
            <a:ext cx="2649545"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32548dd15dc_2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32548dd15dc_4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32548dd15d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32548dd15dc_4_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32548dd15dc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32548dd15dc_0_1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32548dd15d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g32548dd15dc_0_2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32548dd15d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g32548dd15dc_0_5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229" name="Google Shape;1229;g32548dd15d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32548dd15dc_0_17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32548dd15dc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g32548dd15dc_0_6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32548dd15d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32548dd15dc_0_12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32548dd15d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32548dd15dc_0_13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32548dd15d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g32c038e6101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32c038e61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g32c038e6101_0_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276" name="Google Shape;1276;g32c038e610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g32c042e97cb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285" name="Google Shape;1285;g32c042e97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g32c042e97cb_0_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294" name="Google Shape;1294;g32c042e97c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322088addfd_0_8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322088addf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32a87d62448_0_7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32a87d6244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32a87d62448_2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32a87d6244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g32a87d62448_0_8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111" name="Google Shape;1111;g32a87d6244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321ed7ae10c_0_81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321ed7ae10c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321ed7ae10c_0_86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321ed7ae10c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32a87d62448_0_2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32a87d6244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64945" y="5542289"/>
            <a:ext cx="7242600" cy="1550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64945" y="6164351"/>
            <a:ext cx="7242600" cy="25437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er Stories">
  <p:cSld name="CUSTOM_23">
    <p:bg>
      <p:bgPr>
        <a:solidFill>
          <a:schemeClr val="dk1"/>
        </a:solidFill>
      </p:bgPr>
    </p:bg>
    <p:spTree>
      <p:nvGrpSpPr>
        <p:cNvPr id="903" name="Shape 903"/>
        <p:cNvGrpSpPr/>
        <p:nvPr/>
      </p:nvGrpSpPr>
      <p:grpSpPr>
        <a:xfrm>
          <a:off x="0" y="0"/>
          <a:ext cx="0" cy="0"/>
          <a:chOff x="0" y="0"/>
          <a:chExt cx="0" cy="0"/>
        </a:xfrm>
      </p:grpSpPr>
      <p:sp>
        <p:nvSpPr>
          <p:cNvPr id="904" name="Google Shape;904;p103"/>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05" name="Google Shape;905;p103"/>
          <p:cNvSpPr txBox="1"/>
          <p:nvPr>
            <p:ph type="title"/>
          </p:nvPr>
        </p:nvSpPr>
        <p:spPr>
          <a:xfrm>
            <a:off x="215900" y="528342"/>
            <a:ext cx="7263327"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
        <p:nvSpPr>
          <p:cNvPr id="906" name="Google Shape;906;p103"/>
          <p:cNvSpPr/>
          <p:nvPr>
            <p:ph idx="2" type="pic"/>
          </p:nvPr>
        </p:nvSpPr>
        <p:spPr>
          <a:xfrm>
            <a:off x="345440" y="2467373"/>
            <a:ext cx="1658659" cy="3322129"/>
          </a:xfrm>
          <a:prstGeom prst="rect">
            <a:avLst/>
          </a:prstGeom>
          <a:noFill/>
          <a:ln>
            <a:noFill/>
          </a:ln>
        </p:spPr>
      </p:sp>
      <p:sp>
        <p:nvSpPr>
          <p:cNvPr id="907" name="Google Shape;907;p103"/>
          <p:cNvSpPr/>
          <p:nvPr>
            <p:ph idx="3" type="pic"/>
          </p:nvPr>
        </p:nvSpPr>
        <p:spPr>
          <a:xfrm>
            <a:off x="3888028" y="2467373"/>
            <a:ext cx="1658659" cy="3322129"/>
          </a:xfrm>
          <a:prstGeom prst="rect">
            <a:avLst/>
          </a:prstGeom>
          <a:noFill/>
          <a:ln>
            <a:noFill/>
          </a:ln>
        </p:spPr>
      </p:sp>
      <p:sp>
        <p:nvSpPr>
          <p:cNvPr id="908" name="Google Shape;908;p103"/>
          <p:cNvSpPr/>
          <p:nvPr>
            <p:ph idx="4" type="pic"/>
          </p:nvPr>
        </p:nvSpPr>
        <p:spPr>
          <a:xfrm>
            <a:off x="345440" y="6268142"/>
            <a:ext cx="1658659" cy="3322129"/>
          </a:xfrm>
          <a:prstGeom prst="rect">
            <a:avLst/>
          </a:prstGeom>
          <a:noFill/>
          <a:ln>
            <a:noFill/>
          </a:ln>
        </p:spPr>
      </p:sp>
      <p:sp>
        <p:nvSpPr>
          <p:cNvPr id="909" name="Google Shape;909;p103"/>
          <p:cNvSpPr/>
          <p:nvPr>
            <p:ph idx="5" type="pic"/>
          </p:nvPr>
        </p:nvSpPr>
        <p:spPr>
          <a:xfrm>
            <a:off x="3888028" y="6268142"/>
            <a:ext cx="1658659" cy="3322129"/>
          </a:xfrm>
          <a:prstGeom prst="rect">
            <a:avLst/>
          </a:prstGeom>
          <a:noFill/>
          <a:ln>
            <a:noFill/>
          </a:ln>
        </p:spPr>
      </p:sp>
      <p:sp>
        <p:nvSpPr>
          <p:cNvPr id="910" name="Google Shape;910;p103"/>
          <p:cNvSpPr txBox="1"/>
          <p:nvPr>
            <p:ph idx="6" type="sldNum"/>
          </p:nvPr>
        </p:nvSpPr>
        <p:spPr>
          <a:xfrm>
            <a:off x="7273266" y="9288597"/>
            <a:ext cx="466418" cy="769871"/>
          </a:xfrm>
          <a:prstGeom prst="rect">
            <a:avLst/>
          </a:prstGeom>
        </p:spPr>
        <p:txBody>
          <a:bodyPr anchorCtr="0" anchor="t" bIns="91425" lIns="91425" spcFirstLastPara="1" rIns="91425" wrap="square" tIns="91425">
            <a:noAutofit/>
          </a:bodyPr>
          <a:lstStyle>
            <a:lvl1pPr lvl="0" rtl="0">
              <a:buNone/>
              <a:defRPr sz="1000">
                <a:solidFill>
                  <a:schemeClr val="accent1"/>
                </a:solidFill>
              </a:defRPr>
            </a:lvl1pPr>
            <a:lvl2pPr lvl="1" rtl="0">
              <a:buNone/>
              <a:defRPr sz="1000">
                <a:solidFill>
                  <a:schemeClr val="accent1"/>
                </a:solidFill>
              </a:defRPr>
            </a:lvl2pPr>
            <a:lvl3pPr lvl="2" rtl="0">
              <a:buNone/>
              <a:defRPr sz="1000">
                <a:solidFill>
                  <a:schemeClr val="accent1"/>
                </a:solidFill>
              </a:defRPr>
            </a:lvl3pPr>
            <a:lvl4pPr lvl="3" rtl="0">
              <a:buNone/>
              <a:defRPr sz="1000">
                <a:solidFill>
                  <a:schemeClr val="accent1"/>
                </a:solidFill>
              </a:defRPr>
            </a:lvl4pPr>
            <a:lvl5pPr lvl="4" rtl="0">
              <a:buNone/>
              <a:defRPr sz="1000">
                <a:solidFill>
                  <a:schemeClr val="accent1"/>
                </a:solidFill>
              </a:defRPr>
            </a:lvl5pPr>
            <a:lvl6pPr lvl="5" rtl="0">
              <a:buNone/>
              <a:defRPr sz="1000">
                <a:solidFill>
                  <a:schemeClr val="accent1"/>
                </a:solidFill>
              </a:defRPr>
            </a:lvl6pPr>
            <a:lvl7pPr lvl="6" rtl="0">
              <a:buNone/>
              <a:defRPr sz="1000">
                <a:solidFill>
                  <a:schemeClr val="accent1"/>
                </a:solidFill>
              </a:defRPr>
            </a:lvl7pPr>
            <a:lvl8pPr lvl="7" rtl="0">
              <a:buNone/>
              <a:defRPr sz="1000">
                <a:solidFill>
                  <a:schemeClr val="accent1"/>
                </a:solidFill>
              </a:defRPr>
            </a:lvl8pPr>
            <a:lvl9pPr lvl="8" rtl="0">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file">
  <p:cSld name="CUSTOM_28">
    <p:bg>
      <p:bgPr>
        <a:solidFill>
          <a:schemeClr val="accent2"/>
        </a:solidFill>
      </p:bgPr>
    </p:bg>
    <p:spTree>
      <p:nvGrpSpPr>
        <p:cNvPr id="911" name="Shape 911"/>
        <p:cNvGrpSpPr/>
        <p:nvPr/>
      </p:nvGrpSpPr>
      <p:grpSpPr>
        <a:xfrm>
          <a:off x="0" y="0"/>
          <a:ext cx="0" cy="0"/>
          <a:chOff x="0" y="0"/>
          <a:chExt cx="0" cy="0"/>
        </a:xfrm>
      </p:grpSpPr>
      <p:sp>
        <p:nvSpPr>
          <p:cNvPr id="912" name="Google Shape;912;p104"/>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13" name="Google Shape;913;p104"/>
          <p:cNvSpPr txBox="1"/>
          <p:nvPr>
            <p:ph idx="1" type="subTitle"/>
          </p:nvPr>
        </p:nvSpPr>
        <p:spPr>
          <a:xfrm>
            <a:off x="2943040" y="1689013"/>
            <a:ext cx="1986218" cy="546247"/>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sz="1200"/>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914" name="Google Shape;914;p104"/>
          <p:cNvSpPr txBox="1"/>
          <p:nvPr>
            <p:ph idx="2" type="subTitle"/>
          </p:nvPr>
        </p:nvSpPr>
        <p:spPr>
          <a:xfrm>
            <a:off x="5373020" y="1689013"/>
            <a:ext cx="1986218" cy="546247"/>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sz="1200"/>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915" name="Google Shape;915;p104"/>
          <p:cNvSpPr txBox="1"/>
          <p:nvPr>
            <p:ph idx="3" type="subTitle"/>
          </p:nvPr>
        </p:nvSpPr>
        <p:spPr>
          <a:xfrm>
            <a:off x="2943040" y="4470596"/>
            <a:ext cx="1986218" cy="546247"/>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sz="1200"/>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916" name="Google Shape;916;p104"/>
          <p:cNvSpPr txBox="1"/>
          <p:nvPr>
            <p:ph idx="4" type="subTitle"/>
          </p:nvPr>
        </p:nvSpPr>
        <p:spPr>
          <a:xfrm>
            <a:off x="5373020" y="4470596"/>
            <a:ext cx="1986218" cy="546247"/>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sz="1200"/>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917" name="Google Shape;917;p104"/>
          <p:cNvSpPr txBox="1"/>
          <p:nvPr>
            <p:ph idx="5" type="subTitle"/>
          </p:nvPr>
        </p:nvSpPr>
        <p:spPr>
          <a:xfrm>
            <a:off x="2857169" y="657653"/>
            <a:ext cx="4415905" cy="1031541"/>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18" name="Google Shape;918;p104"/>
          <p:cNvSpPr txBox="1"/>
          <p:nvPr>
            <p:ph idx="6" type="body"/>
          </p:nvPr>
        </p:nvSpPr>
        <p:spPr>
          <a:xfrm>
            <a:off x="5241525" y="2707076"/>
            <a:ext cx="2117659" cy="1887988"/>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
        <p:nvSpPr>
          <p:cNvPr id="919" name="Google Shape;919;p104"/>
          <p:cNvSpPr txBox="1"/>
          <p:nvPr>
            <p:ph idx="7" type="body"/>
          </p:nvPr>
        </p:nvSpPr>
        <p:spPr>
          <a:xfrm>
            <a:off x="5241525" y="5488853"/>
            <a:ext cx="2117659" cy="1887988"/>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
        <p:nvSpPr>
          <p:cNvPr id="920" name="Google Shape;920;p104"/>
          <p:cNvSpPr txBox="1"/>
          <p:nvPr>
            <p:ph idx="8" type="subTitle"/>
          </p:nvPr>
        </p:nvSpPr>
        <p:spPr>
          <a:xfrm>
            <a:off x="2943040" y="7053493"/>
            <a:ext cx="1986218" cy="546247"/>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sz="1200"/>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921" name="Google Shape;921;p104"/>
          <p:cNvSpPr txBox="1"/>
          <p:nvPr>
            <p:ph idx="9" type="body"/>
          </p:nvPr>
        </p:nvSpPr>
        <p:spPr>
          <a:xfrm>
            <a:off x="2827313" y="7897707"/>
            <a:ext cx="2117659" cy="1192271"/>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
        <p:nvSpPr>
          <p:cNvPr id="922" name="Google Shape;922;p104"/>
          <p:cNvSpPr txBox="1"/>
          <p:nvPr>
            <p:ph idx="13" type="subTitle"/>
          </p:nvPr>
        </p:nvSpPr>
        <p:spPr>
          <a:xfrm>
            <a:off x="5307315" y="7376747"/>
            <a:ext cx="1986218" cy="2036294"/>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sz="1200"/>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923" name="Google Shape;923;p104"/>
          <p:cNvSpPr/>
          <p:nvPr>
            <p:ph idx="14" type="pic"/>
          </p:nvPr>
        </p:nvSpPr>
        <p:spPr>
          <a:xfrm>
            <a:off x="421005" y="657653"/>
            <a:ext cx="2040232" cy="8878941"/>
          </a:xfrm>
          <a:prstGeom prst="roundRect">
            <a:avLst>
              <a:gd fmla="val 50000" name="adj"/>
            </a:avLst>
          </a:prstGeom>
          <a:noFill/>
          <a:ln>
            <a:noFill/>
          </a:ln>
        </p:spPr>
      </p:sp>
      <p:sp>
        <p:nvSpPr>
          <p:cNvPr id="924" name="Google Shape;924;p104"/>
          <p:cNvSpPr txBox="1"/>
          <p:nvPr>
            <p:ph idx="15" type="body"/>
          </p:nvPr>
        </p:nvSpPr>
        <p:spPr>
          <a:xfrm>
            <a:off x="2858253" y="2707076"/>
            <a:ext cx="2117659" cy="1887988"/>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
        <p:nvSpPr>
          <p:cNvPr id="925" name="Google Shape;925;p104"/>
          <p:cNvSpPr txBox="1"/>
          <p:nvPr>
            <p:ph idx="16" type="body"/>
          </p:nvPr>
        </p:nvSpPr>
        <p:spPr>
          <a:xfrm>
            <a:off x="2858253" y="5488853"/>
            <a:ext cx="2117659" cy="1887988"/>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dience / 3 Images">
  <p:cSld name="CUSTOM_29">
    <p:bg>
      <p:bgPr>
        <a:solidFill>
          <a:schemeClr val="dk1"/>
        </a:solidFill>
      </p:bgPr>
    </p:bg>
    <p:spTree>
      <p:nvGrpSpPr>
        <p:cNvPr id="926" name="Shape 926"/>
        <p:cNvGrpSpPr/>
        <p:nvPr/>
      </p:nvGrpSpPr>
      <p:grpSpPr>
        <a:xfrm>
          <a:off x="0" y="0"/>
          <a:ext cx="0" cy="0"/>
          <a:chOff x="0" y="0"/>
          <a:chExt cx="0" cy="0"/>
        </a:xfrm>
      </p:grpSpPr>
      <p:sp>
        <p:nvSpPr>
          <p:cNvPr id="927" name="Google Shape;927;p105"/>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28" name="Google Shape;928;p105"/>
          <p:cNvSpPr/>
          <p:nvPr>
            <p:ph idx="2" type="pic"/>
          </p:nvPr>
        </p:nvSpPr>
        <p:spPr>
          <a:xfrm>
            <a:off x="566865" y="938080"/>
            <a:ext cx="1748605" cy="4997753"/>
          </a:xfrm>
          <a:prstGeom prst="roundRect">
            <a:avLst>
              <a:gd fmla="val 50000" name="adj"/>
            </a:avLst>
          </a:prstGeom>
          <a:noFill/>
          <a:ln>
            <a:noFill/>
          </a:ln>
        </p:spPr>
      </p:sp>
      <p:sp>
        <p:nvSpPr>
          <p:cNvPr id="929" name="Google Shape;929;p105"/>
          <p:cNvSpPr/>
          <p:nvPr>
            <p:ph idx="3" type="pic"/>
          </p:nvPr>
        </p:nvSpPr>
        <p:spPr>
          <a:xfrm>
            <a:off x="3011805" y="938080"/>
            <a:ext cx="1748605" cy="4997753"/>
          </a:xfrm>
          <a:prstGeom prst="roundRect">
            <a:avLst>
              <a:gd fmla="val 50000" name="adj"/>
            </a:avLst>
          </a:prstGeom>
          <a:noFill/>
          <a:ln>
            <a:noFill/>
          </a:ln>
        </p:spPr>
      </p:sp>
      <p:sp>
        <p:nvSpPr>
          <p:cNvPr id="930" name="Google Shape;930;p105"/>
          <p:cNvSpPr/>
          <p:nvPr>
            <p:ph idx="4" type="pic"/>
          </p:nvPr>
        </p:nvSpPr>
        <p:spPr>
          <a:xfrm>
            <a:off x="5456745" y="938080"/>
            <a:ext cx="1748605" cy="4997753"/>
          </a:xfrm>
          <a:prstGeom prst="roundRect">
            <a:avLst>
              <a:gd fmla="val 50000" name="adj"/>
            </a:avLst>
          </a:prstGeom>
          <a:noFill/>
          <a:ln>
            <a:noFill/>
          </a:ln>
        </p:spPr>
      </p:sp>
      <p:sp>
        <p:nvSpPr>
          <p:cNvPr id="931" name="Google Shape;931;p105"/>
          <p:cNvSpPr txBox="1"/>
          <p:nvPr>
            <p:ph idx="1" type="body"/>
          </p:nvPr>
        </p:nvSpPr>
        <p:spPr>
          <a:xfrm>
            <a:off x="491258" y="6159218"/>
            <a:ext cx="1899982" cy="2110835"/>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932" name="Google Shape;932;p105"/>
          <p:cNvSpPr txBox="1"/>
          <p:nvPr>
            <p:ph idx="5" type="body"/>
          </p:nvPr>
        </p:nvSpPr>
        <p:spPr>
          <a:xfrm>
            <a:off x="2936198" y="6159218"/>
            <a:ext cx="1899982" cy="2110835"/>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933" name="Google Shape;933;p105"/>
          <p:cNvSpPr txBox="1"/>
          <p:nvPr>
            <p:ph idx="6" type="body"/>
          </p:nvPr>
        </p:nvSpPr>
        <p:spPr>
          <a:xfrm>
            <a:off x="5381138" y="6159218"/>
            <a:ext cx="1899982" cy="2110835"/>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934" name="Google Shape;934;p105"/>
          <p:cNvSpPr txBox="1"/>
          <p:nvPr>
            <p:ph idx="7" type="subTitle"/>
          </p:nvPr>
        </p:nvSpPr>
        <p:spPr>
          <a:xfrm>
            <a:off x="491258" y="8101867"/>
            <a:ext cx="1899982" cy="1018341"/>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None/>
              <a:defRPr sz="1200">
                <a:solidFill>
                  <a:schemeClr val="dk2"/>
                </a:solidFill>
              </a:defRPr>
            </a:lvl1pPr>
            <a:lvl2pPr lvl="1">
              <a:spcBef>
                <a:spcPts val="0"/>
              </a:spcBef>
              <a:spcAft>
                <a:spcPts val="0"/>
              </a:spcAft>
              <a:buClr>
                <a:schemeClr val="dk2"/>
              </a:buClr>
              <a:buSzPts val="1200"/>
              <a:buNone/>
              <a:defRPr sz="1200">
                <a:solidFill>
                  <a:schemeClr val="dk2"/>
                </a:solidFill>
              </a:defRPr>
            </a:lvl2pPr>
            <a:lvl3pPr lvl="2">
              <a:spcBef>
                <a:spcPts val="0"/>
              </a:spcBef>
              <a:spcAft>
                <a:spcPts val="0"/>
              </a:spcAft>
              <a:buClr>
                <a:schemeClr val="dk2"/>
              </a:buClr>
              <a:buSzPts val="1200"/>
              <a:buNone/>
              <a:defRPr sz="1200">
                <a:solidFill>
                  <a:schemeClr val="dk2"/>
                </a:solidFill>
              </a:defRPr>
            </a:lvl3pPr>
            <a:lvl4pPr lvl="3">
              <a:spcBef>
                <a:spcPts val="0"/>
              </a:spcBef>
              <a:spcAft>
                <a:spcPts val="0"/>
              </a:spcAft>
              <a:buClr>
                <a:schemeClr val="dk2"/>
              </a:buClr>
              <a:buSzPts val="1200"/>
              <a:buNone/>
              <a:defRPr sz="1200">
                <a:solidFill>
                  <a:schemeClr val="dk2"/>
                </a:solidFill>
              </a:defRPr>
            </a:lvl4pPr>
            <a:lvl5pPr lvl="4">
              <a:spcBef>
                <a:spcPts val="0"/>
              </a:spcBef>
              <a:spcAft>
                <a:spcPts val="0"/>
              </a:spcAft>
              <a:buClr>
                <a:schemeClr val="dk2"/>
              </a:buClr>
              <a:buSzPts val="1200"/>
              <a:buNone/>
              <a:defRPr sz="1200">
                <a:solidFill>
                  <a:schemeClr val="dk2"/>
                </a:solidFill>
              </a:defRPr>
            </a:lvl5pPr>
            <a:lvl6pPr lvl="5">
              <a:spcBef>
                <a:spcPts val="0"/>
              </a:spcBef>
              <a:spcAft>
                <a:spcPts val="0"/>
              </a:spcAft>
              <a:buClr>
                <a:schemeClr val="dk2"/>
              </a:buClr>
              <a:buSzPts val="1200"/>
              <a:buNone/>
              <a:defRPr sz="1200">
                <a:solidFill>
                  <a:schemeClr val="dk2"/>
                </a:solidFill>
              </a:defRPr>
            </a:lvl6pPr>
            <a:lvl7pPr lvl="6">
              <a:spcBef>
                <a:spcPts val="0"/>
              </a:spcBef>
              <a:spcAft>
                <a:spcPts val="0"/>
              </a:spcAft>
              <a:buClr>
                <a:schemeClr val="dk2"/>
              </a:buClr>
              <a:buSzPts val="1200"/>
              <a:buNone/>
              <a:defRPr sz="1200">
                <a:solidFill>
                  <a:schemeClr val="dk2"/>
                </a:solidFill>
              </a:defRPr>
            </a:lvl7pPr>
            <a:lvl8pPr lvl="7">
              <a:spcBef>
                <a:spcPts val="0"/>
              </a:spcBef>
              <a:spcAft>
                <a:spcPts val="0"/>
              </a:spcAft>
              <a:buClr>
                <a:schemeClr val="dk2"/>
              </a:buClr>
              <a:buSzPts val="1200"/>
              <a:buNone/>
              <a:defRPr sz="1200">
                <a:solidFill>
                  <a:schemeClr val="dk2"/>
                </a:solidFill>
              </a:defRPr>
            </a:lvl8pPr>
            <a:lvl9pPr lvl="8">
              <a:spcBef>
                <a:spcPts val="0"/>
              </a:spcBef>
              <a:spcAft>
                <a:spcPts val="0"/>
              </a:spcAft>
              <a:buClr>
                <a:schemeClr val="dk2"/>
              </a:buClr>
              <a:buSzPts val="1200"/>
              <a:buNone/>
              <a:defRPr sz="1200">
                <a:solidFill>
                  <a:schemeClr val="dk2"/>
                </a:solidFill>
              </a:defRPr>
            </a:lvl9pPr>
          </a:lstStyle>
          <a:p/>
        </p:txBody>
      </p:sp>
      <p:sp>
        <p:nvSpPr>
          <p:cNvPr id="935" name="Google Shape;935;p105"/>
          <p:cNvSpPr txBox="1"/>
          <p:nvPr>
            <p:ph idx="8" type="subTitle"/>
          </p:nvPr>
        </p:nvSpPr>
        <p:spPr>
          <a:xfrm>
            <a:off x="2936198" y="8101867"/>
            <a:ext cx="1899982" cy="1018341"/>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None/>
              <a:defRPr sz="1200">
                <a:solidFill>
                  <a:schemeClr val="dk2"/>
                </a:solidFill>
              </a:defRPr>
            </a:lvl1pPr>
            <a:lvl2pPr lvl="1">
              <a:spcBef>
                <a:spcPts val="0"/>
              </a:spcBef>
              <a:spcAft>
                <a:spcPts val="0"/>
              </a:spcAft>
              <a:buClr>
                <a:schemeClr val="dk2"/>
              </a:buClr>
              <a:buSzPts val="1200"/>
              <a:buNone/>
              <a:defRPr sz="1200">
                <a:solidFill>
                  <a:schemeClr val="dk2"/>
                </a:solidFill>
              </a:defRPr>
            </a:lvl2pPr>
            <a:lvl3pPr lvl="2">
              <a:spcBef>
                <a:spcPts val="0"/>
              </a:spcBef>
              <a:spcAft>
                <a:spcPts val="0"/>
              </a:spcAft>
              <a:buClr>
                <a:schemeClr val="dk2"/>
              </a:buClr>
              <a:buSzPts val="1200"/>
              <a:buNone/>
              <a:defRPr sz="1200">
                <a:solidFill>
                  <a:schemeClr val="dk2"/>
                </a:solidFill>
              </a:defRPr>
            </a:lvl3pPr>
            <a:lvl4pPr lvl="3">
              <a:spcBef>
                <a:spcPts val="0"/>
              </a:spcBef>
              <a:spcAft>
                <a:spcPts val="0"/>
              </a:spcAft>
              <a:buClr>
                <a:schemeClr val="dk2"/>
              </a:buClr>
              <a:buSzPts val="1200"/>
              <a:buNone/>
              <a:defRPr sz="1200">
                <a:solidFill>
                  <a:schemeClr val="dk2"/>
                </a:solidFill>
              </a:defRPr>
            </a:lvl4pPr>
            <a:lvl5pPr lvl="4">
              <a:spcBef>
                <a:spcPts val="0"/>
              </a:spcBef>
              <a:spcAft>
                <a:spcPts val="0"/>
              </a:spcAft>
              <a:buClr>
                <a:schemeClr val="dk2"/>
              </a:buClr>
              <a:buSzPts val="1200"/>
              <a:buNone/>
              <a:defRPr sz="1200">
                <a:solidFill>
                  <a:schemeClr val="dk2"/>
                </a:solidFill>
              </a:defRPr>
            </a:lvl5pPr>
            <a:lvl6pPr lvl="5">
              <a:spcBef>
                <a:spcPts val="0"/>
              </a:spcBef>
              <a:spcAft>
                <a:spcPts val="0"/>
              </a:spcAft>
              <a:buClr>
                <a:schemeClr val="dk2"/>
              </a:buClr>
              <a:buSzPts val="1200"/>
              <a:buNone/>
              <a:defRPr sz="1200">
                <a:solidFill>
                  <a:schemeClr val="dk2"/>
                </a:solidFill>
              </a:defRPr>
            </a:lvl6pPr>
            <a:lvl7pPr lvl="6">
              <a:spcBef>
                <a:spcPts val="0"/>
              </a:spcBef>
              <a:spcAft>
                <a:spcPts val="0"/>
              </a:spcAft>
              <a:buClr>
                <a:schemeClr val="dk2"/>
              </a:buClr>
              <a:buSzPts val="1200"/>
              <a:buNone/>
              <a:defRPr sz="1200">
                <a:solidFill>
                  <a:schemeClr val="dk2"/>
                </a:solidFill>
              </a:defRPr>
            </a:lvl7pPr>
            <a:lvl8pPr lvl="7">
              <a:spcBef>
                <a:spcPts val="0"/>
              </a:spcBef>
              <a:spcAft>
                <a:spcPts val="0"/>
              </a:spcAft>
              <a:buClr>
                <a:schemeClr val="dk2"/>
              </a:buClr>
              <a:buSzPts val="1200"/>
              <a:buNone/>
              <a:defRPr sz="1200">
                <a:solidFill>
                  <a:schemeClr val="dk2"/>
                </a:solidFill>
              </a:defRPr>
            </a:lvl8pPr>
            <a:lvl9pPr lvl="8">
              <a:spcBef>
                <a:spcPts val="0"/>
              </a:spcBef>
              <a:spcAft>
                <a:spcPts val="0"/>
              </a:spcAft>
              <a:buClr>
                <a:schemeClr val="dk2"/>
              </a:buClr>
              <a:buSzPts val="1200"/>
              <a:buNone/>
              <a:defRPr sz="1200">
                <a:solidFill>
                  <a:schemeClr val="dk2"/>
                </a:solidFill>
              </a:defRPr>
            </a:lvl9pPr>
          </a:lstStyle>
          <a:p/>
        </p:txBody>
      </p:sp>
      <p:sp>
        <p:nvSpPr>
          <p:cNvPr id="936" name="Google Shape;936;p105"/>
          <p:cNvSpPr txBox="1"/>
          <p:nvPr>
            <p:ph idx="9" type="subTitle"/>
          </p:nvPr>
        </p:nvSpPr>
        <p:spPr>
          <a:xfrm>
            <a:off x="5381138" y="8101867"/>
            <a:ext cx="1899982" cy="1018341"/>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None/>
              <a:defRPr sz="1200">
                <a:solidFill>
                  <a:schemeClr val="dk2"/>
                </a:solidFill>
              </a:defRPr>
            </a:lvl1pPr>
            <a:lvl2pPr lvl="1">
              <a:spcBef>
                <a:spcPts val="0"/>
              </a:spcBef>
              <a:spcAft>
                <a:spcPts val="0"/>
              </a:spcAft>
              <a:buClr>
                <a:schemeClr val="dk2"/>
              </a:buClr>
              <a:buSzPts val="1200"/>
              <a:buNone/>
              <a:defRPr sz="1200">
                <a:solidFill>
                  <a:schemeClr val="dk2"/>
                </a:solidFill>
              </a:defRPr>
            </a:lvl2pPr>
            <a:lvl3pPr lvl="2">
              <a:spcBef>
                <a:spcPts val="0"/>
              </a:spcBef>
              <a:spcAft>
                <a:spcPts val="0"/>
              </a:spcAft>
              <a:buClr>
                <a:schemeClr val="dk2"/>
              </a:buClr>
              <a:buSzPts val="1200"/>
              <a:buNone/>
              <a:defRPr sz="1200">
                <a:solidFill>
                  <a:schemeClr val="dk2"/>
                </a:solidFill>
              </a:defRPr>
            </a:lvl3pPr>
            <a:lvl4pPr lvl="3">
              <a:spcBef>
                <a:spcPts val="0"/>
              </a:spcBef>
              <a:spcAft>
                <a:spcPts val="0"/>
              </a:spcAft>
              <a:buClr>
                <a:schemeClr val="dk2"/>
              </a:buClr>
              <a:buSzPts val="1200"/>
              <a:buNone/>
              <a:defRPr sz="1200">
                <a:solidFill>
                  <a:schemeClr val="dk2"/>
                </a:solidFill>
              </a:defRPr>
            </a:lvl4pPr>
            <a:lvl5pPr lvl="4">
              <a:spcBef>
                <a:spcPts val="0"/>
              </a:spcBef>
              <a:spcAft>
                <a:spcPts val="0"/>
              </a:spcAft>
              <a:buClr>
                <a:schemeClr val="dk2"/>
              </a:buClr>
              <a:buSzPts val="1200"/>
              <a:buNone/>
              <a:defRPr sz="1200">
                <a:solidFill>
                  <a:schemeClr val="dk2"/>
                </a:solidFill>
              </a:defRPr>
            </a:lvl5pPr>
            <a:lvl6pPr lvl="5">
              <a:spcBef>
                <a:spcPts val="0"/>
              </a:spcBef>
              <a:spcAft>
                <a:spcPts val="0"/>
              </a:spcAft>
              <a:buClr>
                <a:schemeClr val="dk2"/>
              </a:buClr>
              <a:buSzPts val="1200"/>
              <a:buNone/>
              <a:defRPr sz="1200">
                <a:solidFill>
                  <a:schemeClr val="dk2"/>
                </a:solidFill>
              </a:defRPr>
            </a:lvl6pPr>
            <a:lvl7pPr lvl="6">
              <a:spcBef>
                <a:spcPts val="0"/>
              </a:spcBef>
              <a:spcAft>
                <a:spcPts val="0"/>
              </a:spcAft>
              <a:buClr>
                <a:schemeClr val="dk2"/>
              </a:buClr>
              <a:buSzPts val="1200"/>
              <a:buNone/>
              <a:defRPr sz="1200">
                <a:solidFill>
                  <a:schemeClr val="dk2"/>
                </a:solidFill>
              </a:defRPr>
            </a:lvl7pPr>
            <a:lvl8pPr lvl="7">
              <a:spcBef>
                <a:spcPts val="0"/>
              </a:spcBef>
              <a:spcAft>
                <a:spcPts val="0"/>
              </a:spcAft>
              <a:buClr>
                <a:schemeClr val="dk2"/>
              </a:buClr>
              <a:buSzPts val="1200"/>
              <a:buNone/>
              <a:defRPr sz="1200">
                <a:solidFill>
                  <a:schemeClr val="dk2"/>
                </a:solidFill>
              </a:defRPr>
            </a:lvl8pPr>
            <a:lvl9pPr lvl="8">
              <a:spcBef>
                <a:spcPts val="0"/>
              </a:spcBef>
              <a:spcAft>
                <a:spcPts val="0"/>
              </a:spcAft>
              <a:buClr>
                <a:schemeClr val="dk2"/>
              </a:buClr>
              <a:buSzPts val="1200"/>
              <a:buNone/>
              <a:defRPr sz="1200">
                <a:solidFill>
                  <a:schemeClr val="dk2"/>
                </a:solidFill>
              </a:defRPr>
            </a:lvl9pPr>
          </a:lstStyle>
          <a:p/>
        </p:txBody>
      </p:sp>
      <p:sp>
        <p:nvSpPr>
          <p:cNvPr id="937" name="Google Shape;937;p105"/>
          <p:cNvSpPr txBox="1"/>
          <p:nvPr>
            <p:ph idx="13" type="sldNum"/>
          </p:nvPr>
        </p:nvSpPr>
        <p:spPr>
          <a:xfrm>
            <a:off x="7273266" y="9288597"/>
            <a:ext cx="466418" cy="769871"/>
          </a:xfrm>
          <a:prstGeom prst="rect">
            <a:avLst/>
          </a:prstGeom>
        </p:spPr>
        <p:txBody>
          <a:bodyPr anchorCtr="0" anchor="t" bIns="91425" lIns="91425" spcFirstLastPara="1" rIns="91425" wrap="square" tIns="91425">
            <a:noAutofit/>
          </a:bodyPr>
          <a:lstStyle>
            <a:lvl1pPr lvl="0" rtl="0">
              <a:buNone/>
              <a:defRPr sz="1000">
                <a:solidFill>
                  <a:schemeClr val="accent1"/>
                </a:solidFill>
              </a:defRPr>
            </a:lvl1pPr>
            <a:lvl2pPr lvl="1" rtl="0">
              <a:buNone/>
              <a:defRPr sz="1000">
                <a:solidFill>
                  <a:schemeClr val="accent1"/>
                </a:solidFill>
              </a:defRPr>
            </a:lvl2pPr>
            <a:lvl3pPr lvl="2" rtl="0">
              <a:buNone/>
              <a:defRPr sz="1000">
                <a:solidFill>
                  <a:schemeClr val="accent1"/>
                </a:solidFill>
              </a:defRPr>
            </a:lvl3pPr>
            <a:lvl4pPr lvl="3" rtl="0">
              <a:buNone/>
              <a:defRPr sz="1000">
                <a:solidFill>
                  <a:schemeClr val="accent1"/>
                </a:solidFill>
              </a:defRPr>
            </a:lvl4pPr>
            <a:lvl5pPr lvl="4" rtl="0">
              <a:buNone/>
              <a:defRPr sz="1000">
                <a:solidFill>
                  <a:schemeClr val="accent1"/>
                </a:solidFill>
              </a:defRPr>
            </a:lvl5pPr>
            <a:lvl6pPr lvl="5" rtl="0">
              <a:buNone/>
              <a:defRPr sz="1000">
                <a:solidFill>
                  <a:schemeClr val="accent1"/>
                </a:solidFill>
              </a:defRPr>
            </a:lvl6pPr>
            <a:lvl7pPr lvl="6" rtl="0">
              <a:buNone/>
              <a:defRPr sz="1000">
                <a:solidFill>
                  <a:schemeClr val="accent1"/>
                </a:solidFill>
              </a:defRPr>
            </a:lvl7pPr>
            <a:lvl8pPr lvl="7" rtl="0">
              <a:buNone/>
              <a:defRPr sz="1000">
                <a:solidFill>
                  <a:schemeClr val="accent1"/>
                </a:solidFill>
              </a:defRPr>
            </a:lvl8pPr>
            <a:lvl9pPr lvl="8" rtl="0">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38" name="Shape 938"/>
        <p:cNvGrpSpPr/>
        <p:nvPr/>
      </p:nvGrpSpPr>
      <p:grpSpPr>
        <a:xfrm>
          <a:off x="0" y="0"/>
          <a:ext cx="0" cy="0"/>
          <a:chOff x="0" y="0"/>
          <a:chExt cx="0" cy="0"/>
        </a:xfrm>
      </p:grpSpPr>
      <p:sp>
        <p:nvSpPr>
          <p:cNvPr id="939" name="Google Shape;939;p106"/>
          <p:cNvSpPr txBox="1"/>
          <p:nvPr>
            <p:ph type="ctrTitle"/>
          </p:nvPr>
        </p:nvSpPr>
        <p:spPr>
          <a:xfrm>
            <a:off x="264952" y="1456058"/>
            <a:ext cx="7242695" cy="4013965"/>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940" name="Google Shape;940;p106"/>
          <p:cNvSpPr txBox="1"/>
          <p:nvPr>
            <p:ph idx="1" type="subTitle"/>
          </p:nvPr>
        </p:nvSpPr>
        <p:spPr>
          <a:xfrm>
            <a:off x="264945" y="5542289"/>
            <a:ext cx="7242695" cy="1550224"/>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941" name="Google Shape;941;p106"/>
          <p:cNvSpPr txBox="1"/>
          <p:nvPr>
            <p:ph idx="12" type="sldNum"/>
          </p:nvPr>
        </p:nvSpPr>
        <p:spPr>
          <a:xfrm>
            <a:off x="7201589" y="9119180"/>
            <a:ext cx="466418" cy="769871"/>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942" name="Shape 942"/>
        <p:cNvGrpSpPr/>
        <p:nvPr/>
      </p:nvGrpSpPr>
      <p:grpSpPr>
        <a:xfrm>
          <a:off x="0" y="0"/>
          <a:ext cx="0" cy="0"/>
          <a:chOff x="0" y="0"/>
          <a:chExt cx="0" cy="0"/>
        </a:xfrm>
      </p:grpSpPr>
      <p:sp>
        <p:nvSpPr>
          <p:cNvPr id="943" name="Google Shape;943;p107"/>
          <p:cNvSpPr txBox="1"/>
          <p:nvPr>
            <p:ph type="title"/>
          </p:nvPr>
        </p:nvSpPr>
        <p:spPr>
          <a:xfrm>
            <a:off x="264945" y="4206107"/>
            <a:ext cx="7242695" cy="1646118"/>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44" name="Google Shape;944;p107"/>
          <p:cNvSpPr txBox="1"/>
          <p:nvPr>
            <p:ph idx="12" type="sldNum"/>
          </p:nvPr>
        </p:nvSpPr>
        <p:spPr>
          <a:xfrm>
            <a:off x="7201589" y="9119180"/>
            <a:ext cx="466418" cy="769871"/>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945" name="Shape 945"/>
        <p:cNvGrpSpPr/>
        <p:nvPr/>
      </p:nvGrpSpPr>
      <p:grpSpPr>
        <a:xfrm>
          <a:off x="0" y="0"/>
          <a:ext cx="0" cy="0"/>
          <a:chOff x="0" y="0"/>
          <a:chExt cx="0" cy="0"/>
        </a:xfrm>
      </p:grpSpPr>
      <p:sp>
        <p:nvSpPr>
          <p:cNvPr id="946" name="Google Shape;946;p108"/>
          <p:cNvSpPr txBox="1"/>
          <p:nvPr>
            <p:ph type="title"/>
          </p:nvPr>
        </p:nvSpPr>
        <p:spPr>
          <a:xfrm>
            <a:off x="264945" y="870271"/>
            <a:ext cx="7242695" cy="1120059"/>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947" name="Google Shape;947;p108"/>
          <p:cNvSpPr txBox="1"/>
          <p:nvPr>
            <p:ph idx="1" type="body"/>
          </p:nvPr>
        </p:nvSpPr>
        <p:spPr>
          <a:xfrm>
            <a:off x="264945" y="2253729"/>
            <a:ext cx="7242695" cy="6681141"/>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48" name="Google Shape;948;p108"/>
          <p:cNvSpPr txBox="1"/>
          <p:nvPr>
            <p:ph idx="12" type="sldNum"/>
          </p:nvPr>
        </p:nvSpPr>
        <p:spPr>
          <a:xfrm>
            <a:off x="7201589" y="9119180"/>
            <a:ext cx="466418" cy="769871"/>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949" name="Shape 949"/>
        <p:cNvGrpSpPr/>
        <p:nvPr/>
      </p:nvGrpSpPr>
      <p:grpSpPr>
        <a:xfrm>
          <a:off x="0" y="0"/>
          <a:ext cx="0" cy="0"/>
          <a:chOff x="0" y="0"/>
          <a:chExt cx="0" cy="0"/>
        </a:xfrm>
      </p:grpSpPr>
      <p:sp>
        <p:nvSpPr>
          <p:cNvPr id="950" name="Google Shape;950;p109"/>
          <p:cNvSpPr txBox="1"/>
          <p:nvPr>
            <p:ph type="title"/>
          </p:nvPr>
        </p:nvSpPr>
        <p:spPr>
          <a:xfrm>
            <a:off x="264945" y="870271"/>
            <a:ext cx="7242695" cy="1120059"/>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951" name="Google Shape;951;p109"/>
          <p:cNvSpPr txBox="1"/>
          <p:nvPr>
            <p:ph idx="1" type="body"/>
          </p:nvPr>
        </p:nvSpPr>
        <p:spPr>
          <a:xfrm>
            <a:off x="264945" y="2253729"/>
            <a:ext cx="3399845" cy="6681141"/>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52" name="Google Shape;952;p109"/>
          <p:cNvSpPr txBox="1"/>
          <p:nvPr>
            <p:ph idx="2" type="body"/>
          </p:nvPr>
        </p:nvSpPr>
        <p:spPr>
          <a:xfrm>
            <a:off x="4107540" y="2253729"/>
            <a:ext cx="3399845" cy="6681141"/>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53" name="Google Shape;953;p109"/>
          <p:cNvSpPr txBox="1"/>
          <p:nvPr>
            <p:ph idx="12" type="sldNum"/>
          </p:nvPr>
        </p:nvSpPr>
        <p:spPr>
          <a:xfrm>
            <a:off x="7201589" y="9119180"/>
            <a:ext cx="466418" cy="769871"/>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954" name="Shape 954"/>
        <p:cNvGrpSpPr/>
        <p:nvPr/>
      </p:nvGrpSpPr>
      <p:grpSpPr>
        <a:xfrm>
          <a:off x="0" y="0"/>
          <a:ext cx="0" cy="0"/>
          <a:chOff x="0" y="0"/>
          <a:chExt cx="0" cy="0"/>
        </a:xfrm>
      </p:grpSpPr>
      <p:sp>
        <p:nvSpPr>
          <p:cNvPr id="955" name="Google Shape;955;p110"/>
          <p:cNvSpPr txBox="1"/>
          <p:nvPr>
            <p:ph type="title"/>
          </p:nvPr>
        </p:nvSpPr>
        <p:spPr>
          <a:xfrm>
            <a:off x="264945" y="870271"/>
            <a:ext cx="7242695" cy="1120059"/>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956" name="Google Shape;956;p110"/>
          <p:cNvSpPr txBox="1"/>
          <p:nvPr>
            <p:ph idx="12" type="sldNum"/>
          </p:nvPr>
        </p:nvSpPr>
        <p:spPr>
          <a:xfrm>
            <a:off x="7201589" y="9119180"/>
            <a:ext cx="466418" cy="769871"/>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957" name="Shape 957"/>
        <p:cNvGrpSpPr/>
        <p:nvPr/>
      </p:nvGrpSpPr>
      <p:grpSpPr>
        <a:xfrm>
          <a:off x="0" y="0"/>
          <a:ext cx="0" cy="0"/>
          <a:chOff x="0" y="0"/>
          <a:chExt cx="0" cy="0"/>
        </a:xfrm>
      </p:grpSpPr>
      <p:sp>
        <p:nvSpPr>
          <p:cNvPr id="958" name="Google Shape;958;p111"/>
          <p:cNvSpPr txBox="1"/>
          <p:nvPr>
            <p:ph type="title"/>
          </p:nvPr>
        </p:nvSpPr>
        <p:spPr>
          <a:xfrm>
            <a:off x="264945" y="1086507"/>
            <a:ext cx="2386800" cy="1477624"/>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59" name="Google Shape;959;p111"/>
          <p:cNvSpPr txBox="1"/>
          <p:nvPr>
            <p:ph idx="1" type="body"/>
          </p:nvPr>
        </p:nvSpPr>
        <p:spPr>
          <a:xfrm>
            <a:off x="264945" y="2717440"/>
            <a:ext cx="2386800" cy="6217588"/>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60" name="Google Shape;960;p111"/>
          <p:cNvSpPr txBox="1"/>
          <p:nvPr>
            <p:ph idx="12" type="sldNum"/>
          </p:nvPr>
        </p:nvSpPr>
        <p:spPr>
          <a:xfrm>
            <a:off x="7201589" y="9119180"/>
            <a:ext cx="466418" cy="769871"/>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961" name="Shape 961"/>
        <p:cNvGrpSpPr/>
        <p:nvPr/>
      </p:nvGrpSpPr>
      <p:grpSpPr>
        <a:xfrm>
          <a:off x="0" y="0"/>
          <a:ext cx="0" cy="0"/>
          <a:chOff x="0" y="0"/>
          <a:chExt cx="0" cy="0"/>
        </a:xfrm>
      </p:grpSpPr>
      <p:sp>
        <p:nvSpPr>
          <p:cNvPr id="962" name="Google Shape;962;p112"/>
          <p:cNvSpPr txBox="1"/>
          <p:nvPr>
            <p:ph type="title"/>
          </p:nvPr>
        </p:nvSpPr>
        <p:spPr>
          <a:xfrm>
            <a:off x="416713" y="880293"/>
            <a:ext cx="5412491" cy="7999976"/>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63" name="Google Shape;963;p112"/>
          <p:cNvSpPr txBox="1"/>
          <p:nvPr>
            <p:ph idx="12" type="sldNum"/>
          </p:nvPr>
        </p:nvSpPr>
        <p:spPr>
          <a:xfrm>
            <a:off x="7201589" y="9119180"/>
            <a:ext cx="466418" cy="769871"/>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964" name="Shape 964"/>
        <p:cNvGrpSpPr/>
        <p:nvPr/>
      </p:nvGrpSpPr>
      <p:grpSpPr>
        <a:xfrm>
          <a:off x="0" y="0"/>
          <a:ext cx="0" cy="0"/>
          <a:chOff x="0" y="0"/>
          <a:chExt cx="0" cy="0"/>
        </a:xfrm>
      </p:grpSpPr>
      <p:sp>
        <p:nvSpPr>
          <p:cNvPr id="965" name="Google Shape;965;p113"/>
          <p:cNvSpPr/>
          <p:nvPr/>
        </p:nvSpPr>
        <p:spPr>
          <a:xfrm>
            <a:off x="3886200" y="-244"/>
            <a:ext cx="3886200" cy="10058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13"/>
          <p:cNvSpPr txBox="1"/>
          <p:nvPr>
            <p:ph type="title"/>
          </p:nvPr>
        </p:nvSpPr>
        <p:spPr>
          <a:xfrm>
            <a:off x="225675" y="2411542"/>
            <a:ext cx="3438327" cy="2898565"/>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67" name="Google Shape;967;p113"/>
          <p:cNvSpPr txBox="1"/>
          <p:nvPr>
            <p:ph idx="1" type="subTitle"/>
          </p:nvPr>
        </p:nvSpPr>
        <p:spPr>
          <a:xfrm>
            <a:off x="225675" y="5481569"/>
            <a:ext cx="3438327" cy="2415212"/>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968" name="Google Shape;968;p113"/>
          <p:cNvSpPr txBox="1"/>
          <p:nvPr>
            <p:ph idx="2" type="body"/>
          </p:nvPr>
        </p:nvSpPr>
        <p:spPr>
          <a:xfrm>
            <a:off x="4198575" y="1415969"/>
            <a:ext cx="3261218" cy="7226224"/>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69" name="Google Shape;969;p113"/>
          <p:cNvSpPr txBox="1"/>
          <p:nvPr>
            <p:ph idx="12" type="sldNum"/>
          </p:nvPr>
        </p:nvSpPr>
        <p:spPr>
          <a:xfrm>
            <a:off x="7201589" y="9119180"/>
            <a:ext cx="466418" cy="769871"/>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970" name="Shape 970"/>
        <p:cNvGrpSpPr/>
        <p:nvPr/>
      </p:nvGrpSpPr>
      <p:grpSpPr>
        <a:xfrm>
          <a:off x="0" y="0"/>
          <a:ext cx="0" cy="0"/>
          <a:chOff x="0" y="0"/>
          <a:chExt cx="0" cy="0"/>
        </a:xfrm>
      </p:grpSpPr>
      <p:sp>
        <p:nvSpPr>
          <p:cNvPr id="971" name="Google Shape;971;p114"/>
          <p:cNvSpPr txBox="1"/>
          <p:nvPr>
            <p:ph idx="1" type="body"/>
          </p:nvPr>
        </p:nvSpPr>
        <p:spPr>
          <a:xfrm>
            <a:off x="264945" y="8273124"/>
            <a:ext cx="5099073" cy="1183341"/>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
        <p:nvSpPr>
          <p:cNvPr id="972" name="Google Shape;972;p114"/>
          <p:cNvSpPr txBox="1"/>
          <p:nvPr>
            <p:ph idx="12" type="sldNum"/>
          </p:nvPr>
        </p:nvSpPr>
        <p:spPr>
          <a:xfrm>
            <a:off x="7201589" y="9119180"/>
            <a:ext cx="466418" cy="769871"/>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973" name="Shape 973"/>
        <p:cNvGrpSpPr/>
        <p:nvPr/>
      </p:nvGrpSpPr>
      <p:grpSpPr>
        <a:xfrm>
          <a:off x="0" y="0"/>
          <a:ext cx="0" cy="0"/>
          <a:chOff x="0" y="0"/>
          <a:chExt cx="0" cy="0"/>
        </a:xfrm>
      </p:grpSpPr>
      <p:sp>
        <p:nvSpPr>
          <p:cNvPr id="974" name="Google Shape;974;p115"/>
          <p:cNvSpPr txBox="1"/>
          <p:nvPr>
            <p:ph hasCustomPrompt="1" type="title"/>
          </p:nvPr>
        </p:nvSpPr>
        <p:spPr>
          <a:xfrm>
            <a:off x="264945" y="2163089"/>
            <a:ext cx="7242695" cy="3839647"/>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75" name="Google Shape;975;p115"/>
          <p:cNvSpPr txBox="1"/>
          <p:nvPr>
            <p:ph idx="1" type="body"/>
          </p:nvPr>
        </p:nvSpPr>
        <p:spPr>
          <a:xfrm>
            <a:off x="264945" y="6164351"/>
            <a:ext cx="7242695" cy="2543718"/>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976" name="Google Shape;976;p115"/>
          <p:cNvSpPr txBox="1"/>
          <p:nvPr>
            <p:ph idx="12" type="sldNum"/>
          </p:nvPr>
        </p:nvSpPr>
        <p:spPr>
          <a:xfrm>
            <a:off x="7201589" y="9119180"/>
            <a:ext cx="466418" cy="769871"/>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7" name="Shape 977"/>
        <p:cNvGrpSpPr/>
        <p:nvPr/>
      </p:nvGrpSpPr>
      <p:grpSpPr>
        <a:xfrm>
          <a:off x="0" y="0"/>
          <a:ext cx="0" cy="0"/>
          <a:chOff x="0" y="0"/>
          <a:chExt cx="0" cy="0"/>
        </a:xfrm>
      </p:grpSpPr>
      <p:sp>
        <p:nvSpPr>
          <p:cNvPr id="978" name="Google Shape;978;p116"/>
          <p:cNvSpPr txBox="1"/>
          <p:nvPr>
            <p:ph idx="12" type="sldNum"/>
          </p:nvPr>
        </p:nvSpPr>
        <p:spPr>
          <a:xfrm>
            <a:off x="7201589" y="9119180"/>
            <a:ext cx="466418" cy="769871"/>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79" name="Shape 979"/>
        <p:cNvGrpSpPr/>
        <p:nvPr/>
      </p:nvGrpSpPr>
      <p:grpSpPr>
        <a:xfrm>
          <a:off x="0" y="0"/>
          <a:ext cx="0" cy="0"/>
          <a:chOff x="0" y="0"/>
          <a:chExt cx="0" cy="0"/>
        </a:xfrm>
      </p:grpSpPr>
      <p:sp>
        <p:nvSpPr>
          <p:cNvPr id="980" name="Google Shape;980;p117"/>
          <p:cNvSpPr txBox="1"/>
          <p:nvPr>
            <p:ph type="title"/>
          </p:nvPr>
        </p:nvSpPr>
        <p:spPr>
          <a:xfrm>
            <a:off x="575726" y="3584093"/>
            <a:ext cx="2734527" cy="2902059"/>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981" name="Google Shape;981;p117"/>
          <p:cNvSpPr txBox="1"/>
          <p:nvPr>
            <p:ph idx="12" type="sldNum"/>
          </p:nvPr>
        </p:nvSpPr>
        <p:spPr>
          <a:xfrm>
            <a:off x="7201589" y="9119180"/>
            <a:ext cx="466418" cy="769871"/>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82" name="Google Shape;982;p117"/>
          <p:cNvSpPr txBox="1"/>
          <p:nvPr>
            <p:ph idx="1" type="subTitle"/>
          </p:nvPr>
        </p:nvSpPr>
        <p:spPr>
          <a:xfrm>
            <a:off x="3745652" y="770000"/>
            <a:ext cx="3748268" cy="1061435"/>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83" name="Google Shape;983;p117"/>
          <p:cNvSpPr txBox="1"/>
          <p:nvPr>
            <p:ph idx="2" type="subTitle"/>
          </p:nvPr>
        </p:nvSpPr>
        <p:spPr>
          <a:xfrm>
            <a:off x="3745652" y="2252223"/>
            <a:ext cx="3748268" cy="1061435"/>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84" name="Google Shape;984;p117"/>
          <p:cNvSpPr txBox="1"/>
          <p:nvPr>
            <p:ph idx="3" type="subTitle"/>
          </p:nvPr>
        </p:nvSpPr>
        <p:spPr>
          <a:xfrm>
            <a:off x="3745652" y="6698892"/>
            <a:ext cx="3748268" cy="1061435"/>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85" name="Google Shape;985;p117"/>
          <p:cNvSpPr txBox="1"/>
          <p:nvPr>
            <p:ph idx="4" type="subTitle"/>
          </p:nvPr>
        </p:nvSpPr>
        <p:spPr>
          <a:xfrm>
            <a:off x="3745652" y="3734446"/>
            <a:ext cx="3748268" cy="1061435"/>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86" name="Google Shape;986;p117"/>
          <p:cNvSpPr txBox="1"/>
          <p:nvPr>
            <p:ph idx="5" type="subTitle"/>
          </p:nvPr>
        </p:nvSpPr>
        <p:spPr>
          <a:xfrm>
            <a:off x="3745652" y="8181116"/>
            <a:ext cx="3748268" cy="1061435"/>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87" name="Google Shape;987;p117"/>
          <p:cNvSpPr txBox="1"/>
          <p:nvPr>
            <p:ph idx="6" type="subTitle"/>
          </p:nvPr>
        </p:nvSpPr>
        <p:spPr>
          <a:xfrm>
            <a:off x="3745652" y="5216669"/>
            <a:ext cx="3748268" cy="1061435"/>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988" name="Shape 988"/>
        <p:cNvGrpSpPr/>
        <p:nvPr/>
      </p:nvGrpSpPr>
      <p:grpSpPr>
        <a:xfrm>
          <a:off x="0" y="0"/>
          <a:ext cx="0" cy="0"/>
          <a:chOff x="0" y="0"/>
          <a:chExt cx="0" cy="0"/>
        </a:xfrm>
      </p:grpSpPr>
      <p:sp>
        <p:nvSpPr>
          <p:cNvPr id="989" name="Google Shape;989;p118"/>
          <p:cNvSpPr txBox="1"/>
          <p:nvPr>
            <p:ph type="title"/>
          </p:nvPr>
        </p:nvSpPr>
        <p:spPr>
          <a:xfrm>
            <a:off x="264945" y="870271"/>
            <a:ext cx="7242695" cy="1120059"/>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990" name="Google Shape;990;p118"/>
          <p:cNvSpPr txBox="1"/>
          <p:nvPr>
            <p:ph idx="1" type="body"/>
          </p:nvPr>
        </p:nvSpPr>
        <p:spPr>
          <a:xfrm>
            <a:off x="264945" y="2253729"/>
            <a:ext cx="3802745" cy="6681141"/>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91" name="Google Shape;991;p118"/>
          <p:cNvSpPr/>
          <p:nvPr>
            <p:ph idx="2" type="pic"/>
          </p:nvPr>
        </p:nvSpPr>
        <p:spPr>
          <a:xfrm>
            <a:off x="4243220" y="2254316"/>
            <a:ext cx="3264232" cy="6681141"/>
          </a:xfrm>
          <a:prstGeom prst="rect">
            <a:avLst/>
          </a:prstGeom>
          <a:noFill/>
          <a:ln>
            <a:noFill/>
          </a:ln>
        </p:spPr>
      </p:sp>
      <p:sp>
        <p:nvSpPr>
          <p:cNvPr id="992" name="Google Shape;992;p118"/>
          <p:cNvSpPr txBox="1"/>
          <p:nvPr>
            <p:ph idx="12" type="sldNum"/>
          </p:nvPr>
        </p:nvSpPr>
        <p:spPr>
          <a:xfrm>
            <a:off x="7201589" y="9119180"/>
            <a:ext cx="466418" cy="769871"/>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993" name="Shape 993"/>
        <p:cNvGrpSpPr/>
        <p:nvPr/>
      </p:nvGrpSpPr>
      <p:grpSpPr>
        <a:xfrm>
          <a:off x="0" y="0"/>
          <a:ext cx="0" cy="0"/>
          <a:chOff x="0" y="0"/>
          <a:chExt cx="0" cy="0"/>
        </a:xfrm>
      </p:grpSpPr>
      <p:sp>
        <p:nvSpPr>
          <p:cNvPr id="994" name="Google Shape;994;p119"/>
          <p:cNvSpPr txBox="1"/>
          <p:nvPr>
            <p:ph idx="12" type="sldNum"/>
          </p:nvPr>
        </p:nvSpPr>
        <p:spPr>
          <a:xfrm>
            <a:off x="7201589" y="9119180"/>
            <a:ext cx="466418" cy="769871"/>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95" name="Google Shape;995;p119"/>
          <p:cNvSpPr txBox="1"/>
          <p:nvPr>
            <p:ph type="title"/>
          </p:nvPr>
        </p:nvSpPr>
        <p:spPr>
          <a:xfrm>
            <a:off x="410699" y="880049"/>
            <a:ext cx="6957095" cy="1482671"/>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996" name="Google Shape;996;p119"/>
          <p:cNvSpPr txBox="1"/>
          <p:nvPr>
            <p:ph idx="1" type="body"/>
          </p:nvPr>
        </p:nvSpPr>
        <p:spPr>
          <a:xfrm>
            <a:off x="410678" y="4376118"/>
            <a:ext cx="3076691" cy="4641741"/>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97" name="Google Shape;997;p119"/>
          <p:cNvSpPr txBox="1"/>
          <p:nvPr>
            <p:ph idx="2" type="body"/>
          </p:nvPr>
        </p:nvSpPr>
        <p:spPr>
          <a:xfrm>
            <a:off x="4290800" y="4376118"/>
            <a:ext cx="3076691" cy="4641741"/>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98" name="Google Shape;998;p119"/>
          <p:cNvSpPr txBox="1"/>
          <p:nvPr>
            <p:ph idx="3" type="subTitle"/>
          </p:nvPr>
        </p:nvSpPr>
        <p:spPr>
          <a:xfrm>
            <a:off x="410678" y="2612937"/>
            <a:ext cx="3076691" cy="1061435"/>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99" name="Google Shape;999;p119"/>
          <p:cNvSpPr txBox="1"/>
          <p:nvPr>
            <p:ph idx="4" type="subTitle"/>
          </p:nvPr>
        </p:nvSpPr>
        <p:spPr>
          <a:xfrm>
            <a:off x="4290800" y="2612937"/>
            <a:ext cx="3076691" cy="1061435"/>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000" name="Shape 1000"/>
        <p:cNvGrpSpPr/>
        <p:nvPr/>
      </p:nvGrpSpPr>
      <p:grpSpPr>
        <a:xfrm>
          <a:off x="0" y="0"/>
          <a:ext cx="0" cy="0"/>
          <a:chOff x="0" y="0"/>
          <a:chExt cx="0" cy="0"/>
        </a:xfrm>
      </p:grpSpPr>
      <p:sp>
        <p:nvSpPr>
          <p:cNvPr id="1001" name="Google Shape;1001;p120"/>
          <p:cNvSpPr txBox="1"/>
          <p:nvPr>
            <p:ph idx="12" type="sldNum"/>
          </p:nvPr>
        </p:nvSpPr>
        <p:spPr>
          <a:xfrm>
            <a:off x="7201589" y="9119180"/>
            <a:ext cx="466418" cy="769871"/>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02" name="Google Shape;1002;p120"/>
          <p:cNvSpPr txBox="1"/>
          <p:nvPr>
            <p:ph idx="1" type="body"/>
          </p:nvPr>
        </p:nvSpPr>
        <p:spPr>
          <a:xfrm>
            <a:off x="410699" y="4727556"/>
            <a:ext cx="2087059" cy="4641741"/>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003" name="Google Shape;1003;p120"/>
          <p:cNvSpPr txBox="1"/>
          <p:nvPr>
            <p:ph idx="2" type="body"/>
          </p:nvPr>
        </p:nvSpPr>
        <p:spPr>
          <a:xfrm>
            <a:off x="2845566" y="4727556"/>
            <a:ext cx="2087059" cy="4641741"/>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004" name="Google Shape;1004;p120"/>
          <p:cNvSpPr txBox="1"/>
          <p:nvPr>
            <p:ph idx="3" type="body"/>
          </p:nvPr>
        </p:nvSpPr>
        <p:spPr>
          <a:xfrm>
            <a:off x="5280434" y="4727556"/>
            <a:ext cx="2087059" cy="4641741"/>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005" name="Google Shape;1005;p120"/>
          <p:cNvSpPr txBox="1"/>
          <p:nvPr>
            <p:ph type="title"/>
          </p:nvPr>
        </p:nvSpPr>
        <p:spPr>
          <a:xfrm>
            <a:off x="410699" y="880049"/>
            <a:ext cx="6957095" cy="1482671"/>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6" name="Google Shape;1006;p120"/>
          <p:cNvSpPr txBox="1"/>
          <p:nvPr>
            <p:ph idx="4" type="subTitle"/>
          </p:nvPr>
        </p:nvSpPr>
        <p:spPr>
          <a:xfrm>
            <a:off x="410699" y="2612916"/>
            <a:ext cx="2087059" cy="1522659"/>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07" name="Google Shape;1007;p120"/>
          <p:cNvSpPr txBox="1"/>
          <p:nvPr>
            <p:ph idx="5" type="subTitle"/>
          </p:nvPr>
        </p:nvSpPr>
        <p:spPr>
          <a:xfrm>
            <a:off x="2845566" y="2612916"/>
            <a:ext cx="2087059" cy="1522659"/>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08" name="Google Shape;1008;p120"/>
          <p:cNvSpPr txBox="1"/>
          <p:nvPr>
            <p:ph idx="6" type="subTitle"/>
          </p:nvPr>
        </p:nvSpPr>
        <p:spPr>
          <a:xfrm>
            <a:off x="5280434" y="2612916"/>
            <a:ext cx="2087059" cy="1522659"/>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009" name="Shape 1009"/>
        <p:cNvGrpSpPr/>
        <p:nvPr/>
      </p:nvGrpSpPr>
      <p:grpSpPr>
        <a:xfrm>
          <a:off x="0" y="0"/>
          <a:ext cx="0" cy="0"/>
          <a:chOff x="0" y="0"/>
          <a:chExt cx="0" cy="0"/>
        </a:xfrm>
      </p:grpSpPr>
      <p:sp>
        <p:nvSpPr>
          <p:cNvPr id="1010" name="Google Shape;1010;p121"/>
          <p:cNvSpPr txBox="1"/>
          <p:nvPr>
            <p:ph idx="12" type="sldNum"/>
          </p:nvPr>
        </p:nvSpPr>
        <p:spPr>
          <a:xfrm>
            <a:off x="7201589" y="9119180"/>
            <a:ext cx="466418" cy="769871"/>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1" name="Google Shape;1011;p121"/>
          <p:cNvSpPr txBox="1"/>
          <p:nvPr>
            <p:ph idx="1" type="body"/>
          </p:nvPr>
        </p:nvSpPr>
        <p:spPr>
          <a:xfrm>
            <a:off x="311716" y="3440004"/>
            <a:ext cx="3262841" cy="2226141"/>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012" name="Google Shape;1012;p121"/>
          <p:cNvSpPr txBox="1"/>
          <p:nvPr>
            <p:ph idx="2" type="body"/>
          </p:nvPr>
        </p:nvSpPr>
        <p:spPr>
          <a:xfrm>
            <a:off x="4197916" y="3440004"/>
            <a:ext cx="3262841" cy="2226141"/>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013" name="Google Shape;1013;p121"/>
          <p:cNvSpPr txBox="1"/>
          <p:nvPr>
            <p:ph idx="3" type="body"/>
          </p:nvPr>
        </p:nvSpPr>
        <p:spPr>
          <a:xfrm>
            <a:off x="311738" y="7134991"/>
            <a:ext cx="3262841" cy="2226141"/>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014" name="Google Shape;1014;p121"/>
          <p:cNvSpPr txBox="1"/>
          <p:nvPr>
            <p:ph idx="4" type="body"/>
          </p:nvPr>
        </p:nvSpPr>
        <p:spPr>
          <a:xfrm>
            <a:off x="4197938" y="7134991"/>
            <a:ext cx="3262841" cy="2226141"/>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015" name="Google Shape;1015;p121"/>
          <p:cNvSpPr txBox="1"/>
          <p:nvPr>
            <p:ph type="title"/>
          </p:nvPr>
        </p:nvSpPr>
        <p:spPr>
          <a:xfrm>
            <a:off x="311738" y="880049"/>
            <a:ext cx="6957095" cy="1482671"/>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16" name="Google Shape;1016;p121"/>
          <p:cNvSpPr txBox="1"/>
          <p:nvPr>
            <p:ph idx="5" type="subTitle"/>
          </p:nvPr>
        </p:nvSpPr>
        <p:spPr>
          <a:xfrm>
            <a:off x="311748" y="2499018"/>
            <a:ext cx="3262841" cy="941082"/>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17" name="Google Shape;1017;p121"/>
          <p:cNvSpPr txBox="1"/>
          <p:nvPr>
            <p:ph idx="6" type="subTitle"/>
          </p:nvPr>
        </p:nvSpPr>
        <p:spPr>
          <a:xfrm>
            <a:off x="4197927" y="2499018"/>
            <a:ext cx="3262841" cy="941082"/>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18" name="Google Shape;1018;p121"/>
          <p:cNvSpPr txBox="1"/>
          <p:nvPr>
            <p:ph idx="7" type="subTitle"/>
          </p:nvPr>
        </p:nvSpPr>
        <p:spPr>
          <a:xfrm>
            <a:off x="4197947" y="6193953"/>
            <a:ext cx="3262841" cy="941082"/>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19" name="Google Shape;1019;p121"/>
          <p:cNvSpPr txBox="1"/>
          <p:nvPr>
            <p:ph idx="8" type="subTitle"/>
          </p:nvPr>
        </p:nvSpPr>
        <p:spPr>
          <a:xfrm>
            <a:off x="311738" y="6193953"/>
            <a:ext cx="3262841" cy="941082"/>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020" name="Shape 1020"/>
        <p:cNvGrpSpPr/>
        <p:nvPr/>
      </p:nvGrpSpPr>
      <p:grpSpPr>
        <a:xfrm>
          <a:off x="0" y="0"/>
          <a:ext cx="0" cy="0"/>
          <a:chOff x="0" y="0"/>
          <a:chExt cx="0" cy="0"/>
        </a:xfrm>
      </p:grpSpPr>
      <p:sp>
        <p:nvSpPr>
          <p:cNvPr id="1021" name="Google Shape;1021;p122"/>
          <p:cNvSpPr txBox="1"/>
          <p:nvPr>
            <p:ph type="title"/>
          </p:nvPr>
        </p:nvSpPr>
        <p:spPr>
          <a:xfrm>
            <a:off x="264945" y="870271"/>
            <a:ext cx="7242695" cy="1120059"/>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1022" name="Google Shape;1022;p122"/>
          <p:cNvSpPr txBox="1"/>
          <p:nvPr>
            <p:ph idx="12" type="sldNum"/>
          </p:nvPr>
        </p:nvSpPr>
        <p:spPr>
          <a:xfrm>
            <a:off x="7201589" y="9119180"/>
            <a:ext cx="466418" cy="769871"/>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23" name="Google Shape;1023;p122"/>
          <p:cNvSpPr/>
          <p:nvPr>
            <p:ph idx="2" type="pic"/>
          </p:nvPr>
        </p:nvSpPr>
        <p:spPr>
          <a:xfrm>
            <a:off x="264945" y="2288831"/>
            <a:ext cx="7242695" cy="6830612"/>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TITLE_20">
    <p:bg>
      <p:bgPr>
        <a:solidFill>
          <a:schemeClr val="dk1"/>
        </a:solid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708964" y="745018"/>
            <a:ext cx="6264600" cy="7249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0"/>
              <a:buNone/>
              <a:defRPr sz="9000">
                <a:solidFill>
                  <a:schemeClr val="lt1"/>
                </a:solidFill>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56" name="Google Shape;56;p14"/>
          <p:cNvSpPr/>
          <p:nvPr>
            <p:ph idx="2" type="pic"/>
          </p:nvPr>
        </p:nvSpPr>
        <p:spPr>
          <a:xfrm>
            <a:off x="2892168" y="3431413"/>
            <a:ext cx="2088000" cy="3195600"/>
          </a:xfrm>
          <a:prstGeom prst="roundRect">
            <a:avLst>
              <a:gd fmla="val 0" name="adj"/>
            </a:avLst>
          </a:prstGeom>
          <a:noFill/>
          <a:ln>
            <a:noFill/>
          </a:ln>
        </p:spPr>
      </p:sp>
      <p:sp>
        <p:nvSpPr>
          <p:cNvPr id="57" name="Google Shape;57;p14"/>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024" name="Shape 1024"/>
        <p:cNvGrpSpPr/>
        <p:nvPr/>
      </p:nvGrpSpPr>
      <p:grpSpPr>
        <a:xfrm>
          <a:off x="0" y="0"/>
          <a:ext cx="0" cy="0"/>
          <a:chOff x="0" y="0"/>
          <a:chExt cx="0" cy="0"/>
        </a:xfrm>
      </p:grpSpPr>
      <p:sp>
        <p:nvSpPr>
          <p:cNvPr id="1025" name="Google Shape;1025;p123"/>
          <p:cNvSpPr txBox="1"/>
          <p:nvPr>
            <p:ph idx="1" type="body"/>
          </p:nvPr>
        </p:nvSpPr>
        <p:spPr>
          <a:xfrm>
            <a:off x="264945" y="7979107"/>
            <a:ext cx="3423259" cy="1811118"/>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026" name="Google Shape;1026;p123"/>
          <p:cNvSpPr/>
          <p:nvPr>
            <p:ph idx="2" type="pic"/>
          </p:nvPr>
        </p:nvSpPr>
        <p:spPr>
          <a:xfrm>
            <a:off x="4084101" y="2216231"/>
            <a:ext cx="3423259" cy="4679400"/>
          </a:xfrm>
          <a:prstGeom prst="rect">
            <a:avLst/>
          </a:prstGeom>
          <a:noFill/>
          <a:ln>
            <a:noFill/>
          </a:ln>
        </p:spPr>
      </p:sp>
      <p:sp>
        <p:nvSpPr>
          <p:cNvPr id="1027" name="Google Shape;1027;p123"/>
          <p:cNvSpPr/>
          <p:nvPr>
            <p:ph idx="3" type="pic"/>
          </p:nvPr>
        </p:nvSpPr>
        <p:spPr>
          <a:xfrm>
            <a:off x="264966" y="2216231"/>
            <a:ext cx="3423259" cy="4679400"/>
          </a:xfrm>
          <a:prstGeom prst="rect">
            <a:avLst/>
          </a:prstGeom>
          <a:noFill/>
          <a:ln>
            <a:noFill/>
          </a:ln>
        </p:spPr>
      </p:sp>
      <p:sp>
        <p:nvSpPr>
          <p:cNvPr id="1028" name="Google Shape;1028;p123"/>
          <p:cNvSpPr txBox="1"/>
          <p:nvPr>
            <p:ph idx="4" type="body"/>
          </p:nvPr>
        </p:nvSpPr>
        <p:spPr>
          <a:xfrm>
            <a:off x="4084101" y="7979107"/>
            <a:ext cx="3423259" cy="1811118"/>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029" name="Google Shape;1029;p123"/>
          <p:cNvSpPr txBox="1"/>
          <p:nvPr>
            <p:ph idx="12" type="sldNum"/>
          </p:nvPr>
        </p:nvSpPr>
        <p:spPr>
          <a:xfrm>
            <a:off x="7201589" y="9119180"/>
            <a:ext cx="466418" cy="769871"/>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30" name="Google Shape;1030;p123"/>
          <p:cNvSpPr txBox="1"/>
          <p:nvPr>
            <p:ph type="title"/>
          </p:nvPr>
        </p:nvSpPr>
        <p:spPr>
          <a:xfrm>
            <a:off x="264945" y="870271"/>
            <a:ext cx="7242695" cy="1120059"/>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1031" name="Google Shape;1031;p123"/>
          <p:cNvSpPr txBox="1"/>
          <p:nvPr>
            <p:ph idx="5" type="subTitle"/>
          </p:nvPr>
        </p:nvSpPr>
        <p:spPr>
          <a:xfrm>
            <a:off x="264966" y="7006560"/>
            <a:ext cx="3423259" cy="941082"/>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32" name="Google Shape;1032;p123"/>
          <p:cNvSpPr txBox="1"/>
          <p:nvPr>
            <p:ph idx="6" type="subTitle"/>
          </p:nvPr>
        </p:nvSpPr>
        <p:spPr>
          <a:xfrm>
            <a:off x="4084101" y="7006560"/>
            <a:ext cx="3423259" cy="941082"/>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33" name="Shape 1033"/>
        <p:cNvGrpSpPr/>
        <p:nvPr/>
      </p:nvGrpSpPr>
      <p:grpSpPr>
        <a:xfrm>
          <a:off x="0" y="0"/>
          <a:ext cx="0" cy="0"/>
          <a:chOff x="0" y="0"/>
          <a:chExt cx="0" cy="0"/>
        </a:xfrm>
      </p:grpSpPr>
      <p:sp>
        <p:nvSpPr>
          <p:cNvPr id="1034" name="Google Shape;1034;p124"/>
          <p:cNvSpPr txBox="1"/>
          <p:nvPr>
            <p:ph idx="1" type="body"/>
          </p:nvPr>
        </p:nvSpPr>
        <p:spPr>
          <a:xfrm>
            <a:off x="264945" y="7649547"/>
            <a:ext cx="2232873" cy="1991647"/>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035" name="Google Shape;1035;p124"/>
          <p:cNvSpPr/>
          <p:nvPr>
            <p:ph idx="2" type="pic"/>
          </p:nvPr>
        </p:nvSpPr>
        <p:spPr>
          <a:xfrm>
            <a:off x="5274441" y="2206502"/>
            <a:ext cx="2232873" cy="4445294"/>
          </a:xfrm>
          <a:prstGeom prst="rect">
            <a:avLst/>
          </a:prstGeom>
          <a:noFill/>
          <a:ln>
            <a:noFill/>
          </a:ln>
        </p:spPr>
      </p:sp>
      <p:sp>
        <p:nvSpPr>
          <p:cNvPr id="1036" name="Google Shape;1036;p124"/>
          <p:cNvSpPr/>
          <p:nvPr>
            <p:ph idx="3" type="pic"/>
          </p:nvPr>
        </p:nvSpPr>
        <p:spPr>
          <a:xfrm>
            <a:off x="264966" y="2206502"/>
            <a:ext cx="2232873" cy="4445294"/>
          </a:xfrm>
          <a:prstGeom prst="rect">
            <a:avLst/>
          </a:prstGeom>
          <a:noFill/>
          <a:ln>
            <a:noFill/>
          </a:ln>
        </p:spPr>
      </p:sp>
      <p:sp>
        <p:nvSpPr>
          <p:cNvPr id="1037" name="Google Shape;1037;p124"/>
          <p:cNvSpPr txBox="1"/>
          <p:nvPr>
            <p:ph idx="4" type="body"/>
          </p:nvPr>
        </p:nvSpPr>
        <p:spPr>
          <a:xfrm>
            <a:off x="5274441" y="7649547"/>
            <a:ext cx="2232873" cy="1991647"/>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038" name="Google Shape;1038;p124"/>
          <p:cNvSpPr/>
          <p:nvPr>
            <p:ph idx="5" type="pic"/>
          </p:nvPr>
        </p:nvSpPr>
        <p:spPr>
          <a:xfrm>
            <a:off x="2766963" y="2206502"/>
            <a:ext cx="2232873" cy="4445294"/>
          </a:xfrm>
          <a:prstGeom prst="rect">
            <a:avLst/>
          </a:prstGeom>
          <a:noFill/>
          <a:ln>
            <a:noFill/>
          </a:ln>
        </p:spPr>
      </p:sp>
      <p:sp>
        <p:nvSpPr>
          <p:cNvPr id="1039" name="Google Shape;1039;p124"/>
          <p:cNvSpPr txBox="1"/>
          <p:nvPr>
            <p:ph idx="6" type="body"/>
          </p:nvPr>
        </p:nvSpPr>
        <p:spPr>
          <a:xfrm>
            <a:off x="2766963" y="7649547"/>
            <a:ext cx="2232873" cy="1991647"/>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040" name="Google Shape;1040;p124"/>
          <p:cNvSpPr txBox="1"/>
          <p:nvPr>
            <p:ph idx="12" type="sldNum"/>
          </p:nvPr>
        </p:nvSpPr>
        <p:spPr>
          <a:xfrm>
            <a:off x="7201589" y="9119180"/>
            <a:ext cx="466418" cy="769871"/>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41" name="Google Shape;1041;p124"/>
          <p:cNvSpPr txBox="1"/>
          <p:nvPr>
            <p:ph type="title"/>
          </p:nvPr>
        </p:nvSpPr>
        <p:spPr>
          <a:xfrm>
            <a:off x="264945" y="870271"/>
            <a:ext cx="7242695" cy="1120059"/>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1042" name="Google Shape;1042;p124"/>
          <p:cNvSpPr txBox="1"/>
          <p:nvPr>
            <p:ph idx="7" type="subTitle"/>
          </p:nvPr>
        </p:nvSpPr>
        <p:spPr>
          <a:xfrm>
            <a:off x="264966" y="6708533"/>
            <a:ext cx="2232873" cy="941082"/>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43" name="Google Shape;1043;p124"/>
          <p:cNvSpPr txBox="1"/>
          <p:nvPr>
            <p:ph idx="8" type="subTitle"/>
          </p:nvPr>
        </p:nvSpPr>
        <p:spPr>
          <a:xfrm>
            <a:off x="5274441" y="6708533"/>
            <a:ext cx="2232873" cy="941082"/>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44" name="Google Shape;1044;p124"/>
          <p:cNvSpPr txBox="1"/>
          <p:nvPr>
            <p:ph idx="9" type="subTitle"/>
          </p:nvPr>
        </p:nvSpPr>
        <p:spPr>
          <a:xfrm>
            <a:off x="2766963" y="6708533"/>
            <a:ext cx="2232873" cy="941082"/>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045" name="Shape 1045"/>
        <p:cNvGrpSpPr/>
        <p:nvPr/>
      </p:nvGrpSpPr>
      <p:grpSpPr>
        <a:xfrm>
          <a:off x="0" y="0"/>
          <a:ext cx="0" cy="0"/>
          <a:chOff x="0" y="0"/>
          <a:chExt cx="0" cy="0"/>
        </a:xfrm>
      </p:grpSpPr>
      <p:sp>
        <p:nvSpPr>
          <p:cNvPr id="1046" name="Google Shape;1046;p125"/>
          <p:cNvSpPr/>
          <p:nvPr>
            <p:ph idx="2" type="pic"/>
          </p:nvPr>
        </p:nvSpPr>
        <p:spPr>
          <a:xfrm>
            <a:off x="264945" y="870271"/>
            <a:ext cx="7242695" cy="8249224"/>
          </a:xfrm>
          <a:prstGeom prst="rect">
            <a:avLst/>
          </a:prstGeom>
          <a:noFill/>
          <a:ln>
            <a:noFill/>
          </a:ln>
        </p:spPr>
      </p:sp>
      <p:sp>
        <p:nvSpPr>
          <p:cNvPr id="1047" name="Google Shape;1047;p125"/>
          <p:cNvSpPr txBox="1"/>
          <p:nvPr>
            <p:ph idx="12" type="sldNum"/>
          </p:nvPr>
        </p:nvSpPr>
        <p:spPr>
          <a:xfrm>
            <a:off x="7201589" y="9119180"/>
            <a:ext cx="466418" cy="769871"/>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048" name="Shape 1048"/>
        <p:cNvGrpSpPr/>
        <p:nvPr/>
      </p:nvGrpSpPr>
      <p:grpSpPr>
        <a:xfrm>
          <a:off x="0" y="0"/>
          <a:ext cx="0" cy="0"/>
          <a:chOff x="0" y="0"/>
          <a:chExt cx="0" cy="0"/>
        </a:xfrm>
      </p:grpSpPr>
      <p:sp>
        <p:nvSpPr>
          <p:cNvPr id="1049" name="Google Shape;1049;p126"/>
          <p:cNvSpPr txBox="1"/>
          <p:nvPr>
            <p:ph idx="12" type="sldNum"/>
          </p:nvPr>
        </p:nvSpPr>
        <p:spPr>
          <a:xfrm>
            <a:off x="7201589" y="9119180"/>
            <a:ext cx="466418" cy="769871"/>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50" name="Google Shape;1050;p126"/>
          <p:cNvSpPr/>
          <p:nvPr>
            <p:ph idx="2" type="pic"/>
          </p:nvPr>
        </p:nvSpPr>
        <p:spPr>
          <a:xfrm>
            <a:off x="2881160" y="232540"/>
            <a:ext cx="1397168" cy="3002224"/>
          </a:xfrm>
          <a:prstGeom prst="rect">
            <a:avLst/>
          </a:prstGeom>
          <a:noFill/>
          <a:ln>
            <a:noFill/>
          </a:ln>
        </p:spPr>
      </p:sp>
      <p:sp>
        <p:nvSpPr>
          <p:cNvPr id="1051" name="Google Shape;1051;p126"/>
          <p:cNvSpPr/>
          <p:nvPr>
            <p:ph idx="3" type="pic"/>
          </p:nvPr>
        </p:nvSpPr>
        <p:spPr>
          <a:xfrm>
            <a:off x="4416545" y="232540"/>
            <a:ext cx="1397168" cy="3002224"/>
          </a:xfrm>
          <a:prstGeom prst="rect">
            <a:avLst/>
          </a:prstGeom>
          <a:noFill/>
          <a:ln>
            <a:noFill/>
          </a:ln>
        </p:spPr>
      </p:sp>
      <p:sp>
        <p:nvSpPr>
          <p:cNvPr id="1052" name="Google Shape;1052;p126"/>
          <p:cNvSpPr/>
          <p:nvPr>
            <p:ph idx="4" type="pic"/>
          </p:nvPr>
        </p:nvSpPr>
        <p:spPr>
          <a:xfrm>
            <a:off x="5951929" y="232540"/>
            <a:ext cx="1397168" cy="3002224"/>
          </a:xfrm>
          <a:prstGeom prst="rect">
            <a:avLst/>
          </a:prstGeom>
          <a:noFill/>
          <a:ln>
            <a:noFill/>
          </a:ln>
        </p:spPr>
      </p:sp>
      <p:sp>
        <p:nvSpPr>
          <p:cNvPr id="1053" name="Google Shape;1053;p126"/>
          <p:cNvSpPr/>
          <p:nvPr>
            <p:ph idx="5" type="pic"/>
          </p:nvPr>
        </p:nvSpPr>
        <p:spPr>
          <a:xfrm>
            <a:off x="2881149" y="3528236"/>
            <a:ext cx="1397168" cy="3002224"/>
          </a:xfrm>
          <a:prstGeom prst="rect">
            <a:avLst/>
          </a:prstGeom>
          <a:noFill/>
          <a:ln>
            <a:noFill/>
          </a:ln>
        </p:spPr>
      </p:sp>
      <p:sp>
        <p:nvSpPr>
          <p:cNvPr id="1054" name="Google Shape;1054;p126"/>
          <p:cNvSpPr/>
          <p:nvPr>
            <p:ph idx="6" type="pic"/>
          </p:nvPr>
        </p:nvSpPr>
        <p:spPr>
          <a:xfrm>
            <a:off x="4416534" y="3528236"/>
            <a:ext cx="1397168" cy="3002224"/>
          </a:xfrm>
          <a:prstGeom prst="rect">
            <a:avLst/>
          </a:prstGeom>
          <a:noFill/>
          <a:ln>
            <a:noFill/>
          </a:ln>
        </p:spPr>
      </p:sp>
      <p:sp>
        <p:nvSpPr>
          <p:cNvPr id="1055" name="Google Shape;1055;p126"/>
          <p:cNvSpPr/>
          <p:nvPr>
            <p:ph idx="7" type="pic"/>
          </p:nvPr>
        </p:nvSpPr>
        <p:spPr>
          <a:xfrm>
            <a:off x="5951919" y="3528236"/>
            <a:ext cx="1397168" cy="3002224"/>
          </a:xfrm>
          <a:prstGeom prst="rect">
            <a:avLst/>
          </a:prstGeom>
          <a:noFill/>
          <a:ln>
            <a:noFill/>
          </a:ln>
        </p:spPr>
      </p:sp>
      <p:sp>
        <p:nvSpPr>
          <p:cNvPr id="1056" name="Google Shape;1056;p126"/>
          <p:cNvSpPr txBox="1"/>
          <p:nvPr>
            <p:ph type="title"/>
          </p:nvPr>
        </p:nvSpPr>
        <p:spPr>
          <a:xfrm>
            <a:off x="298818" y="870271"/>
            <a:ext cx="2207373" cy="3336882"/>
          </a:xfrm>
          <a:prstGeom prst="rect">
            <a:avLst/>
          </a:prstGeom>
        </p:spPr>
        <p:txBody>
          <a:bodyPr anchorCtr="0" anchor="t" bIns="91425" lIns="91425" spcFirstLastPara="1" rIns="91425" wrap="square" tIns="91425">
            <a:sp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1057" name="Google Shape;1057;p126"/>
          <p:cNvSpPr/>
          <p:nvPr>
            <p:ph idx="8" type="pic"/>
          </p:nvPr>
        </p:nvSpPr>
        <p:spPr>
          <a:xfrm>
            <a:off x="2881149" y="6823885"/>
            <a:ext cx="1397168" cy="3002224"/>
          </a:xfrm>
          <a:prstGeom prst="rect">
            <a:avLst/>
          </a:prstGeom>
          <a:noFill/>
          <a:ln>
            <a:noFill/>
          </a:ln>
        </p:spPr>
      </p:sp>
      <p:sp>
        <p:nvSpPr>
          <p:cNvPr id="1058" name="Google Shape;1058;p126"/>
          <p:cNvSpPr/>
          <p:nvPr>
            <p:ph idx="9" type="pic"/>
          </p:nvPr>
        </p:nvSpPr>
        <p:spPr>
          <a:xfrm>
            <a:off x="4416534" y="6823885"/>
            <a:ext cx="1397168" cy="3002224"/>
          </a:xfrm>
          <a:prstGeom prst="rect">
            <a:avLst/>
          </a:prstGeom>
          <a:noFill/>
          <a:ln>
            <a:noFill/>
          </a:ln>
        </p:spPr>
      </p:sp>
      <p:sp>
        <p:nvSpPr>
          <p:cNvPr id="1059" name="Google Shape;1059;p126"/>
          <p:cNvSpPr/>
          <p:nvPr>
            <p:ph idx="13" type="pic"/>
          </p:nvPr>
        </p:nvSpPr>
        <p:spPr>
          <a:xfrm>
            <a:off x="5951919" y="6823885"/>
            <a:ext cx="1397168" cy="3002224"/>
          </a:xfrm>
          <a:prstGeom prst="rect">
            <a:avLst/>
          </a:prstGeom>
          <a:noFill/>
          <a:ln>
            <a:noFill/>
          </a:ln>
        </p:spPr>
      </p:sp>
    </p:spTree>
  </p:cSld>
  <p:clrMapOvr>
    <a:masterClrMapping/>
  </p:clrMapOvr>
  <p:extLst>
    <p:ext uri="{DCECCB84-F9BA-43D5-87BE-67443E8EF086}">
      <p15:sldGuideLst>
        <p15:guide id="1" pos="4729">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CUSTOM">
    <p:spTree>
      <p:nvGrpSpPr>
        <p:cNvPr id="58" name="Shape 58"/>
        <p:cNvGrpSpPr/>
        <p:nvPr/>
      </p:nvGrpSpPr>
      <p:grpSpPr>
        <a:xfrm>
          <a:off x="0" y="0"/>
          <a:ext cx="0" cy="0"/>
          <a:chOff x="0" y="0"/>
          <a:chExt cx="0" cy="0"/>
        </a:xfrm>
      </p:grpSpPr>
      <p:sp>
        <p:nvSpPr>
          <p:cNvPr id="59" name="Google Shape;59;p15"/>
          <p:cNvSpPr txBox="1"/>
          <p:nvPr>
            <p:ph type="title"/>
          </p:nvPr>
        </p:nvSpPr>
        <p:spPr>
          <a:xfrm>
            <a:off x="215900" y="528342"/>
            <a:ext cx="34110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60" name="Google Shape;60;p15"/>
          <p:cNvSpPr txBox="1"/>
          <p:nvPr>
            <p:ph idx="1" type="body"/>
          </p:nvPr>
        </p:nvSpPr>
        <p:spPr>
          <a:xfrm>
            <a:off x="215900" y="3661924"/>
            <a:ext cx="3162000" cy="3899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61" name="Google Shape;61;p15"/>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a:solidFill>
                  <a:schemeClr val="accent3"/>
                </a:solidFill>
              </a:defRPr>
            </a:lvl1pPr>
            <a:lvl2pPr lvl="1">
              <a:buNone/>
              <a:defRPr>
                <a:solidFill>
                  <a:schemeClr val="accent3"/>
                </a:solidFill>
              </a:defRPr>
            </a:lvl2pPr>
            <a:lvl3pPr lvl="2">
              <a:buNone/>
              <a:defRPr>
                <a:solidFill>
                  <a:schemeClr val="accent3"/>
                </a:solidFill>
              </a:defRPr>
            </a:lvl3pPr>
            <a:lvl4pPr lvl="3">
              <a:buNone/>
              <a:defRPr>
                <a:solidFill>
                  <a:schemeClr val="accent3"/>
                </a:solidFill>
              </a:defRPr>
            </a:lvl4pPr>
            <a:lvl5pPr lvl="4">
              <a:buNone/>
              <a:defRPr>
                <a:solidFill>
                  <a:schemeClr val="accent3"/>
                </a:solidFill>
              </a:defRPr>
            </a:lvl5pPr>
            <a:lvl6pPr lvl="5">
              <a:buNone/>
              <a:defRPr>
                <a:solidFill>
                  <a:schemeClr val="accent3"/>
                </a:solidFill>
              </a:defRPr>
            </a:lvl6pPr>
            <a:lvl7pPr lvl="6">
              <a:buNone/>
              <a:defRPr>
                <a:solidFill>
                  <a:schemeClr val="accent3"/>
                </a:solidFill>
              </a:defRPr>
            </a:lvl7pPr>
            <a:lvl8pPr lvl="7">
              <a:buNone/>
              <a:defRPr>
                <a:solidFill>
                  <a:schemeClr val="accent3"/>
                </a:solidFill>
              </a:defRPr>
            </a:lvl8pPr>
            <a:lvl9pPr lvl="8">
              <a:buNone/>
              <a:defRPr>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5"/>
          <p:cNvSpPr/>
          <p:nvPr>
            <p:ph idx="2" type="pic"/>
          </p:nvPr>
        </p:nvSpPr>
        <p:spPr>
          <a:xfrm>
            <a:off x="3834308" y="0"/>
            <a:ext cx="3938100" cy="100890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Images / Text">
  <p:cSld name="CUSTOM_13">
    <p:bg>
      <p:bgPr>
        <a:solidFill>
          <a:schemeClr val="accent2"/>
        </a:solidFill>
      </p:bgPr>
    </p:bg>
    <p:spTree>
      <p:nvGrpSpPr>
        <p:cNvPr id="63" name="Shape 63"/>
        <p:cNvGrpSpPr/>
        <p:nvPr/>
      </p:nvGrpSpPr>
      <p:grpSpPr>
        <a:xfrm>
          <a:off x="0" y="0"/>
          <a:ext cx="0" cy="0"/>
          <a:chOff x="0" y="0"/>
          <a:chExt cx="0" cy="0"/>
        </a:xfrm>
      </p:grpSpPr>
      <p:sp>
        <p:nvSpPr>
          <p:cNvPr id="64" name="Google Shape;64;p16"/>
          <p:cNvSpPr/>
          <p:nvPr>
            <p:ph idx="2" type="pic"/>
          </p:nvPr>
        </p:nvSpPr>
        <p:spPr>
          <a:xfrm>
            <a:off x="0" y="49"/>
            <a:ext cx="3938100" cy="5041800"/>
          </a:xfrm>
          <a:prstGeom prst="rect">
            <a:avLst/>
          </a:prstGeom>
          <a:noFill/>
          <a:ln>
            <a:noFill/>
          </a:ln>
        </p:spPr>
      </p:sp>
      <p:sp>
        <p:nvSpPr>
          <p:cNvPr id="65" name="Google Shape;65;p16"/>
          <p:cNvSpPr/>
          <p:nvPr>
            <p:ph idx="3" type="pic"/>
          </p:nvPr>
        </p:nvSpPr>
        <p:spPr>
          <a:xfrm>
            <a:off x="0" y="5016538"/>
            <a:ext cx="3938100" cy="5041800"/>
          </a:xfrm>
          <a:prstGeom prst="rect">
            <a:avLst/>
          </a:prstGeom>
          <a:noFill/>
          <a:ln>
            <a:noFill/>
          </a:ln>
        </p:spPr>
      </p:sp>
      <p:sp>
        <p:nvSpPr>
          <p:cNvPr id="66" name="Google Shape;66;p16"/>
          <p:cNvSpPr txBox="1"/>
          <p:nvPr>
            <p:ph type="title"/>
          </p:nvPr>
        </p:nvSpPr>
        <p:spPr>
          <a:xfrm>
            <a:off x="4145280" y="528342"/>
            <a:ext cx="34110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67" name="Google Shape;67;p16"/>
          <p:cNvSpPr txBox="1"/>
          <p:nvPr>
            <p:ph idx="1" type="body"/>
          </p:nvPr>
        </p:nvSpPr>
        <p:spPr>
          <a:xfrm>
            <a:off x="4145280" y="3959951"/>
            <a:ext cx="3162000" cy="3899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68" name="Google Shape;68;p16"/>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CUSTOM_1">
    <p:bg>
      <p:bgPr>
        <a:solidFill>
          <a:schemeClr val="dk1"/>
        </a:solidFill>
      </p:bgPr>
    </p:bg>
    <p:spTree>
      <p:nvGrpSpPr>
        <p:cNvPr id="69" name="Shape 69"/>
        <p:cNvGrpSpPr/>
        <p:nvPr/>
      </p:nvGrpSpPr>
      <p:grpSpPr>
        <a:xfrm>
          <a:off x="0" y="0"/>
          <a:ext cx="0" cy="0"/>
          <a:chOff x="0" y="0"/>
          <a:chExt cx="0" cy="0"/>
        </a:xfrm>
      </p:grpSpPr>
      <p:sp>
        <p:nvSpPr>
          <p:cNvPr id="70" name="Google Shape;70;p17"/>
          <p:cNvSpPr txBox="1"/>
          <p:nvPr>
            <p:ph type="title"/>
          </p:nvPr>
        </p:nvSpPr>
        <p:spPr>
          <a:xfrm>
            <a:off x="215900" y="528342"/>
            <a:ext cx="72528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cxnSp>
        <p:nvCxnSpPr>
          <p:cNvPr id="71" name="Google Shape;71;p17"/>
          <p:cNvCxnSpPr/>
          <p:nvPr/>
        </p:nvCxnSpPr>
        <p:spPr>
          <a:xfrm>
            <a:off x="2885182" y="2606609"/>
            <a:ext cx="0" cy="845400"/>
          </a:xfrm>
          <a:prstGeom prst="straightConnector1">
            <a:avLst/>
          </a:prstGeom>
          <a:noFill/>
          <a:ln cap="flat" cmpd="sng" w="19050">
            <a:solidFill>
              <a:schemeClr val="accent1"/>
            </a:solidFill>
            <a:prstDash val="solid"/>
            <a:round/>
            <a:headEnd len="med" w="med" type="none"/>
            <a:tailEnd len="med" w="med" type="none"/>
          </a:ln>
        </p:spPr>
      </p:cxnSp>
      <p:sp>
        <p:nvSpPr>
          <p:cNvPr id="72" name="Google Shape;72;p17"/>
          <p:cNvSpPr txBox="1"/>
          <p:nvPr>
            <p:ph idx="1" type="subTitle"/>
          </p:nvPr>
        </p:nvSpPr>
        <p:spPr>
          <a:xfrm>
            <a:off x="1371900" y="2696956"/>
            <a:ext cx="1504500" cy="664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1pPr>
            <a:lvl2pPr lvl="1"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2pPr>
            <a:lvl3pPr lvl="2"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3pPr>
            <a:lvl4pPr lvl="3"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4pPr>
            <a:lvl5pPr lvl="4"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5pPr>
            <a:lvl6pPr lvl="5"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6pPr>
            <a:lvl7pPr lvl="6"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7pPr>
            <a:lvl8pPr lvl="7"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8pPr>
            <a:lvl9pPr lvl="8"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9pPr>
          </a:lstStyle>
          <a:p/>
        </p:txBody>
      </p:sp>
      <p:cxnSp>
        <p:nvCxnSpPr>
          <p:cNvPr id="73" name="Google Shape;73;p17"/>
          <p:cNvCxnSpPr/>
          <p:nvPr/>
        </p:nvCxnSpPr>
        <p:spPr>
          <a:xfrm>
            <a:off x="4398463" y="2606609"/>
            <a:ext cx="0" cy="845400"/>
          </a:xfrm>
          <a:prstGeom prst="straightConnector1">
            <a:avLst/>
          </a:prstGeom>
          <a:noFill/>
          <a:ln cap="flat" cmpd="sng" w="19050">
            <a:solidFill>
              <a:schemeClr val="accent1"/>
            </a:solidFill>
            <a:prstDash val="solid"/>
            <a:round/>
            <a:headEnd len="med" w="med" type="none"/>
            <a:tailEnd len="med" w="med" type="none"/>
          </a:ln>
        </p:spPr>
      </p:cxnSp>
      <p:sp>
        <p:nvSpPr>
          <p:cNvPr id="74" name="Google Shape;74;p17"/>
          <p:cNvSpPr txBox="1"/>
          <p:nvPr>
            <p:ph idx="2" type="subTitle"/>
          </p:nvPr>
        </p:nvSpPr>
        <p:spPr>
          <a:xfrm>
            <a:off x="2885182" y="2696956"/>
            <a:ext cx="1504500" cy="664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1pPr>
            <a:lvl2pPr lvl="1"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2pPr>
            <a:lvl3pPr lvl="2"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3pPr>
            <a:lvl4pPr lvl="3"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4pPr>
            <a:lvl5pPr lvl="4"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5pPr>
            <a:lvl6pPr lvl="5"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6pPr>
            <a:lvl7pPr lvl="6"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7pPr>
            <a:lvl8pPr lvl="7"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8pPr>
            <a:lvl9pPr lvl="8"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9pPr>
          </a:lstStyle>
          <a:p/>
        </p:txBody>
      </p:sp>
      <p:cxnSp>
        <p:nvCxnSpPr>
          <p:cNvPr id="75" name="Google Shape;75;p17"/>
          <p:cNvCxnSpPr/>
          <p:nvPr/>
        </p:nvCxnSpPr>
        <p:spPr>
          <a:xfrm>
            <a:off x="5911745" y="2606609"/>
            <a:ext cx="0" cy="845400"/>
          </a:xfrm>
          <a:prstGeom prst="straightConnector1">
            <a:avLst/>
          </a:prstGeom>
          <a:noFill/>
          <a:ln cap="flat" cmpd="sng" w="19050">
            <a:solidFill>
              <a:schemeClr val="accent1"/>
            </a:solidFill>
            <a:prstDash val="solid"/>
            <a:round/>
            <a:headEnd len="med" w="med" type="none"/>
            <a:tailEnd len="med" w="med" type="none"/>
          </a:ln>
        </p:spPr>
      </p:cxnSp>
      <p:sp>
        <p:nvSpPr>
          <p:cNvPr id="76" name="Google Shape;76;p17"/>
          <p:cNvSpPr txBox="1"/>
          <p:nvPr>
            <p:ph idx="3" type="subTitle"/>
          </p:nvPr>
        </p:nvSpPr>
        <p:spPr>
          <a:xfrm>
            <a:off x="4398463" y="2696956"/>
            <a:ext cx="1504500" cy="664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1pPr>
            <a:lvl2pPr lvl="1"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2pPr>
            <a:lvl3pPr lvl="2"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3pPr>
            <a:lvl4pPr lvl="3"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4pPr>
            <a:lvl5pPr lvl="4"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5pPr>
            <a:lvl6pPr lvl="5"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6pPr>
            <a:lvl7pPr lvl="6"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7pPr>
            <a:lvl8pPr lvl="7"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8pPr>
            <a:lvl9pPr lvl="8"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9pPr>
          </a:lstStyle>
          <a:p/>
        </p:txBody>
      </p:sp>
      <p:sp>
        <p:nvSpPr>
          <p:cNvPr id="77" name="Google Shape;77;p17"/>
          <p:cNvSpPr txBox="1"/>
          <p:nvPr>
            <p:ph idx="4" type="subTitle"/>
          </p:nvPr>
        </p:nvSpPr>
        <p:spPr>
          <a:xfrm>
            <a:off x="5911745" y="2696956"/>
            <a:ext cx="1504500" cy="664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1pPr>
            <a:lvl2pPr lvl="1"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2pPr>
            <a:lvl3pPr lvl="2"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3pPr>
            <a:lvl4pPr lvl="3"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4pPr>
            <a:lvl5pPr lvl="4"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5pPr>
            <a:lvl6pPr lvl="5"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6pPr>
            <a:lvl7pPr lvl="6"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7pPr>
            <a:lvl8pPr lvl="7"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8pPr>
            <a:lvl9pPr lvl="8"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9pPr>
          </a:lstStyle>
          <a:p/>
        </p:txBody>
      </p:sp>
      <p:sp>
        <p:nvSpPr>
          <p:cNvPr id="78" name="Google Shape;78;p17"/>
          <p:cNvSpPr txBox="1"/>
          <p:nvPr>
            <p:ph idx="5" type="subTitle"/>
          </p:nvPr>
        </p:nvSpPr>
        <p:spPr>
          <a:xfrm>
            <a:off x="292400" y="4112582"/>
            <a:ext cx="14562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IBM Plex Sans SemiBold"/>
              <a:buNone/>
              <a:defRPr>
                <a:solidFill>
                  <a:schemeClr val="lt1"/>
                </a:solidFill>
              </a:defRPr>
            </a:lvl1pPr>
            <a:lvl2pPr lvl="1">
              <a:spcBef>
                <a:spcPts val="0"/>
              </a:spcBef>
              <a:spcAft>
                <a:spcPts val="0"/>
              </a:spcAft>
              <a:buClr>
                <a:schemeClr val="lt1"/>
              </a:buClr>
              <a:buSzPts val="1400"/>
              <a:buFont typeface="IBM Plex Sans SemiBold"/>
              <a:buNone/>
              <a:defRPr>
                <a:solidFill>
                  <a:schemeClr val="lt1"/>
                </a:solidFill>
              </a:defRPr>
            </a:lvl2pPr>
            <a:lvl3pPr lvl="2">
              <a:spcBef>
                <a:spcPts val="0"/>
              </a:spcBef>
              <a:spcAft>
                <a:spcPts val="0"/>
              </a:spcAft>
              <a:buClr>
                <a:schemeClr val="lt1"/>
              </a:buClr>
              <a:buSzPts val="1400"/>
              <a:buFont typeface="IBM Plex Sans SemiBold"/>
              <a:buNone/>
              <a:defRPr>
                <a:solidFill>
                  <a:schemeClr val="lt1"/>
                </a:solidFill>
              </a:defRPr>
            </a:lvl3pPr>
            <a:lvl4pPr lvl="3">
              <a:spcBef>
                <a:spcPts val="0"/>
              </a:spcBef>
              <a:spcAft>
                <a:spcPts val="0"/>
              </a:spcAft>
              <a:buClr>
                <a:schemeClr val="lt1"/>
              </a:buClr>
              <a:buSzPts val="1400"/>
              <a:buFont typeface="IBM Plex Sans SemiBold"/>
              <a:buNone/>
              <a:defRPr>
                <a:solidFill>
                  <a:schemeClr val="lt1"/>
                </a:solidFill>
              </a:defRPr>
            </a:lvl4pPr>
            <a:lvl5pPr lvl="4">
              <a:spcBef>
                <a:spcPts val="0"/>
              </a:spcBef>
              <a:spcAft>
                <a:spcPts val="0"/>
              </a:spcAft>
              <a:buClr>
                <a:schemeClr val="lt1"/>
              </a:buClr>
              <a:buSzPts val="1400"/>
              <a:buFont typeface="IBM Plex Sans SemiBold"/>
              <a:buNone/>
              <a:defRPr>
                <a:solidFill>
                  <a:schemeClr val="lt1"/>
                </a:solidFill>
              </a:defRPr>
            </a:lvl5pPr>
            <a:lvl6pPr lvl="5">
              <a:spcBef>
                <a:spcPts val="0"/>
              </a:spcBef>
              <a:spcAft>
                <a:spcPts val="0"/>
              </a:spcAft>
              <a:buClr>
                <a:schemeClr val="lt1"/>
              </a:buClr>
              <a:buSzPts val="1400"/>
              <a:buFont typeface="IBM Plex Sans SemiBold"/>
              <a:buNone/>
              <a:defRPr>
                <a:solidFill>
                  <a:schemeClr val="lt1"/>
                </a:solidFill>
              </a:defRPr>
            </a:lvl6pPr>
            <a:lvl7pPr lvl="6">
              <a:spcBef>
                <a:spcPts val="0"/>
              </a:spcBef>
              <a:spcAft>
                <a:spcPts val="0"/>
              </a:spcAft>
              <a:buClr>
                <a:schemeClr val="lt1"/>
              </a:buClr>
              <a:buSzPts val="1400"/>
              <a:buFont typeface="IBM Plex Sans SemiBold"/>
              <a:buNone/>
              <a:defRPr>
                <a:solidFill>
                  <a:schemeClr val="lt1"/>
                </a:solidFill>
              </a:defRPr>
            </a:lvl7pPr>
            <a:lvl8pPr lvl="7">
              <a:spcBef>
                <a:spcPts val="0"/>
              </a:spcBef>
              <a:spcAft>
                <a:spcPts val="0"/>
              </a:spcAft>
              <a:buClr>
                <a:schemeClr val="lt1"/>
              </a:buClr>
              <a:buSzPts val="1400"/>
              <a:buFont typeface="IBM Plex Sans SemiBold"/>
              <a:buNone/>
              <a:defRPr>
                <a:solidFill>
                  <a:schemeClr val="lt1"/>
                </a:solidFill>
              </a:defRPr>
            </a:lvl8pPr>
            <a:lvl9pPr lvl="8">
              <a:spcBef>
                <a:spcPts val="0"/>
              </a:spcBef>
              <a:spcAft>
                <a:spcPts val="0"/>
              </a:spcAft>
              <a:buClr>
                <a:schemeClr val="lt1"/>
              </a:buClr>
              <a:buSzPts val="1400"/>
              <a:buFont typeface="IBM Plex Sans SemiBold"/>
              <a:buNone/>
              <a:defRPr>
                <a:solidFill>
                  <a:schemeClr val="lt1"/>
                </a:solidFill>
              </a:defRPr>
            </a:lvl9pPr>
          </a:lstStyle>
          <a:p/>
        </p:txBody>
      </p:sp>
      <p:sp>
        <p:nvSpPr>
          <p:cNvPr id="79" name="Google Shape;79;p17"/>
          <p:cNvSpPr txBox="1"/>
          <p:nvPr>
            <p:ph idx="6" type="subTitle"/>
          </p:nvPr>
        </p:nvSpPr>
        <p:spPr>
          <a:xfrm>
            <a:off x="292400" y="5155676"/>
            <a:ext cx="14562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IBM Plex Sans SemiBold"/>
              <a:buNone/>
              <a:defRPr>
                <a:solidFill>
                  <a:schemeClr val="lt1"/>
                </a:solidFill>
              </a:defRPr>
            </a:lvl1pPr>
            <a:lvl2pPr lvl="1">
              <a:spcBef>
                <a:spcPts val="0"/>
              </a:spcBef>
              <a:spcAft>
                <a:spcPts val="0"/>
              </a:spcAft>
              <a:buClr>
                <a:schemeClr val="lt1"/>
              </a:buClr>
              <a:buSzPts val="1400"/>
              <a:buFont typeface="IBM Plex Sans SemiBold"/>
              <a:buNone/>
              <a:defRPr>
                <a:solidFill>
                  <a:schemeClr val="lt1"/>
                </a:solidFill>
              </a:defRPr>
            </a:lvl2pPr>
            <a:lvl3pPr lvl="2">
              <a:spcBef>
                <a:spcPts val="0"/>
              </a:spcBef>
              <a:spcAft>
                <a:spcPts val="0"/>
              </a:spcAft>
              <a:buClr>
                <a:schemeClr val="lt1"/>
              </a:buClr>
              <a:buSzPts val="1400"/>
              <a:buFont typeface="IBM Plex Sans SemiBold"/>
              <a:buNone/>
              <a:defRPr>
                <a:solidFill>
                  <a:schemeClr val="lt1"/>
                </a:solidFill>
              </a:defRPr>
            </a:lvl3pPr>
            <a:lvl4pPr lvl="3">
              <a:spcBef>
                <a:spcPts val="0"/>
              </a:spcBef>
              <a:spcAft>
                <a:spcPts val="0"/>
              </a:spcAft>
              <a:buClr>
                <a:schemeClr val="lt1"/>
              </a:buClr>
              <a:buSzPts val="1400"/>
              <a:buFont typeface="IBM Plex Sans SemiBold"/>
              <a:buNone/>
              <a:defRPr>
                <a:solidFill>
                  <a:schemeClr val="lt1"/>
                </a:solidFill>
              </a:defRPr>
            </a:lvl4pPr>
            <a:lvl5pPr lvl="4">
              <a:spcBef>
                <a:spcPts val="0"/>
              </a:spcBef>
              <a:spcAft>
                <a:spcPts val="0"/>
              </a:spcAft>
              <a:buClr>
                <a:schemeClr val="lt1"/>
              </a:buClr>
              <a:buSzPts val="1400"/>
              <a:buFont typeface="IBM Plex Sans SemiBold"/>
              <a:buNone/>
              <a:defRPr>
                <a:solidFill>
                  <a:schemeClr val="lt1"/>
                </a:solidFill>
              </a:defRPr>
            </a:lvl5pPr>
            <a:lvl6pPr lvl="5">
              <a:spcBef>
                <a:spcPts val="0"/>
              </a:spcBef>
              <a:spcAft>
                <a:spcPts val="0"/>
              </a:spcAft>
              <a:buClr>
                <a:schemeClr val="lt1"/>
              </a:buClr>
              <a:buSzPts val="1400"/>
              <a:buFont typeface="IBM Plex Sans SemiBold"/>
              <a:buNone/>
              <a:defRPr>
                <a:solidFill>
                  <a:schemeClr val="lt1"/>
                </a:solidFill>
              </a:defRPr>
            </a:lvl6pPr>
            <a:lvl7pPr lvl="6">
              <a:spcBef>
                <a:spcPts val="0"/>
              </a:spcBef>
              <a:spcAft>
                <a:spcPts val="0"/>
              </a:spcAft>
              <a:buClr>
                <a:schemeClr val="lt1"/>
              </a:buClr>
              <a:buSzPts val="1400"/>
              <a:buFont typeface="IBM Plex Sans SemiBold"/>
              <a:buNone/>
              <a:defRPr>
                <a:solidFill>
                  <a:schemeClr val="lt1"/>
                </a:solidFill>
              </a:defRPr>
            </a:lvl7pPr>
            <a:lvl8pPr lvl="7">
              <a:spcBef>
                <a:spcPts val="0"/>
              </a:spcBef>
              <a:spcAft>
                <a:spcPts val="0"/>
              </a:spcAft>
              <a:buClr>
                <a:schemeClr val="lt1"/>
              </a:buClr>
              <a:buSzPts val="1400"/>
              <a:buFont typeface="IBM Plex Sans SemiBold"/>
              <a:buNone/>
              <a:defRPr>
                <a:solidFill>
                  <a:schemeClr val="lt1"/>
                </a:solidFill>
              </a:defRPr>
            </a:lvl8pPr>
            <a:lvl9pPr lvl="8">
              <a:spcBef>
                <a:spcPts val="0"/>
              </a:spcBef>
              <a:spcAft>
                <a:spcPts val="0"/>
              </a:spcAft>
              <a:buClr>
                <a:schemeClr val="lt1"/>
              </a:buClr>
              <a:buSzPts val="1400"/>
              <a:buFont typeface="IBM Plex Sans SemiBold"/>
              <a:buNone/>
              <a:defRPr>
                <a:solidFill>
                  <a:schemeClr val="lt1"/>
                </a:solidFill>
              </a:defRPr>
            </a:lvl9pPr>
          </a:lstStyle>
          <a:p/>
        </p:txBody>
      </p:sp>
      <p:sp>
        <p:nvSpPr>
          <p:cNvPr id="80" name="Google Shape;80;p17"/>
          <p:cNvSpPr txBox="1"/>
          <p:nvPr>
            <p:ph idx="7" type="subTitle"/>
          </p:nvPr>
        </p:nvSpPr>
        <p:spPr>
          <a:xfrm>
            <a:off x="292400" y="6198769"/>
            <a:ext cx="14562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IBM Plex Sans SemiBold"/>
              <a:buNone/>
              <a:defRPr>
                <a:solidFill>
                  <a:schemeClr val="lt1"/>
                </a:solidFill>
              </a:defRPr>
            </a:lvl1pPr>
            <a:lvl2pPr lvl="1">
              <a:spcBef>
                <a:spcPts val="0"/>
              </a:spcBef>
              <a:spcAft>
                <a:spcPts val="0"/>
              </a:spcAft>
              <a:buClr>
                <a:schemeClr val="lt1"/>
              </a:buClr>
              <a:buSzPts val="1400"/>
              <a:buFont typeface="IBM Plex Sans SemiBold"/>
              <a:buNone/>
              <a:defRPr>
                <a:solidFill>
                  <a:schemeClr val="lt1"/>
                </a:solidFill>
              </a:defRPr>
            </a:lvl2pPr>
            <a:lvl3pPr lvl="2">
              <a:spcBef>
                <a:spcPts val="0"/>
              </a:spcBef>
              <a:spcAft>
                <a:spcPts val="0"/>
              </a:spcAft>
              <a:buClr>
                <a:schemeClr val="lt1"/>
              </a:buClr>
              <a:buSzPts val="1400"/>
              <a:buFont typeface="IBM Plex Sans SemiBold"/>
              <a:buNone/>
              <a:defRPr>
                <a:solidFill>
                  <a:schemeClr val="lt1"/>
                </a:solidFill>
              </a:defRPr>
            </a:lvl3pPr>
            <a:lvl4pPr lvl="3">
              <a:spcBef>
                <a:spcPts val="0"/>
              </a:spcBef>
              <a:spcAft>
                <a:spcPts val="0"/>
              </a:spcAft>
              <a:buClr>
                <a:schemeClr val="lt1"/>
              </a:buClr>
              <a:buSzPts val="1400"/>
              <a:buFont typeface="IBM Plex Sans SemiBold"/>
              <a:buNone/>
              <a:defRPr>
                <a:solidFill>
                  <a:schemeClr val="lt1"/>
                </a:solidFill>
              </a:defRPr>
            </a:lvl4pPr>
            <a:lvl5pPr lvl="4">
              <a:spcBef>
                <a:spcPts val="0"/>
              </a:spcBef>
              <a:spcAft>
                <a:spcPts val="0"/>
              </a:spcAft>
              <a:buClr>
                <a:schemeClr val="lt1"/>
              </a:buClr>
              <a:buSzPts val="1400"/>
              <a:buFont typeface="IBM Plex Sans SemiBold"/>
              <a:buNone/>
              <a:defRPr>
                <a:solidFill>
                  <a:schemeClr val="lt1"/>
                </a:solidFill>
              </a:defRPr>
            </a:lvl5pPr>
            <a:lvl6pPr lvl="5">
              <a:spcBef>
                <a:spcPts val="0"/>
              </a:spcBef>
              <a:spcAft>
                <a:spcPts val="0"/>
              </a:spcAft>
              <a:buClr>
                <a:schemeClr val="lt1"/>
              </a:buClr>
              <a:buSzPts val="1400"/>
              <a:buFont typeface="IBM Plex Sans SemiBold"/>
              <a:buNone/>
              <a:defRPr>
                <a:solidFill>
                  <a:schemeClr val="lt1"/>
                </a:solidFill>
              </a:defRPr>
            </a:lvl6pPr>
            <a:lvl7pPr lvl="6">
              <a:spcBef>
                <a:spcPts val="0"/>
              </a:spcBef>
              <a:spcAft>
                <a:spcPts val="0"/>
              </a:spcAft>
              <a:buClr>
                <a:schemeClr val="lt1"/>
              </a:buClr>
              <a:buSzPts val="1400"/>
              <a:buFont typeface="IBM Plex Sans SemiBold"/>
              <a:buNone/>
              <a:defRPr>
                <a:solidFill>
                  <a:schemeClr val="lt1"/>
                </a:solidFill>
              </a:defRPr>
            </a:lvl7pPr>
            <a:lvl8pPr lvl="7">
              <a:spcBef>
                <a:spcPts val="0"/>
              </a:spcBef>
              <a:spcAft>
                <a:spcPts val="0"/>
              </a:spcAft>
              <a:buClr>
                <a:schemeClr val="lt1"/>
              </a:buClr>
              <a:buSzPts val="1400"/>
              <a:buFont typeface="IBM Plex Sans SemiBold"/>
              <a:buNone/>
              <a:defRPr>
                <a:solidFill>
                  <a:schemeClr val="lt1"/>
                </a:solidFill>
              </a:defRPr>
            </a:lvl8pPr>
            <a:lvl9pPr lvl="8">
              <a:spcBef>
                <a:spcPts val="0"/>
              </a:spcBef>
              <a:spcAft>
                <a:spcPts val="0"/>
              </a:spcAft>
              <a:buClr>
                <a:schemeClr val="lt1"/>
              </a:buClr>
              <a:buSzPts val="1400"/>
              <a:buFont typeface="IBM Plex Sans SemiBold"/>
              <a:buNone/>
              <a:defRPr>
                <a:solidFill>
                  <a:schemeClr val="lt1"/>
                </a:solidFill>
              </a:defRPr>
            </a:lvl9pPr>
          </a:lstStyle>
          <a:p/>
        </p:txBody>
      </p:sp>
      <p:sp>
        <p:nvSpPr>
          <p:cNvPr id="81" name="Google Shape;81;p17"/>
          <p:cNvSpPr txBox="1"/>
          <p:nvPr>
            <p:ph idx="8" type="subTitle"/>
          </p:nvPr>
        </p:nvSpPr>
        <p:spPr>
          <a:xfrm>
            <a:off x="292400" y="7241862"/>
            <a:ext cx="14562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IBM Plex Sans SemiBold"/>
              <a:buNone/>
              <a:defRPr>
                <a:solidFill>
                  <a:schemeClr val="lt1"/>
                </a:solidFill>
              </a:defRPr>
            </a:lvl1pPr>
            <a:lvl2pPr lvl="1">
              <a:spcBef>
                <a:spcPts val="0"/>
              </a:spcBef>
              <a:spcAft>
                <a:spcPts val="0"/>
              </a:spcAft>
              <a:buClr>
                <a:schemeClr val="lt1"/>
              </a:buClr>
              <a:buSzPts val="1400"/>
              <a:buFont typeface="IBM Plex Sans SemiBold"/>
              <a:buNone/>
              <a:defRPr>
                <a:solidFill>
                  <a:schemeClr val="lt1"/>
                </a:solidFill>
              </a:defRPr>
            </a:lvl2pPr>
            <a:lvl3pPr lvl="2">
              <a:spcBef>
                <a:spcPts val="0"/>
              </a:spcBef>
              <a:spcAft>
                <a:spcPts val="0"/>
              </a:spcAft>
              <a:buClr>
                <a:schemeClr val="lt1"/>
              </a:buClr>
              <a:buSzPts val="1400"/>
              <a:buFont typeface="IBM Plex Sans SemiBold"/>
              <a:buNone/>
              <a:defRPr>
                <a:solidFill>
                  <a:schemeClr val="lt1"/>
                </a:solidFill>
              </a:defRPr>
            </a:lvl3pPr>
            <a:lvl4pPr lvl="3">
              <a:spcBef>
                <a:spcPts val="0"/>
              </a:spcBef>
              <a:spcAft>
                <a:spcPts val="0"/>
              </a:spcAft>
              <a:buClr>
                <a:schemeClr val="lt1"/>
              </a:buClr>
              <a:buSzPts val="1400"/>
              <a:buFont typeface="IBM Plex Sans SemiBold"/>
              <a:buNone/>
              <a:defRPr>
                <a:solidFill>
                  <a:schemeClr val="lt1"/>
                </a:solidFill>
              </a:defRPr>
            </a:lvl4pPr>
            <a:lvl5pPr lvl="4">
              <a:spcBef>
                <a:spcPts val="0"/>
              </a:spcBef>
              <a:spcAft>
                <a:spcPts val="0"/>
              </a:spcAft>
              <a:buClr>
                <a:schemeClr val="lt1"/>
              </a:buClr>
              <a:buSzPts val="1400"/>
              <a:buFont typeface="IBM Plex Sans SemiBold"/>
              <a:buNone/>
              <a:defRPr>
                <a:solidFill>
                  <a:schemeClr val="lt1"/>
                </a:solidFill>
              </a:defRPr>
            </a:lvl5pPr>
            <a:lvl6pPr lvl="5">
              <a:spcBef>
                <a:spcPts val="0"/>
              </a:spcBef>
              <a:spcAft>
                <a:spcPts val="0"/>
              </a:spcAft>
              <a:buClr>
                <a:schemeClr val="lt1"/>
              </a:buClr>
              <a:buSzPts val="1400"/>
              <a:buFont typeface="IBM Plex Sans SemiBold"/>
              <a:buNone/>
              <a:defRPr>
                <a:solidFill>
                  <a:schemeClr val="lt1"/>
                </a:solidFill>
              </a:defRPr>
            </a:lvl6pPr>
            <a:lvl7pPr lvl="6">
              <a:spcBef>
                <a:spcPts val="0"/>
              </a:spcBef>
              <a:spcAft>
                <a:spcPts val="0"/>
              </a:spcAft>
              <a:buClr>
                <a:schemeClr val="lt1"/>
              </a:buClr>
              <a:buSzPts val="1400"/>
              <a:buFont typeface="IBM Plex Sans SemiBold"/>
              <a:buNone/>
              <a:defRPr>
                <a:solidFill>
                  <a:schemeClr val="lt1"/>
                </a:solidFill>
              </a:defRPr>
            </a:lvl7pPr>
            <a:lvl8pPr lvl="7">
              <a:spcBef>
                <a:spcPts val="0"/>
              </a:spcBef>
              <a:spcAft>
                <a:spcPts val="0"/>
              </a:spcAft>
              <a:buClr>
                <a:schemeClr val="lt1"/>
              </a:buClr>
              <a:buSzPts val="1400"/>
              <a:buFont typeface="IBM Plex Sans SemiBold"/>
              <a:buNone/>
              <a:defRPr>
                <a:solidFill>
                  <a:schemeClr val="lt1"/>
                </a:solidFill>
              </a:defRPr>
            </a:lvl8pPr>
            <a:lvl9pPr lvl="8">
              <a:spcBef>
                <a:spcPts val="0"/>
              </a:spcBef>
              <a:spcAft>
                <a:spcPts val="0"/>
              </a:spcAft>
              <a:buClr>
                <a:schemeClr val="lt1"/>
              </a:buClr>
              <a:buSzPts val="1400"/>
              <a:buFont typeface="IBM Plex Sans SemiBold"/>
              <a:buNone/>
              <a:defRPr>
                <a:solidFill>
                  <a:schemeClr val="lt1"/>
                </a:solidFill>
              </a:defRPr>
            </a:lvl9pPr>
          </a:lstStyle>
          <a:p/>
        </p:txBody>
      </p:sp>
      <p:sp>
        <p:nvSpPr>
          <p:cNvPr id="82" name="Google Shape;82;p17"/>
          <p:cNvSpPr txBox="1"/>
          <p:nvPr>
            <p:ph idx="9" type="subTitle"/>
          </p:nvPr>
        </p:nvSpPr>
        <p:spPr>
          <a:xfrm>
            <a:off x="292400" y="8284956"/>
            <a:ext cx="14562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IBM Plex Sans SemiBold"/>
              <a:buNone/>
              <a:defRPr>
                <a:solidFill>
                  <a:schemeClr val="lt1"/>
                </a:solidFill>
              </a:defRPr>
            </a:lvl1pPr>
            <a:lvl2pPr lvl="1">
              <a:spcBef>
                <a:spcPts val="0"/>
              </a:spcBef>
              <a:spcAft>
                <a:spcPts val="0"/>
              </a:spcAft>
              <a:buClr>
                <a:schemeClr val="lt1"/>
              </a:buClr>
              <a:buSzPts val="1400"/>
              <a:buFont typeface="IBM Plex Sans SemiBold"/>
              <a:buNone/>
              <a:defRPr>
                <a:solidFill>
                  <a:schemeClr val="lt1"/>
                </a:solidFill>
              </a:defRPr>
            </a:lvl2pPr>
            <a:lvl3pPr lvl="2">
              <a:spcBef>
                <a:spcPts val="0"/>
              </a:spcBef>
              <a:spcAft>
                <a:spcPts val="0"/>
              </a:spcAft>
              <a:buClr>
                <a:schemeClr val="lt1"/>
              </a:buClr>
              <a:buSzPts val="1400"/>
              <a:buFont typeface="IBM Plex Sans SemiBold"/>
              <a:buNone/>
              <a:defRPr>
                <a:solidFill>
                  <a:schemeClr val="lt1"/>
                </a:solidFill>
              </a:defRPr>
            </a:lvl3pPr>
            <a:lvl4pPr lvl="3">
              <a:spcBef>
                <a:spcPts val="0"/>
              </a:spcBef>
              <a:spcAft>
                <a:spcPts val="0"/>
              </a:spcAft>
              <a:buClr>
                <a:schemeClr val="lt1"/>
              </a:buClr>
              <a:buSzPts val="1400"/>
              <a:buFont typeface="IBM Plex Sans SemiBold"/>
              <a:buNone/>
              <a:defRPr>
                <a:solidFill>
                  <a:schemeClr val="lt1"/>
                </a:solidFill>
              </a:defRPr>
            </a:lvl4pPr>
            <a:lvl5pPr lvl="4">
              <a:spcBef>
                <a:spcPts val="0"/>
              </a:spcBef>
              <a:spcAft>
                <a:spcPts val="0"/>
              </a:spcAft>
              <a:buClr>
                <a:schemeClr val="lt1"/>
              </a:buClr>
              <a:buSzPts val="1400"/>
              <a:buFont typeface="IBM Plex Sans SemiBold"/>
              <a:buNone/>
              <a:defRPr>
                <a:solidFill>
                  <a:schemeClr val="lt1"/>
                </a:solidFill>
              </a:defRPr>
            </a:lvl5pPr>
            <a:lvl6pPr lvl="5">
              <a:spcBef>
                <a:spcPts val="0"/>
              </a:spcBef>
              <a:spcAft>
                <a:spcPts val="0"/>
              </a:spcAft>
              <a:buClr>
                <a:schemeClr val="lt1"/>
              </a:buClr>
              <a:buSzPts val="1400"/>
              <a:buFont typeface="IBM Plex Sans SemiBold"/>
              <a:buNone/>
              <a:defRPr>
                <a:solidFill>
                  <a:schemeClr val="lt1"/>
                </a:solidFill>
              </a:defRPr>
            </a:lvl6pPr>
            <a:lvl7pPr lvl="6">
              <a:spcBef>
                <a:spcPts val="0"/>
              </a:spcBef>
              <a:spcAft>
                <a:spcPts val="0"/>
              </a:spcAft>
              <a:buClr>
                <a:schemeClr val="lt1"/>
              </a:buClr>
              <a:buSzPts val="1400"/>
              <a:buFont typeface="IBM Plex Sans SemiBold"/>
              <a:buNone/>
              <a:defRPr>
                <a:solidFill>
                  <a:schemeClr val="lt1"/>
                </a:solidFill>
              </a:defRPr>
            </a:lvl7pPr>
            <a:lvl8pPr lvl="7">
              <a:spcBef>
                <a:spcPts val="0"/>
              </a:spcBef>
              <a:spcAft>
                <a:spcPts val="0"/>
              </a:spcAft>
              <a:buClr>
                <a:schemeClr val="lt1"/>
              </a:buClr>
              <a:buSzPts val="1400"/>
              <a:buFont typeface="IBM Plex Sans SemiBold"/>
              <a:buNone/>
              <a:defRPr>
                <a:solidFill>
                  <a:schemeClr val="lt1"/>
                </a:solidFill>
              </a:defRPr>
            </a:lvl8pPr>
            <a:lvl9pPr lvl="8">
              <a:spcBef>
                <a:spcPts val="0"/>
              </a:spcBef>
              <a:spcAft>
                <a:spcPts val="0"/>
              </a:spcAft>
              <a:buClr>
                <a:schemeClr val="lt1"/>
              </a:buClr>
              <a:buSzPts val="1400"/>
              <a:buFont typeface="IBM Plex Sans SemiBold"/>
              <a:buNone/>
              <a:defRPr>
                <a:solidFill>
                  <a:schemeClr val="lt1"/>
                </a:solidFill>
              </a:defRPr>
            </a:lvl9pPr>
          </a:lstStyle>
          <a:p/>
        </p:txBody>
      </p:sp>
      <p:cxnSp>
        <p:nvCxnSpPr>
          <p:cNvPr id="83" name="Google Shape;83;p17"/>
          <p:cNvCxnSpPr/>
          <p:nvPr/>
        </p:nvCxnSpPr>
        <p:spPr>
          <a:xfrm>
            <a:off x="1556823" y="4444929"/>
            <a:ext cx="5751300" cy="0"/>
          </a:xfrm>
          <a:prstGeom prst="straightConnector1">
            <a:avLst/>
          </a:prstGeom>
          <a:noFill/>
          <a:ln cap="flat" cmpd="sng" w="19050">
            <a:solidFill>
              <a:schemeClr val="accent1"/>
            </a:solidFill>
            <a:prstDash val="solid"/>
            <a:round/>
            <a:headEnd len="med" w="med" type="none"/>
            <a:tailEnd len="med" w="med" type="none"/>
          </a:ln>
        </p:spPr>
      </p:cxnSp>
      <p:cxnSp>
        <p:nvCxnSpPr>
          <p:cNvPr id="84" name="Google Shape;84;p17"/>
          <p:cNvCxnSpPr/>
          <p:nvPr/>
        </p:nvCxnSpPr>
        <p:spPr>
          <a:xfrm>
            <a:off x="1556823" y="5488022"/>
            <a:ext cx="5751300" cy="0"/>
          </a:xfrm>
          <a:prstGeom prst="straightConnector1">
            <a:avLst/>
          </a:prstGeom>
          <a:noFill/>
          <a:ln cap="flat" cmpd="sng" w="19050">
            <a:solidFill>
              <a:schemeClr val="accent1"/>
            </a:solidFill>
            <a:prstDash val="solid"/>
            <a:round/>
            <a:headEnd len="med" w="med" type="none"/>
            <a:tailEnd len="med" w="med" type="none"/>
          </a:ln>
        </p:spPr>
      </p:cxnSp>
      <p:cxnSp>
        <p:nvCxnSpPr>
          <p:cNvPr id="85" name="Google Shape;85;p17"/>
          <p:cNvCxnSpPr/>
          <p:nvPr/>
        </p:nvCxnSpPr>
        <p:spPr>
          <a:xfrm>
            <a:off x="1556823" y="6531116"/>
            <a:ext cx="5751300" cy="0"/>
          </a:xfrm>
          <a:prstGeom prst="straightConnector1">
            <a:avLst/>
          </a:prstGeom>
          <a:noFill/>
          <a:ln cap="flat" cmpd="sng" w="19050">
            <a:solidFill>
              <a:schemeClr val="accent1"/>
            </a:solidFill>
            <a:prstDash val="solid"/>
            <a:round/>
            <a:headEnd len="med" w="med" type="none"/>
            <a:tailEnd len="med" w="med" type="none"/>
          </a:ln>
        </p:spPr>
      </p:cxnSp>
      <p:cxnSp>
        <p:nvCxnSpPr>
          <p:cNvPr id="86" name="Google Shape;86;p17"/>
          <p:cNvCxnSpPr/>
          <p:nvPr/>
        </p:nvCxnSpPr>
        <p:spPr>
          <a:xfrm>
            <a:off x="1556823" y="7574209"/>
            <a:ext cx="5751300" cy="0"/>
          </a:xfrm>
          <a:prstGeom prst="straightConnector1">
            <a:avLst/>
          </a:prstGeom>
          <a:noFill/>
          <a:ln cap="flat" cmpd="sng" w="19050">
            <a:solidFill>
              <a:schemeClr val="accent1"/>
            </a:solidFill>
            <a:prstDash val="solid"/>
            <a:round/>
            <a:headEnd len="med" w="med" type="none"/>
            <a:tailEnd len="med" w="med" type="none"/>
          </a:ln>
        </p:spPr>
      </p:cxnSp>
      <p:cxnSp>
        <p:nvCxnSpPr>
          <p:cNvPr id="87" name="Google Shape;87;p17"/>
          <p:cNvCxnSpPr/>
          <p:nvPr/>
        </p:nvCxnSpPr>
        <p:spPr>
          <a:xfrm>
            <a:off x="1556823" y="8617302"/>
            <a:ext cx="5751300" cy="0"/>
          </a:xfrm>
          <a:prstGeom prst="straightConnector1">
            <a:avLst/>
          </a:prstGeom>
          <a:noFill/>
          <a:ln cap="flat" cmpd="sng" w="19050">
            <a:solidFill>
              <a:schemeClr val="accent1"/>
            </a:solidFill>
            <a:prstDash val="solid"/>
            <a:round/>
            <a:headEnd len="med" w="med" type="none"/>
            <a:tailEnd len="med" w="med" type="none"/>
          </a:ln>
        </p:spPr>
      </p:cxnSp>
      <p:sp>
        <p:nvSpPr>
          <p:cNvPr id="88" name="Google Shape;88;p17"/>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p:cSld name="CUSTOM_9">
    <p:spTree>
      <p:nvGrpSpPr>
        <p:cNvPr id="89" name="Shape 89"/>
        <p:cNvGrpSpPr/>
        <p:nvPr/>
      </p:nvGrpSpPr>
      <p:grpSpPr>
        <a:xfrm>
          <a:off x="0" y="0"/>
          <a:ext cx="0" cy="0"/>
          <a:chOff x="0" y="0"/>
          <a:chExt cx="0" cy="0"/>
        </a:xfrm>
      </p:grpSpPr>
      <p:sp>
        <p:nvSpPr>
          <p:cNvPr id="90" name="Google Shape;90;p18"/>
          <p:cNvSpPr txBox="1"/>
          <p:nvPr>
            <p:ph idx="1" type="subTitle"/>
          </p:nvPr>
        </p:nvSpPr>
        <p:spPr>
          <a:xfrm>
            <a:off x="3645947" y="596053"/>
            <a:ext cx="4126500" cy="1266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91" name="Google Shape;91;p18"/>
          <p:cNvSpPr txBox="1"/>
          <p:nvPr>
            <p:ph idx="2" type="subTitle"/>
          </p:nvPr>
        </p:nvSpPr>
        <p:spPr>
          <a:xfrm>
            <a:off x="3645947" y="1862667"/>
            <a:ext cx="4126500" cy="1266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92" name="Google Shape;92;p18"/>
          <p:cNvSpPr txBox="1"/>
          <p:nvPr>
            <p:ph idx="3" type="subTitle"/>
          </p:nvPr>
        </p:nvSpPr>
        <p:spPr>
          <a:xfrm>
            <a:off x="3645947" y="3129280"/>
            <a:ext cx="4126500" cy="1266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93" name="Google Shape;93;p18"/>
          <p:cNvSpPr txBox="1"/>
          <p:nvPr>
            <p:ph idx="4" type="subTitle"/>
          </p:nvPr>
        </p:nvSpPr>
        <p:spPr>
          <a:xfrm>
            <a:off x="3645947" y="4395893"/>
            <a:ext cx="4126500" cy="1266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94" name="Google Shape;94;p18"/>
          <p:cNvSpPr txBox="1"/>
          <p:nvPr>
            <p:ph idx="5" type="subTitle"/>
          </p:nvPr>
        </p:nvSpPr>
        <p:spPr>
          <a:xfrm>
            <a:off x="3645947" y="5662507"/>
            <a:ext cx="4126500" cy="1266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95" name="Google Shape;95;p18"/>
          <p:cNvSpPr txBox="1"/>
          <p:nvPr>
            <p:ph idx="6" type="subTitle"/>
          </p:nvPr>
        </p:nvSpPr>
        <p:spPr>
          <a:xfrm>
            <a:off x="3064038" y="596053"/>
            <a:ext cx="542700" cy="1266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96" name="Google Shape;96;p18"/>
          <p:cNvSpPr txBox="1"/>
          <p:nvPr>
            <p:ph idx="7" type="subTitle"/>
          </p:nvPr>
        </p:nvSpPr>
        <p:spPr>
          <a:xfrm>
            <a:off x="3064038" y="1862667"/>
            <a:ext cx="542700" cy="1266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97" name="Google Shape;97;p18"/>
          <p:cNvSpPr txBox="1"/>
          <p:nvPr>
            <p:ph idx="8" type="subTitle"/>
          </p:nvPr>
        </p:nvSpPr>
        <p:spPr>
          <a:xfrm>
            <a:off x="3064038" y="3129280"/>
            <a:ext cx="542700" cy="1266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98" name="Google Shape;98;p18"/>
          <p:cNvSpPr txBox="1"/>
          <p:nvPr>
            <p:ph idx="9" type="subTitle"/>
          </p:nvPr>
        </p:nvSpPr>
        <p:spPr>
          <a:xfrm>
            <a:off x="3064038" y="4395893"/>
            <a:ext cx="542700" cy="1266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99" name="Google Shape;99;p18"/>
          <p:cNvSpPr txBox="1"/>
          <p:nvPr>
            <p:ph idx="13" type="subTitle"/>
          </p:nvPr>
        </p:nvSpPr>
        <p:spPr>
          <a:xfrm>
            <a:off x="3064038" y="5662507"/>
            <a:ext cx="542700" cy="1266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100" name="Google Shape;100;p18"/>
          <p:cNvSpPr txBox="1"/>
          <p:nvPr>
            <p:ph type="title"/>
          </p:nvPr>
        </p:nvSpPr>
        <p:spPr>
          <a:xfrm>
            <a:off x="215900" y="528342"/>
            <a:ext cx="26538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101" name="Google Shape;101;p18"/>
          <p:cNvSpPr txBox="1"/>
          <p:nvPr>
            <p:ph idx="14" type="subTitle"/>
          </p:nvPr>
        </p:nvSpPr>
        <p:spPr>
          <a:xfrm>
            <a:off x="3645947" y="6929120"/>
            <a:ext cx="4126500" cy="1266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102" name="Google Shape;102;p18"/>
          <p:cNvSpPr txBox="1"/>
          <p:nvPr>
            <p:ph idx="15" type="subTitle"/>
          </p:nvPr>
        </p:nvSpPr>
        <p:spPr>
          <a:xfrm>
            <a:off x="3064038" y="6929120"/>
            <a:ext cx="542700" cy="1266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103" name="Google Shape;103;p18"/>
          <p:cNvSpPr txBox="1"/>
          <p:nvPr>
            <p:ph idx="16" type="subTitle"/>
          </p:nvPr>
        </p:nvSpPr>
        <p:spPr>
          <a:xfrm>
            <a:off x="3645947" y="8195733"/>
            <a:ext cx="4126500" cy="1266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104" name="Google Shape;104;p18"/>
          <p:cNvSpPr txBox="1"/>
          <p:nvPr>
            <p:ph idx="17" type="subTitle"/>
          </p:nvPr>
        </p:nvSpPr>
        <p:spPr>
          <a:xfrm>
            <a:off x="3064038" y="8195733"/>
            <a:ext cx="542700" cy="1266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105" name="Google Shape;105;p18"/>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V2">
  <p:cSld name="CUSTOM_17">
    <p:bg>
      <p:bgPr>
        <a:solidFill>
          <a:schemeClr val="dk1"/>
        </a:solidFill>
      </p:bgPr>
    </p:bg>
    <p:spTree>
      <p:nvGrpSpPr>
        <p:cNvPr id="106" name="Shape 106"/>
        <p:cNvGrpSpPr/>
        <p:nvPr/>
      </p:nvGrpSpPr>
      <p:grpSpPr>
        <a:xfrm>
          <a:off x="0" y="0"/>
          <a:ext cx="0" cy="0"/>
          <a:chOff x="0" y="0"/>
          <a:chExt cx="0" cy="0"/>
        </a:xfrm>
      </p:grpSpPr>
      <p:sp>
        <p:nvSpPr>
          <p:cNvPr id="107" name="Google Shape;107;p19"/>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19"/>
          <p:cNvSpPr txBox="1"/>
          <p:nvPr>
            <p:ph type="title"/>
          </p:nvPr>
        </p:nvSpPr>
        <p:spPr>
          <a:xfrm>
            <a:off x="215900" y="528342"/>
            <a:ext cx="36678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IBM Plex Sans Light"/>
              <a:buNone/>
              <a:defRPr sz="3600">
                <a:solidFill>
                  <a:schemeClr val="lt1"/>
                </a:solidFill>
              </a:defRPr>
            </a:lvl1pPr>
            <a:lvl2pPr lvl="1">
              <a:spcBef>
                <a:spcPts val="0"/>
              </a:spcBef>
              <a:spcAft>
                <a:spcPts val="0"/>
              </a:spcAft>
              <a:buClr>
                <a:schemeClr val="lt1"/>
              </a:buClr>
              <a:buSzPts val="3600"/>
              <a:buFont typeface="IBM Plex Sans Light"/>
              <a:buNone/>
              <a:defRPr sz="3600">
                <a:solidFill>
                  <a:schemeClr val="lt1"/>
                </a:solidFill>
              </a:defRPr>
            </a:lvl2pPr>
            <a:lvl3pPr lvl="2">
              <a:spcBef>
                <a:spcPts val="0"/>
              </a:spcBef>
              <a:spcAft>
                <a:spcPts val="0"/>
              </a:spcAft>
              <a:buClr>
                <a:schemeClr val="lt1"/>
              </a:buClr>
              <a:buSzPts val="3600"/>
              <a:buFont typeface="IBM Plex Sans Light"/>
              <a:buNone/>
              <a:defRPr sz="3600">
                <a:solidFill>
                  <a:schemeClr val="lt1"/>
                </a:solidFill>
              </a:defRPr>
            </a:lvl3pPr>
            <a:lvl4pPr lvl="3">
              <a:spcBef>
                <a:spcPts val="0"/>
              </a:spcBef>
              <a:spcAft>
                <a:spcPts val="0"/>
              </a:spcAft>
              <a:buClr>
                <a:schemeClr val="lt1"/>
              </a:buClr>
              <a:buSzPts val="3600"/>
              <a:buFont typeface="IBM Plex Sans Light"/>
              <a:buNone/>
              <a:defRPr sz="3600">
                <a:solidFill>
                  <a:schemeClr val="lt1"/>
                </a:solidFill>
              </a:defRPr>
            </a:lvl4pPr>
            <a:lvl5pPr lvl="4">
              <a:spcBef>
                <a:spcPts val="0"/>
              </a:spcBef>
              <a:spcAft>
                <a:spcPts val="0"/>
              </a:spcAft>
              <a:buClr>
                <a:schemeClr val="lt1"/>
              </a:buClr>
              <a:buSzPts val="3600"/>
              <a:buFont typeface="IBM Plex Sans Light"/>
              <a:buNone/>
              <a:defRPr sz="3600">
                <a:solidFill>
                  <a:schemeClr val="lt1"/>
                </a:solidFill>
              </a:defRPr>
            </a:lvl5pPr>
            <a:lvl6pPr lvl="5">
              <a:spcBef>
                <a:spcPts val="0"/>
              </a:spcBef>
              <a:spcAft>
                <a:spcPts val="0"/>
              </a:spcAft>
              <a:buClr>
                <a:schemeClr val="lt1"/>
              </a:buClr>
              <a:buSzPts val="3600"/>
              <a:buFont typeface="IBM Plex Sans Light"/>
              <a:buNone/>
              <a:defRPr sz="3600">
                <a:solidFill>
                  <a:schemeClr val="lt1"/>
                </a:solidFill>
              </a:defRPr>
            </a:lvl6pPr>
            <a:lvl7pPr lvl="6">
              <a:spcBef>
                <a:spcPts val="0"/>
              </a:spcBef>
              <a:spcAft>
                <a:spcPts val="0"/>
              </a:spcAft>
              <a:buClr>
                <a:schemeClr val="lt1"/>
              </a:buClr>
              <a:buSzPts val="3600"/>
              <a:buFont typeface="IBM Plex Sans Light"/>
              <a:buNone/>
              <a:defRPr sz="3600">
                <a:solidFill>
                  <a:schemeClr val="lt1"/>
                </a:solidFill>
              </a:defRPr>
            </a:lvl7pPr>
            <a:lvl8pPr lvl="7">
              <a:spcBef>
                <a:spcPts val="0"/>
              </a:spcBef>
              <a:spcAft>
                <a:spcPts val="0"/>
              </a:spcAft>
              <a:buClr>
                <a:schemeClr val="lt1"/>
              </a:buClr>
              <a:buSzPts val="3600"/>
              <a:buFont typeface="IBM Plex Sans Light"/>
              <a:buNone/>
              <a:defRPr sz="3600">
                <a:solidFill>
                  <a:schemeClr val="lt1"/>
                </a:solidFill>
              </a:defRPr>
            </a:lvl8pPr>
            <a:lvl9pPr lvl="8">
              <a:spcBef>
                <a:spcPts val="0"/>
              </a:spcBef>
              <a:spcAft>
                <a:spcPts val="0"/>
              </a:spcAft>
              <a:buClr>
                <a:schemeClr val="lt1"/>
              </a:buClr>
              <a:buSzPts val="3600"/>
              <a:buFont typeface="IBM Plex Sans Light"/>
              <a:buNone/>
              <a:defRPr sz="3600">
                <a:solidFill>
                  <a:schemeClr val="lt1"/>
                </a:solidFill>
              </a:defRPr>
            </a:lvl9pPr>
          </a:lstStyle>
          <a:p/>
        </p:txBody>
      </p:sp>
      <p:sp>
        <p:nvSpPr>
          <p:cNvPr id="109" name="Google Shape;109;p19"/>
          <p:cNvSpPr txBox="1"/>
          <p:nvPr>
            <p:ph idx="2" type="title"/>
          </p:nvPr>
        </p:nvSpPr>
        <p:spPr>
          <a:xfrm>
            <a:off x="3883501" y="528342"/>
            <a:ext cx="35142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IBM Plex Sans Light"/>
              <a:buNone/>
              <a:defRPr sz="3600">
                <a:solidFill>
                  <a:schemeClr val="lt1"/>
                </a:solidFill>
              </a:defRPr>
            </a:lvl1pPr>
            <a:lvl2pPr lvl="1">
              <a:spcBef>
                <a:spcPts val="0"/>
              </a:spcBef>
              <a:spcAft>
                <a:spcPts val="0"/>
              </a:spcAft>
              <a:buClr>
                <a:schemeClr val="lt1"/>
              </a:buClr>
              <a:buSzPts val="3600"/>
              <a:buFont typeface="IBM Plex Sans Light"/>
              <a:buNone/>
              <a:defRPr sz="3600">
                <a:solidFill>
                  <a:schemeClr val="lt1"/>
                </a:solidFill>
              </a:defRPr>
            </a:lvl2pPr>
            <a:lvl3pPr lvl="2">
              <a:spcBef>
                <a:spcPts val="0"/>
              </a:spcBef>
              <a:spcAft>
                <a:spcPts val="0"/>
              </a:spcAft>
              <a:buClr>
                <a:schemeClr val="lt1"/>
              </a:buClr>
              <a:buSzPts val="3600"/>
              <a:buFont typeface="IBM Plex Sans Light"/>
              <a:buNone/>
              <a:defRPr sz="3600">
                <a:solidFill>
                  <a:schemeClr val="lt1"/>
                </a:solidFill>
              </a:defRPr>
            </a:lvl3pPr>
            <a:lvl4pPr lvl="3">
              <a:spcBef>
                <a:spcPts val="0"/>
              </a:spcBef>
              <a:spcAft>
                <a:spcPts val="0"/>
              </a:spcAft>
              <a:buClr>
                <a:schemeClr val="lt1"/>
              </a:buClr>
              <a:buSzPts val="3600"/>
              <a:buFont typeface="IBM Plex Sans Light"/>
              <a:buNone/>
              <a:defRPr sz="3600">
                <a:solidFill>
                  <a:schemeClr val="lt1"/>
                </a:solidFill>
              </a:defRPr>
            </a:lvl4pPr>
            <a:lvl5pPr lvl="4">
              <a:spcBef>
                <a:spcPts val="0"/>
              </a:spcBef>
              <a:spcAft>
                <a:spcPts val="0"/>
              </a:spcAft>
              <a:buClr>
                <a:schemeClr val="lt1"/>
              </a:buClr>
              <a:buSzPts val="3600"/>
              <a:buFont typeface="IBM Plex Sans Light"/>
              <a:buNone/>
              <a:defRPr sz="3600">
                <a:solidFill>
                  <a:schemeClr val="lt1"/>
                </a:solidFill>
              </a:defRPr>
            </a:lvl5pPr>
            <a:lvl6pPr lvl="5">
              <a:spcBef>
                <a:spcPts val="0"/>
              </a:spcBef>
              <a:spcAft>
                <a:spcPts val="0"/>
              </a:spcAft>
              <a:buClr>
                <a:schemeClr val="lt1"/>
              </a:buClr>
              <a:buSzPts val="3600"/>
              <a:buFont typeface="IBM Plex Sans Light"/>
              <a:buNone/>
              <a:defRPr sz="3600">
                <a:solidFill>
                  <a:schemeClr val="lt1"/>
                </a:solidFill>
              </a:defRPr>
            </a:lvl6pPr>
            <a:lvl7pPr lvl="6">
              <a:spcBef>
                <a:spcPts val="0"/>
              </a:spcBef>
              <a:spcAft>
                <a:spcPts val="0"/>
              </a:spcAft>
              <a:buClr>
                <a:schemeClr val="lt1"/>
              </a:buClr>
              <a:buSzPts val="3600"/>
              <a:buFont typeface="IBM Plex Sans Light"/>
              <a:buNone/>
              <a:defRPr sz="3600">
                <a:solidFill>
                  <a:schemeClr val="lt1"/>
                </a:solidFill>
              </a:defRPr>
            </a:lvl7pPr>
            <a:lvl8pPr lvl="7">
              <a:spcBef>
                <a:spcPts val="0"/>
              </a:spcBef>
              <a:spcAft>
                <a:spcPts val="0"/>
              </a:spcAft>
              <a:buClr>
                <a:schemeClr val="lt1"/>
              </a:buClr>
              <a:buSzPts val="3600"/>
              <a:buFont typeface="IBM Plex Sans Light"/>
              <a:buNone/>
              <a:defRPr sz="3600">
                <a:solidFill>
                  <a:schemeClr val="lt1"/>
                </a:solidFill>
              </a:defRPr>
            </a:lvl8pPr>
            <a:lvl9pPr lvl="8">
              <a:spcBef>
                <a:spcPts val="0"/>
              </a:spcBef>
              <a:spcAft>
                <a:spcPts val="0"/>
              </a:spcAft>
              <a:buClr>
                <a:schemeClr val="lt1"/>
              </a:buClr>
              <a:buSzPts val="3600"/>
              <a:buFont typeface="IBM Plex Sans Light"/>
              <a:buNone/>
              <a:defRPr sz="3600">
                <a:solidFill>
                  <a:schemeClr val="lt1"/>
                </a:solidFill>
              </a:defRPr>
            </a:lvl9pPr>
          </a:lstStyle>
          <a:p/>
        </p:txBody>
      </p:sp>
      <p:sp>
        <p:nvSpPr>
          <p:cNvPr id="110" name="Google Shape;110;p19"/>
          <p:cNvSpPr txBox="1"/>
          <p:nvPr>
            <p:ph idx="3" type="title"/>
          </p:nvPr>
        </p:nvSpPr>
        <p:spPr>
          <a:xfrm>
            <a:off x="215900" y="2801676"/>
            <a:ext cx="40962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IBM Plex Sans Light"/>
              <a:buNone/>
              <a:defRPr sz="3600">
                <a:solidFill>
                  <a:schemeClr val="lt1"/>
                </a:solidFill>
              </a:defRPr>
            </a:lvl1pPr>
            <a:lvl2pPr lvl="1">
              <a:spcBef>
                <a:spcPts val="0"/>
              </a:spcBef>
              <a:spcAft>
                <a:spcPts val="0"/>
              </a:spcAft>
              <a:buClr>
                <a:schemeClr val="lt1"/>
              </a:buClr>
              <a:buSzPts val="3600"/>
              <a:buFont typeface="IBM Plex Sans Light"/>
              <a:buNone/>
              <a:defRPr sz="3600">
                <a:solidFill>
                  <a:schemeClr val="lt1"/>
                </a:solidFill>
              </a:defRPr>
            </a:lvl2pPr>
            <a:lvl3pPr lvl="2">
              <a:spcBef>
                <a:spcPts val="0"/>
              </a:spcBef>
              <a:spcAft>
                <a:spcPts val="0"/>
              </a:spcAft>
              <a:buClr>
                <a:schemeClr val="lt1"/>
              </a:buClr>
              <a:buSzPts val="3600"/>
              <a:buFont typeface="IBM Plex Sans Light"/>
              <a:buNone/>
              <a:defRPr sz="3600">
                <a:solidFill>
                  <a:schemeClr val="lt1"/>
                </a:solidFill>
              </a:defRPr>
            </a:lvl3pPr>
            <a:lvl4pPr lvl="3">
              <a:spcBef>
                <a:spcPts val="0"/>
              </a:spcBef>
              <a:spcAft>
                <a:spcPts val="0"/>
              </a:spcAft>
              <a:buClr>
                <a:schemeClr val="lt1"/>
              </a:buClr>
              <a:buSzPts val="3600"/>
              <a:buFont typeface="IBM Plex Sans Light"/>
              <a:buNone/>
              <a:defRPr sz="3600">
                <a:solidFill>
                  <a:schemeClr val="lt1"/>
                </a:solidFill>
              </a:defRPr>
            </a:lvl4pPr>
            <a:lvl5pPr lvl="4">
              <a:spcBef>
                <a:spcPts val="0"/>
              </a:spcBef>
              <a:spcAft>
                <a:spcPts val="0"/>
              </a:spcAft>
              <a:buClr>
                <a:schemeClr val="lt1"/>
              </a:buClr>
              <a:buSzPts val="3600"/>
              <a:buFont typeface="IBM Plex Sans Light"/>
              <a:buNone/>
              <a:defRPr sz="3600">
                <a:solidFill>
                  <a:schemeClr val="lt1"/>
                </a:solidFill>
              </a:defRPr>
            </a:lvl5pPr>
            <a:lvl6pPr lvl="5">
              <a:spcBef>
                <a:spcPts val="0"/>
              </a:spcBef>
              <a:spcAft>
                <a:spcPts val="0"/>
              </a:spcAft>
              <a:buClr>
                <a:schemeClr val="lt1"/>
              </a:buClr>
              <a:buSzPts val="3600"/>
              <a:buFont typeface="IBM Plex Sans Light"/>
              <a:buNone/>
              <a:defRPr sz="3600">
                <a:solidFill>
                  <a:schemeClr val="lt1"/>
                </a:solidFill>
              </a:defRPr>
            </a:lvl6pPr>
            <a:lvl7pPr lvl="6">
              <a:spcBef>
                <a:spcPts val="0"/>
              </a:spcBef>
              <a:spcAft>
                <a:spcPts val="0"/>
              </a:spcAft>
              <a:buClr>
                <a:schemeClr val="lt1"/>
              </a:buClr>
              <a:buSzPts val="3600"/>
              <a:buFont typeface="IBM Plex Sans Light"/>
              <a:buNone/>
              <a:defRPr sz="3600">
                <a:solidFill>
                  <a:schemeClr val="lt1"/>
                </a:solidFill>
              </a:defRPr>
            </a:lvl7pPr>
            <a:lvl8pPr lvl="7">
              <a:spcBef>
                <a:spcPts val="0"/>
              </a:spcBef>
              <a:spcAft>
                <a:spcPts val="0"/>
              </a:spcAft>
              <a:buClr>
                <a:schemeClr val="lt1"/>
              </a:buClr>
              <a:buSzPts val="3600"/>
              <a:buFont typeface="IBM Plex Sans Light"/>
              <a:buNone/>
              <a:defRPr sz="3600">
                <a:solidFill>
                  <a:schemeClr val="lt1"/>
                </a:solidFill>
              </a:defRPr>
            </a:lvl8pPr>
            <a:lvl9pPr lvl="8">
              <a:spcBef>
                <a:spcPts val="0"/>
              </a:spcBef>
              <a:spcAft>
                <a:spcPts val="0"/>
              </a:spcAft>
              <a:buClr>
                <a:schemeClr val="lt1"/>
              </a:buClr>
              <a:buSzPts val="3600"/>
              <a:buFont typeface="IBM Plex Sans Light"/>
              <a:buNone/>
              <a:defRPr sz="3600">
                <a:solidFill>
                  <a:schemeClr val="lt1"/>
                </a:solidFill>
              </a:defRPr>
            </a:lvl9pPr>
          </a:lstStyle>
          <a:p/>
        </p:txBody>
      </p:sp>
      <p:sp>
        <p:nvSpPr>
          <p:cNvPr id="111" name="Google Shape;111;p19"/>
          <p:cNvSpPr txBox="1"/>
          <p:nvPr>
            <p:ph idx="4" type="title"/>
          </p:nvPr>
        </p:nvSpPr>
        <p:spPr>
          <a:xfrm>
            <a:off x="4507869" y="2801676"/>
            <a:ext cx="28896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IBM Plex Sans Light"/>
              <a:buNone/>
              <a:defRPr sz="3600">
                <a:solidFill>
                  <a:schemeClr val="lt1"/>
                </a:solidFill>
              </a:defRPr>
            </a:lvl1pPr>
            <a:lvl2pPr lvl="1">
              <a:spcBef>
                <a:spcPts val="0"/>
              </a:spcBef>
              <a:spcAft>
                <a:spcPts val="0"/>
              </a:spcAft>
              <a:buClr>
                <a:schemeClr val="lt1"/>
              </a:buClr>
              <a:buSzPts val="3600"/>
              <a:buFont typeface="IBM Plex Sans Light"/>
              <a:buNone/>
              <a:defRPr sz="3600">
                <a:solidFill>
                  <a:schemeClr val="lt1"/>
                </a:solidFill>
              </a:defRPr>
            </a:lvl2pPr>
            <a:lvl3pPr lvl="2">
              <a:spcBef>
                <a:spcPts val="0"/>
              </a:spcBef>
              <a:spcAft>
                <a:spcPts val="0"/>
              </a:spcAft>
              <a:buClr>
                <a:schemeClr val="lt1"/>
              </a:buClr>
              <a:buSzPts val="3600"/>
              <a:buFont typeface="IBM Plex Sans Light"/>
              <a:buNone/>
              <a:defRPr sz="3600">
                <a:solidFill>
                  <a:schemeClr val="lt1"/>
                </a:solidFill>
              </a:defRPr>
            </a:lvl3pPr>
            <a:lvl4pPr lvl="3">
              <a:spcBef>
                <a:spcPts val="0"/>
              </a:spcBef>
              <a:spcAft>
                <a:spcPts val="0"/>
              </a:spcAft>
              <a:buClr>
                <a:schemeClr val="lt1"/>
              </a:buClr>
              <a:buSzPts val="3600"/>
              <a:buFont typeface="IBM Plex Sans Light"/>
              <a:buNone/>
              <a:defRPr sz="3600">
                <a:solidFill>
                  <a:schemeClr val="lt1"/>
                </a:solidFill>
              </a:defRPr>
            </a:lvl4pPr>
            <a:lvl5pPr lvl="4">
              <a:spcBef>
                <a:spcPts val="0"/>
              </a:spcBef>
              <a:spcAft>
                <a:spcPts val="0"/>
              </a:spcAft>
              <a:buClr>
                <a:schemeClr val="lt1"/>
              </a:buClr>
              <a:buSzPts val="3600"/>
              <a:buFont typeface="IBM Plex Sans Light"/>
              <a:buNone/>
              <a:defRPr sz="3600">
                <a:solidFill>
                  <a:schemeClr val="lt1"/>
                </a:solidFill>
              </a:defRPr>
            </a:lvl5pPr>
            <a:lvl6pPr lvl="5">
              <a:spcBef>
                <a:spcPts val="0"/>
              </a:spcBef>
              <a:spcAft>
                <a:spcPts val="0"/>
              </a:spcAft>
              <a:buClr>
                <a:schemeClr val="lt1"/>
              </a:buClr>
              <a:buSzPts val="3600"/>
              <a:buFont typeface="IBM Plex Sans Light"/>
              <a:buNone/>
              <a:defRPr sz="3600">
                <a:solidFill>
                  <a:schemeClr val="lt1"/>
                </a:solidFill>
              </a:defRPr>
            </a:lvl6pPr>
            <a:lvl7pPr lvl="6">
              <a:spcBef>
                <a:spcPts val="0"/>
              </a:spcBef>
              <a:spcAft>
                <a:spcPts val="0"/>
              </a:spcAft>
              <a:buClr>
                <a:schemeClr val="lt1"/>
              </a:buClr>
              <a:buSzPts val="3600"/>
              <a:buFont typeface="IBM Plex Sans Light"/>
              <a:buNone/>
              <a:defRPr sz="3600">
                <a:solidFill>
                  <a:schemeClr val="lt1"/>
                </a:solidFill>
              </a:defRPr>
            </a:lvl7pPr>
            <a:lvl8pPr lvl="7">
              <a:spcBef>
                <a:spcPts val="0"/>
              </a:spcBef>
              <a:spcAft>
                <a:spcPts val="0"/>
              </a:spcAft>
              <a:buClr>
                <a:schemeClr val="lt1"/>
              </a:buClr>
              <a:buSzPts val="3600"/>
              <a:buFont typeface="IBM Plex Sans Light"/>
              <a:buNone/>
              <a:defRPr sz="3600">
                <a:solidFill>
                  <a:schemeClr val="lt1"/>
                </a:solidFill>
              </a:defRPr>
            </a:lvl8pPr>
            <a:lvl9pPr lvl="8">
              <a:spcBef>
                <a:spcPts val="0"/>
              </a:spcBef>
              <a:spcAft>
                <a:spcPts val="0"/>
              </a:spcAft>
              <a:buClr>
                <a:schemeClr val="lt1"/>
              </a:buClr>
              <a:buSzPts val="3600"/>
              <a:buFont typeface="IBM Plex Sans Light"/>
              <a:buNone/>
              <a:defRPr sz="3600">
                <a:solidFill>
                  <a:schemeClr val="lt1"/>
                </a:solidFill>
              </a:defRPr>
            </a:lvl9pPr>
          </a:lstStyle>
          <a:p/>
        </p:txBody>
      </p:sp>
      <p:sp>
        <p:nvSpPr>
          <p:cNvPr id="112" name="Google Shape;112;p19"/>
          <p:cNvSpPr txBox="1"/>
          <p:nvPr>
            <p:ph idx="5" type="title"/>
          </p:nvPr>
        </p:nvSpPr>
        <p:spPr>
          <a:xfrm>
            <a:off x="215900" y="5379049"/>
            <a:ext cx="50895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IBM Plex Sans Light"/>
              <a:buNone/>
              <a:defRPr sz="3600">
                <a:solidFill>
                  <a:schemeClr val="lt1"/>
                </a:solidFill>
              </a:defRPr>
            </a:lvl1pPr>
            <a:lvl2pPr lvl="1">
              <a:spcBef>
                <a:spcPts val="0"/>
              </a:spcBef>
              <a:spcAft>
                <a:spcPts val="0"/>
              </a:spcAft>
              <a:buClr>
                <a:schemeClr val="lt1"/>
              </a:buClr>
              <a:buSzPts val="3600"/>
              <a:buFont typeface="IBM Plex Sans Light"/>
              <a:buNone/>
              <a:defRPr sz="3600">
                <a:solidFill>
                  <a:schemeClr val="lt1"/>
                </a:solidFill>
              </a:defRPr>
            </a:lvl2pPr>
            <a:lvl3pPr lvl="2">
              <a:spcBef>
                <a:spcPts val="0"/>
              </a:spcBef>
              <a:spcAft>
                <a:spcPts val="0"/>
              </a:spcAft>
              <a:buClr>
                <a:schemeClr val="lt1"/>
              </a:buClr>
              <a:buSzPts val="3600"/>
              <a:buFont typeface="IBM Plex Sans Light"/>
              <a:buNone/>
              <a:defRPr sz="3600">
                <a:solidFill>
                  <a:schemeClr val="lt1"/>
                </a:solidFill>
              </a:defRPr>
            </a:lvl3pPr>
            <a:lvl4pPr lvl="3">
              <a:spcBef>
                <a:spcPts val="0"/>
              </a:spcBef>
              <a:spcAft>
                <a:spcPts val="0"/>
              </a:spcAft>
              <a:buClr>
                <a:schemeClr val="lt1"/>
              </a:buClr>
              <a:buSzPts val="3600"/>
              <a:buFont typeface="IBM Plex Sans Light"/>
              <a:buNone/>
              <a:defRPr sz="3600">
                <a:solidFill>
                  <a:schemeClr val="lt1"/>
                </a:solidFill>
              </a:defRPr>
            </a:lvl4pPr>
            <a:lvl5pPr lvl="4">
              <a:spcBef>
                <a:spcPts val="0"/>
              </a:spcBef>
              <a:spcAft>
                <a:spcPts val="0"/>
              </a:spcAft>
              <a:buClr>
                <a:schemeClr val="lt1"/>
              </a:buClr>
              <a:buSzPts val="3600"/>
              <a:buFont typeface="IBM Plex Sans Light"/>
              <a:buNone/>
              <a:defRPr sz="3600">
                <a:solidFill>
                  <a:schemeClr val="lt1"/>
                </a:solidFill>
              </a:defRPr>
            </a:lvl5pPr>
            <a:lvl6pPr lvl="5">
              <a:spcBef>
                <a:spcPts val="0"/>
              </a:spcBef>
              <a:spcAft>
                <a:spcPts val="0"/>
              </a:spcAft>
              <a:buClr>
                <a:schemeClr val="lt1"/>
              </a:buClr>
              <a:buSzPts val="3600"/>
              <a:buFont typeface="IBM Plex Sans Light"/>
              <a:buNone/>
              <a:defRPr sz="3600">
                <a:solidFill>
                  <a:schemeClr val="lt1"/>
                </a:solidFill>
              </a:defRPr>
            </a:lvl6pPr>
            <a:lvl7pPr lvl="6">
              <a:spcBef>
                <a:spcPts val="0"/>
              </a:spcBef>
              <a:spcAft>
                <a:spcPts val="0"/>
              </a:spcAft>
              <a:buClr>
                <a:schemeClr val="lt1"/>
              </a:buClr>
              <a:buSzPts val="3600"/>
              <a:buFont typeface="IBM Plex Sans Light"/>
              <a:buNone/>
              <a:defRPr sz="3600">
                <a:solidFill>
                  <a:schemeClr val="lt1"/>
                </a:solidFill>
              </a:defRPr>
            </a:lvl7pPr>
            <a:lvl8pPr lvl="7">
              <a:spcBef>
                <a:spcPts val="0"/>
              </a:spcBef>
              <a:spcAft>
                <a:spcPts val="0"/>
              </a:spcAft>
              <a:buClr>
                <a:schemeClr val="lt1"/>
              </a:buClr>
              <a:buSzPts val="3600"/>
              <a:buFont typeface="IBM Plex Sans Light"/>
              <a:buNone/>
              <a:defRPr sz="3600">
                <a:solidFill>
                  <a:schemeClr val="lt1"/>
                </a:solidFill>
              </a:defRPr>
            </a:lvl8pPr>
            <a:lvl9pPr lvl="8">
              <a:spcBef>
                <a:spcPts val="0"/>
              </a:spcBef>
              <a:spcAft>
                <a:spcPts val="0"/>
              </a:spcAft>
              <a:buClr>
                <a:schemeClr val="lt1"/>
              </a:buClr>
              <a:buSzPts val="3600"/>
              <a:buFont typeface="IBM Plex Sans Light"/>
              <a:buNone/>
              <a:defRPr sz="36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p:cSld name="CUSTOM_6">
    <p:bg>
      <p:bgPr>
        <a:solidFill>
          <a:schemeClr val="accent2"/>
        </a:solidFill>
      </p:bgPr>
    </p:bg>
    <p:spTree>
      <p:nvGrpSpPr>
        <p:cNvPr id="113" name="Shape 113"/>
        <p:cNvGrpSpPr/>
        <p:nvPr/>
      </p:nvGrpSpPr>
      <p:grpSpPr>
        <a:xfrm>
          <a:off x="0" y="0"/>
          <a:ext cx="0" cy="0"/>
          <a:chOff x="0" y="0"/>
          <a:chExt cx="0" cy="0"/>
        </a:xfrm>
      </p:grpSpPr>
      <p:sp>
        <p:nvSpPr>
          <p:cNvPr id="114" name="Google Shape;114;p20"/>
          <p:cNvSpPr txBox="1"/>
          <p:nvPr>
            <p:ph idx="1" type="subTitle"/>
          </p:nvPr>
        </p:nvSpPr>
        <p:spPr>
          <a:xfrm>
            <a:off x="406576" y="3290320"/>
            <a:ext cx="701700" cy="992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115" name="Google Shape;115;p20"/>
          <p:cNvSpPr txBox="1"/>
          <p:nvPr>
            <p:ph idx="2" type="subTitle"/>
          </p:nvPr>
        </p:nvSpPr>
        <p:spPr>
          <a:xfrm>
            <a:off x="2193043" y="3290320"/>
            <a:ext cx="701700" cy="992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116" name="Google Shape;116;p20"/>
          <p:cNvSpPr txBox="1"/>
          <p:nvPr>
            <p:ph idx="3" type="subTitle"/>
          </p:nvPr>
        </p:nvSpPr>
        <p:spPr>
          <a:xfrm>
            <a:off x="4037054" y="3290320"/>
            <a:ext cx="701700" cy="992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117" name="Google Shape;117;p20"/>
          <p:cNvSpPr txBox="1"/>
          <p:nvPr>
            <p:ph idx="4" type="subTitle"/>
          </p:nvPr>
        </p:nvSpPr>
        <p:spPr>
          <a:xfrm>
            <a:off x="5860134" y="3290320"/>
            <a:ext cx="701700" cy="992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118" name="Google Shape;118;p20"/>
          <p:cNvSpPr txBox="1"/>
          <p:nvPr>
            <p:ph type="title"/>
          </p:nvPr>
        </p:nvSpPr>
        <p:spPr>
          <a:xfrm>
            <a:off x="215900" y="528342"/>
            <a:ext cx="72528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119" name="Google Shape;119;p20"/>
          <p:cNvSpPr txBox="1"/>
          <p:nvPr>
            <p:ph idx="5" type="subTitle"/>
          </p:nvPr>
        </p:nvSpPr>
        <p:spPr>
          <a:xfrm>
            <a:off x="305065" y="4965987"/>
            <a:ext cx="17100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20" name="Google Shape;120;p20"/>
          <p:cNvSpPr txBox="1"/>
          <p:nvPr>
            <p:ph idx="6" type="body"/>
          </p:nvPr>
        </p:nvSpPr>
        <p:spPr>
          <a:xfrm>
            <a:off x="291677" y="5493547"/>
            <a:ext cx="1736700" cy="992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121" name="Google Shape;121;p20"/>
          <p:cNvSpPr txBox="1"/>
          <p:nvPr>
            <p:ph idx="7" type="subTitle"/>
          </p:nvPr>
        </p:nvSpPr>
        <p:spPr>
          <a:xfrm>
            <a:off x="2117786" y="4965987"/>
            <a:ext cx="17100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22" name="Google Shape;122;p20"/>
          <p:cNvSpPr txBox="1"/>
          <p:nvPr>
            <p:ph idx="8" type="body"/>
          </p:nvPr>
        </p:nvSpPr>
        <p:spPr>
          <a:xfrm>
            <a:off x="2117786" y="5493547"/>
            <a:ext cx="1710000" cy="992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123" name="Google Shape;123;p20"/>
          <p:cNvSpPr txBox="1"/>
          <p:nvPr>
            <p:ph idx="9" type="subTitle"/>
          </p:nvPr>
        </p:nvSpPr>
        <p:spPr>
          <a:xfrm>
            <a:off x="3935543" y="4965987"/>
            <a:ext cx="17100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24" name="Google Shape;124;p20"/>
          <p:cNvSpPr txBox="1"/>
          <p:nvPr>
            <p:ph idx="13" type="body"/>
          </p:nvPr>
        </p:nvSpPr>
        <p:spPr>
          <a:xfrm>
            <a:off x="3935543" y="5493547"/>
            <a:ext cx="1710000" cy="992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125" name="Google Shape;125;p20"/>
          <p:cNvSpPr txBox="1"/>
          <p:nvPr>
            <p:ph idx="14" type="subTitle"/>
          </p:nvPr>
        </p:nvSpPr>
        <p:spPr>
          <a:xfrm>
            <a:off x="5758623" y="4965987"/>
            <a:ext cx="17100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26" name="Google Shape;126;p20"/>
          <p:cNvSpPr txBox="1"/>
          <p:nvPr>
            <p:ph idx="15" type="body"/>
          </p:nvPr>
        </p:nvSpPr>
        <p:spPr>
          <a:xfrm>
            <a:off x="5758623" y="5493547"/>
            <a:ext cx="1710000" cy="992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127" name="Google Shape;127;p20"/>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CUSTOM_2">
    <p:bg>
      <p:bgPr>
        <a:solidFill>
          <a:schemeClr val="dk1"/>
        </a:solidFill>
      </p:bgPr>
    </p:bg>
    <p:spTree>
      <p:nvGrpSpPr>
        <p:cNvPr id="128" name="Shape 128"/>
        <p:cNvGrpSpPr/>
        <p:nvPr/>
      </p:nvGrpSpPr>
      <p:grpSpPr>
        <a:xfrm>
          <a:off x="0" y="0"/>
          <a:ext cx="0" cy="0"/>
          <a:chOff x="0" y="0"/>
          <a:chExt cx="0" cy="0"/>
        </a:xfrm>
      </p:grpSpPr>
      <p:sp>
        <p:nvSpPr>
          <p:cNvPr id="129" name="Google Shape;129;p21"/>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130" name="Google Shape;130;p21"/>
          <p:cNvSpPr txBox="1"/>
          <p:nvPr>
            <p:ph type="title"/>
          </p:nvPr>
        </p:nvSpPr>
        <p:spPr>
          <a:xfrm>
            <a:off x="16447" y="2274507"/>
            <a:ext cx="7739400" cy="42429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7000"/>
              <a:buFont typeface="IBM Plex Sans Light"/>
              <a:buNone/>
              <a:defRPr sz="7000">
                <a:solidFill>
                  <a:schemeClr val="lt1"/>
                </a:solidFill>
              </a:defRPr>
            </a:lvl1pPr>
            <a:lvl2pPr lvl="1">
              <a:spcBef>
                <a:spcPts val="0"/>
              </a:spcBef>
              <a:spcAft>
                <a:spcPts val="0"/>
              </a:spcAft>
              <a:buClr>
                <a:schemeClr val="lt1"/>
              </a:buClr>
              <a:buSzPts val="7000"/>
              <a:buFont typeface="IBM Plex Sans Light"/>
              <a:buNone/>
              <a:defRPr sz="7000">
                <a:solidFill>
                  <a:schemeClr val="lt1"/>
                </a:solidFill>
              </a:defRPr>
            </a:lvl2pPr>
            <a:lvl3pPr lvl="2">
              <a:spcBef>
                <a:spcPts val="0"/>
              </a:spcBef>
              <a:spcAft>
                <a:spcPts val="0"/>
              </a:spcAft>
              <a:buClr>
                <a:schemeClr val="lt1"/>
              </a:buClr>
              <a:buSzPts val="7000"/>
              <a:buFont typeface="IBM Plex Sans Light"/>
              <a:buNone/>
              <a:defRPr sz="7000">
                <a:solidFill>
                  <a:schemeClr val="lt1"/>
                </a:solidFill>
              </a:defRPr>
            </a:lvl3pPr>
            <a:lvl4pPr lvl="3">
              <a:spcBef>
                <a:spcPts val="0"/>
              </a:spcBef>
              <a:spcAft>
                <a:spcPts val="0"/>
              </a:spcAft>
              <a:buClr>
                <a:schemeClr val="lt1"/>
              </a:buClr>
              <a:buSzPts val="7000"/>
              <a:buFont typeface="IBM Plex Sans Light"/>
              <a:buNone/>
              <a:defRPr sz="7000">
                <a:solidFill>
                  <a:schemeClr val="lt1"/>
                </a:solidFill>
              </a:defRPr>
            </a:lvl4pPr>
            <a:lvl5pPr lvl="4">
              <a:spcBef>
                <a:spcPts val="0"/>
              </a:spcBef>
              <a:spcAft>
                <a:spcPts val="0"/>
              </a:spcAft>
              <a:buClr>
                <a:schemeClr val="lt1"/>
              </a:buClr>
              <a:buSzPts val="7000"/>
              <a:buFont typeface="IBM Plex Sans Light"/>
              <a:buNone/>
              <a:defRPr sz="7000">
                <a:solidFill>
                  <a:schemeClr val="lt1"/>
                </a:solidFill>
              </a:defRPr>
            </a:lvl5pPr>
            <a:lvl6pPr lvl="5">
              <a:spcBef>
                <a:spcPts val="0"/>
              </a:spcBef>
              <a:spcAft>
                <a:spcPts val="0"/>
              </a:spcAft>
              <a:buClr>
                <a:schemeClr val="lt1"/>
              </a:buClr>
              <a:buSzPts val="7000"/>
              <a:buFont typeface="IBM Plex Sans Light"/>
              <a:buNone/>
              <a:defRPr sz="7000">
                <a:solidFill>
                  <a:schemeClr val="lt1"/>
                </a:solidFill>
              </a:defRPr>
            </a:lvl6pPr>
            <a:lvl7pPr lvl="6">
              <a:spcBef>
                <a:spcPts val="0"/>
              </a:spcBef>
              <a:spcAft>
                <a:spcPts val="0"/>
              </a:spcAft>
              <a:buClr>
                <a:schemeClr val="lt1"/>
              </a:buClr>
              <a:buSzPts val="7000"/>
              <a:buFont typeface="IBM Plex Sans Light"/>
              <a:buNone/>
              <a:defRPr sz="7000">
                <a:solidFill>
                  <a:schemeClr val="lt1"/>
                </a:solidFill>
              </a:defRPr>
            </a:lvl7pPr>
            <a:lvl8pPr lvl="7">
              <a:spcBef>
                <a:spcPts val="0"/>
              </a:spcBef>
              <a:spcAft>
                <a:spcPts val="0"/>
              </a:spcAft>
              <a:buClr>
                <a:schemeClr val="lt1"/>
              </a:buClr>
              <a:buSzPts val="7000"/>
              <a:buFont typeface="IBM Plex Sans Light"/>
              <a:buNone/>
              <a:defRPr sz="7000">
                <a:solidFill>
                  <a:schemeClr val="lt1"/>
                </a:solidFill>
              </a:defRPr>
            </a:lvl8pPr>
            <a:lvl9pPr lvl="8">
              <a:spcBef>
                <a:spcPts val="0"/>
              </a:spcBef>
              <a:spcAft>
                <a:spcPts val="0"/>
              </a:spcAft>
              <a:buClr>
                <a:schemeClr val="lt1"/>
              </a:buClr>
              <a:buSzPts val="7000"/>
              <a:buFont typeface="IBM Plex Sans Light"/>
              <a:buNone/>
              <a:defRPr sz="7000">
                <a:solidFill>
                  <a:schemeClr val="lt1"/>
                </a:solidFill>
              </a:defRPr>
            </a:lvl9pPr>
          </a:lstStyle>
          <a:p/>
        </p:txBody>
      </p:sp>
      <p:sp>
        <p:nvSpPr>
          <p:cNvPr id="131" name="Google Shape;131;p21"/>
          <p:cNvSpPr txBox="1"/>
          <p:nvPr>
            <p:ph idx="1" type="subTitle"/>
          </p:nvPr>
        </p:nvSpPr>
        <p:spPr>
          <a:xfrm>
            <a:off x="0" y="6517280"/>
            <a:ext cx="7772400" cy="1266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600"/>
              <a:buNone/>
              <a:defRPr sz="1600">
                <a:solidFill>
                  <a:schemeClr val="dk2"/>
                </a:solidFill>
              </a:defRPr>
            </a:lvl1pPr>
            <a:lvl2pPr lvl="1" algn="ctr">
              <a:spcBef>
                <a:spcPts val="0"/>
              </a:spcBef>
              <a:spcAft>
                <a:spcPts val="0"/>
              </a:spcAft>
              <a:buClr>
                <a:schemeClr val="dk2"/>
              </a:buClr>
              <a:buSzPts val="1600"/>
              <a:buNone/>
              <a:defRPr sz="1600">
                <a:solidFill>
                  <a:schemeClr val="dk2"/>
                </a:solidFill>
              </a:defRPr>
            </a:lvl2pPr>
            <a:lvl3pPr lvl="2" algn="ctr">
              <a:spcBef>
                <a:spcPts val="0"/>
              </a:spcBef>
              <a:spcAft>
                <a:spcPts val="0"/>
              </a:spcAft>
              <a:buClr>
                <a:schemeClr val="dk2"/>
              </a:buClr>
              <a:buSzPts val="1600"/>
              <a:buNone/>
              <a:defRPr sz="1600">
                <a:solidFill>
                  <a:schemeClr val="dk2"/>
                </a:solidFill>
              </a:defRPr>
            </a:lvl3pPr>
            <a:lvl4pPr lvl="3" algn="ctr">
              <a:spcBef>
                <a:spcPts val="0"/>
              </a:spcBef>
              <a:spcAft>
                <a:spcPts val="0"/>
              </a:spcAft>
              <a:buClr>
                <a:schemeClr val="dk2"/>
              </a:buClr>
              <a:buSzPts val="1600"/>
              <a:buNone/>
              <a:defRPr sz="1600">
                <a:solidFill>
                  <a:schemeClr val="dk2"/>
                </a:solidFill>
              </a:defRPr>
            </a:lvl4pPr>
            <a:lvl5pPr lvl="4" algn="ctr">
              <a:spcBef>
                <a:spcPts val="0"/>
              </a:spcBef>
              <a:spcAft>
                <a:spcPts val="0"/>
              </a:spcAft>
              <a:buClr>
                <a:schemeClr val="dk2"/>
              </a:buClr>
              <a:buSzPts val="1600"/>
              <a:buNone/>
              <a:defRPr sz="1600">
                <a:solidFill>
                  <a:schemeClr val="dk2"/>
                </a:solidFill>
              </a:defRPr>
            </a:lvl5pPr>
            <a:lvl6pPr lvl="5" algn="ctr">
              <a:spcBef>
                <a:spcPts val="0"/>
              </a:spcBef>
              <a:spcAft>
                <a:spcPts val="0"/>
              </a:spcAft>
              <a:buClr>
                <a:schemeClr val="dk2"/>
              </a:buClr>
              <a:buSzPts val="1600"/>
              <a:buNone/>
              <a:defRPr sz="1600">
                <a:solidFill>
                  <a:schemeClr val="dk2"/>
                </a:solidFill>
              </a:defRPr>
            </a:lvl6pPr>
            <a:lvl7pPr lvl="6" algn="ctr">
              <a:spcBef>
                <a:spcPts val="0"/>
              </a:spcBef>
              <a:spcAft>
                <a:spcPts val="0"/>
              </a:spcAft>
              <a:buClr>
                <a:schemeClr val="dk2"/>
              </a:buClr>
              <a:buSzPts val="1600"/>
              <a:buNone/>
              <a:defRPr sz="1600">
                <a:solidFill>
                  <a:schemeClr val="dk2"/>
                </a:solidFill>
              </a:defRPr>
            </a:lvl7pPr>
            <a:lvl8pPr lvl="7" algn="ctr">
              <a:spcBef>
                <a:spcPts val="0"/>
              </a:spcBef>
              <a:spcAft>
                <a:spcPts val="0"/>
              </a:spcAft>
              <a:buClr>
                <a:schemeClr val="dk2"/>
              </a:buClr>
              <a:buSzPts val="1600"/>
              <a:buNone/>
              <a:defRPr sz="1600">
                <a:solidFill>
                  <a:schemeClr val="dk2"/>
                </a:solidFill>
              </a:defRPr>
            </a:lvl8pPr>
            <a:lvl9pPr lvl="8" algn="ctr">
              <a:spcBef>
                <a:spcPts val="0"/>
              </a:spcBef>
              <a:spcAft>
                <a:spcPts val="0"/>
              </a:spcAft>
              <a:buClr>
                <a:schemeClr val="dk2"/>
              </a:buClr>
              <a:buSzPts val="1600"/>
              <a:buNone/>
              <a:defRPr sz="16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s/Reviews">
  <p:cSld name="CUSTOM_16">
    <p:bg>
      <p:bgPr>
        <a:solidFill>
          <a:schemeClr val="dk1"/>
        </a:solidFill>
      </p:bgPr>
    </p:bg>
    <p:spTree>
      <p:nvGrpSpPr>
        <p:cNvPr id="132" name="Shape 132"/>
        <p:cNvGrpSpPr/>
        <p:nvPr/>
      </p:nvGrpSpPr>
      <p:grpSpPr>
        <a:xfrm>
          <a:off x="0" y="0"/>
          <a:ext cx="0" cy="0"/>
          <a:chOff x="0" y="0"/>
          <a:chExt cx="0" cy="0"/>
        </a:xfrm>
      </p:grpSpPr>
      <p:sp>
        <p:nvSpPr>
          <p:cNvPr id="133" name="Google Shape;133;p22"/>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4" name="Google Shape;134;p22"/>
          <p:cNvSpPr/>
          <p:nvPr>
            <p:ph idx="2" type="pic"/>
          </p:nvPr>
        </p:nvSpPr>
        <p:spPr>
          <a:xfrm>
            <a:off x="615783" y="1393676"/>
            <a:ext cx="2270400" cy="3195600"/>
          </a:xfrm>
          <a:prstGeom prst="roundRect">
            <a:avLst>
              <a:gd fmla="val 50000" name="adj"/>
            </a:avLst>
          </a:prstGeom>
          <a:noFill/>
          <a:ln>
            <a:noFill/>
          </a:ln>
        </p:spPr>
      </p:sp>
      <p:sp>
        <p:nvSpPr>
          <p:cNvPr id="135" name="Google Shape;135;p22"/>
          <p:cNvSpPr txBox="1"/>
          <p:nvPr>
            <p:ph type="title"/>
          </p:nvPr>
        </p:nvSpPr>
        <p:spPr>
          <a:xfrm>
            <a:off x="3151503" y="1393676"/>
            <a:ext cx="4104900" cy="2749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2400"/>
              <a:buFont typeface="IBM Plex Sans Light"/>
              <a:buNone/>
              <a:defRPr sz="2400">
                <a:solidFill>
                  <a:schemeClr val="lt1"/>
                </a:solidFill>
              </a:defRPr>
            </a:lvl1pPr>
            <a:lvl2pPr lvl="1">
              <a:spcBef>
                <a:spcPts val="0"/>
              </a:spcBef>
              <a:spcAft>
                <a:spcPts val="0"/>
              </a:spcAft>
              <a:buClr>
                <a:schemeClr val="lt1"/>
              </a:buClr>
              <a:buSzPts val="2400"/>
              <a:buFont typeface="IBM Plex Sans Light"/>
              <a:buNone/>
              <a:defRPr sz="2400">
                <a:solidFill>
                  <a:schemeClr val="lt1"/>
                </a:solidFill>
              </a:defRPr>
            </a:lvl2pPr>
            <a:lvl3pPr lvl="2">
              <a:spcBef>
                <a:spcPts val="0"/>
              </a:spcBef>
              <a:spcAft>
                <a:spcPts val="0"/>
              </a:spcAft>
              <a:buClr>
                <a:schemeClr val="lt1"/>
              </a:buClr>
              <a:buSzPts val="2400"/>
              <a:buFont typeface="IBM Plex Sans Light"/>
              <a:buNone/>
              <a:defRPr sz="2400">
                <a:solidFill>
                  <a:schemeClr val="lt1"/>
                </a:solidFill>
              </a:defRPr>
            </a:lvl3pPr>
            <a:lvl4pPr lvl="3">
              <a:spcBef>
                <a:spcPts val="0"/>
              </a:spcBef>
              <a:spcAft>
                <a:spcPts val="0"/>
              </a:spcAft>
              <a:buClr>
                <a:schemeClr val="lt1"/>
              </a:buClr>
              <a:buSzPts val="2400"/>
              <a:buFont typeface="IBM Plex Sans Light"/>
              <a:buNone/>
              <a:defRPr sz="2400">
                <a:solidFill>
                  <a:schemeClr val="lt1"/>
                </a:solidFill>
              </a:defRPr>
            </a:lvl4pPr>
            <a:lvl5pPr lvl="4">
              <a:spcBef>
                <a:spcPts val="0"/>
              </a:spcBef>
              <a:spcAft>
                <a:spcPts val="0"/>
              </a:spcAft>
              <a:buClr>
                <a:schemeClr val="lt1"/>
              </a:buClr>
              <a:buSzPts val="2400"/>
              <a:buFont typeface="IBM Plex Sans Light"/>
              <a:buNone/>
              <a:defRPr sz="2400">
                <a:solidFill>
                  <a:schemeClr val="lt1"/>
                </a:solidFill>
              </a:defRPr>
            </a:lvl5pPr>
            <a:lvl6pPr lvl="5">
              <a:spcBef>
                <a:spcPts val="0"/>
              </a:spcBef>
              <a:spcAft>
                <a:spcPts val="0"/>
              </a:spcAft>
              <a:buClr>
                <a:schemeClr val="lt1"/>
              </a:buClr>
              <a:buSzPts val="2400"/>
              <a:buFont typeface="IBM Plex Sans Light"/>
              <a:buNone/>
              <a:defRPr sz="2400">
                <a:solidFill>
                  <a:schemeClr val="lt1"/>
                </a:solidFill>
              </a:defRPr>
            </a:lvl6pPr>
            <a:lvl7pPr lvl="6">
              <a:spcBef>
                <a:spcPts val="0"/>
              </a:spcBef>
              <a:spcAft>
                <a:spcPts val="0"/>
              </a:spcAft>
              <a:buClr>
                <a:schemeClr val="lt1"/>
              </a:buClr>
              <a:buSzPts val="2400"/>
              <a:buFont typeface="IBM Plex Sans Light"/>
              <a:buNone/>
              <a:defRPr sz="2400">
                <a:solidFill>
                  <a:schemeClr val="lt1"/>
                </a:solidFill>
              </a:defRPr>
            </a:lvl7pPr>
            <a:lvl8pPr lvl="7">
              <a:spcBef>
                <a:spcPts val="0"/>
              </a:spcBef>
              <a:spcAft>
                <a:spcPts val="0"/>
              </a:spcAft>
              <a:buClr>
                <a:schemeClr val="lt1"/>
              </a:buClr>
              <a:buSzPts val="2400"/>
              <a:buFont typeface="IBM Plex Sans Light"/>
              <a:buNone/>
              <a:defRPr sz="2400">
                <a:solidFill>
                  <a:schemeClr val="lt1"/>
                </a:solidFill>
              </a:defRPr>
            </a:lvl8pPr>
            <a:lvl9pPr lvl="8">
              <a:spcBef>
                <a:spcPts val="0"/>
              </a:spcBef>
              <a:spcAft>
                <a:spcPts val="0"/>
              </a:spcAft>
              <a:buClr>
                <a:schemeClr val="lt1"/>
              </a:buClr>
              <a:buSzPts val="2400"/>
              <a:buFont typeface="IBM Plex Sans Light"/>
              <a:buNone/>
              <a:defRPr sz="2400">
                <a:solidFill>
                  <a:schemeClr val="lt1"/>
                </a:solidFill>
              </a:defRPr>
            </a:lvl9pPr>
          </a:lstStyle>
          <a:p/>
        </p:txBody>
      </p:sp>
      <p:sp>
        <p:nvSpPr>
          <p:cNvPr id="136" name="Google Shape;136;p22"/>
          <p:cNvSpPr txBox="1"/>
          <p:nvPr>
            <p:ph idx="1" type="subTitle"/>
          </p:nvPr>
        </p:nvSpPr>
        <p:spPr>
          <a:xfrm>
            <a:off x="3151503" y="3667498"/>
            <a:ext cx="4104900" cy="921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600"/>
              <a:buFont typeface="IBM Plex Sans SemiBold"/>
              <a:buNone/>
              <a:defRPr sz="1600">
                <a:solidFill>
                  <a:schemeClr val="dk2"/>
                </a:solidFill>
              </a:defRPr>
            </a:lvl1pPr>
            <a:lvl2pPr lvl="1" algn="ctr">
              <a:spcBef>
                <a:spcPts val="0"/>
              </a:spcBef>
              <a:spcAft>
                <a:spcPts val="0"/>
              </a:spcAft>
              <a:buClr>
                <a:schemeClr val="dk2"/>
              </a:buClr>
              <a:buSzPts val="1600"/>
              <a:buFont typeface="IBM Plex Sans SemiBold"/>
              <a:buNone/>
              <a:defRPr sz="1600">
                <a:solidFill>
                  <a:schemeClr val="dk2"/>
                </a:solidFill>
              </a:defRPr>
            </a:lvl2pPr>
            <a:lvl3pPr lvl="2" algn="ctr">
              <a:spcBef>
                <a:spcPts val="0"/>
              </a:spcBef>
              <a:spcAft>
                <a:spcPts val="0"/>
              </a:spcAft>
              <a:buClr>
                <a:schemeClr val="dk2"/>
              </a:buClr>
              <a:buSzPts val="1600"/>
              <a:buFont typeface="IBM Plex Sans SemiBold"/>
              <a:buNone/>
              <a:defRPr sz="1600">
                <a:solidFill>
                  <a:schemeClr val="dk2"/>
                </a:solidFill>
              </a:defRPr>
            </a:lvl3pPr>
            <a:lvl4pPr lvl="3" algn="ctr">
              <a:spcBef>
                <a:spcPts val="0"/>
              </a:spcBef>
              <a:spcAft>
                <a:spcPts val="0"/>
              </a:spcAft>
              <a:buClr>
                <a:schemeClr val="dk2"/>
              </a:buClr>
              <a:buSzPts val="1600"/>
              <a:buFont typeface="IBM Plex Sans SemiBold"/>
              <a:buNone/>
              <a:defRPr sz="1600">
                <a:solidFill>
                  <a:schemeClr val="dk2"/>
                </a:solidFill>
              </a:defRPr>
            </a:lvl4pPr>
            <a:lvl5pPr lvl="4" algn="ctr">
              <a:spcBef>
                <a:spcPts val="0"/>
              </a:spcBef>
              <a:spcAft>
                <a:spcPts val="0"/>
              </a:spcAft>
              <a:buClr>
                <a:schemeClr val="dk2"/>
              </a:buClr>
              <a:buSzPts val="1600"/>
              <a:buFont typeface="IBM Plex Sans SemiBold"/>
              <a:buNone/>
              <a:defRPr sz="1600">
                <a:solidFill>
                  <a:schemeClr val="dk2"/>
                </a:solidFill>
              </a:defRPr>
            </a:lvl5pPr>
            <a:lvl6pPr lvl="5" algn="ctr">
              <a:spcBef>
                <a:spcPts val="0"/>
              </a:spcBef>
              <a:spcAft>
                <a:spcPts val="0"/>
              </a:spcAft>
              <a:buClr>
                <a:schemeClr val="dk2"/>
              </a:buClr>
              <a:buSzPts val="1600"/>
              <a:buFont typeface="IBM Plex Sans SemiBold"/>
              <a:buNone/>
              <a:defRPr sz="1600">
                <a:solidFill>
                  <a:schemeClr val="dk2"/>
                </a:solidFill>
              </a:defRPr>
            </a:lvl6pPr>
            <a:lvl7pPr lvl="6" algn="ctr">
              <a:spcBef>
                <a:spcPts val="0"/>
              </a:spcBef>
              <a:spcAft>
                <a:spcPts val="0"/>
              </a:spcAft>
              <a:buClr>
                <a:schemeClr val="dk2"/>
              </a:buClr>
              <a:buSzPts val="1600"/>
              <a:buFont typeface="IBM Plex Sans SemiBold"/>
              <a:buNone/>
              <a:defRPr sz="1600">
                <a:solidFill>
                  <a:schemeClr val="dk2"/>
                </a:solidFill>
              </a:defRPr>
            </a:lvl7pPr>
            <a:lvl8pPr lvl="7" algn="ctr">
              <a:spcBef>
                <a:spcPts val="0"/>
              </a:spcBef>
              <a:spcAft>
                <a:spcPts val="0"/>
              </a:spcAft>
              <a:buClr>
                <a:schemeClr val="dk2"/>
              </a:buClr>
              <a:buSzPts val="1600"/>
              <a:buFont typeface="IBM Plex Sans SemiBold"/>
              <a:buNone/>
              <a:defRPr sz="1600">
                <a:solidFill>
                  <a:schemeClr val="dk2"/>
                </a:solidFill>
              </a:defRPr>
            </a:lvl8pPr>
            <a:lvl9pPr lvl="8" algn="ctr">
              <a:spcBef>
                <a:spcPts val="0"/>
              </a:spcBef>
              <a:spcAft>
                <a:spcPts val="0"/>
              </a:spcAft>
              <a:buClr>
                <a:schemeClr val="dk2"/>
              </a:buClr>
              <a:buSzPts val="1600"/>
              <a:buFont typeface="IBM Plex Sans SemiBold"/>
              <a:buNone/>
              <a:defRPr sz="1600">
                <a:solidFill>
                  <a:schemeClr val="dk2"/>
                </a:solidFill>
              </a:defRPr>
            </a:lvl9pPr>
          </a:lstStyle>
          <a:p/>
        </p:txBody>
      </p:sp>
      <p:sp>
        <p:nvSpPr>
          <p:cNvPr id="137" name="Google Shape;137;p22"/>
          <p:cNvSpPr/>
          <p:nvPr>
            <p:ph idx="3" type="pic"/>
          </p:nvPr>
        </p:nvSpPr>
        <p:spPr>
          <a:xfrm>
            <a:off x="615783" y="5460253"/>
            <a:ext cx="2270400" cy="3195600"/>
          </a:xfrm>
          <a:prstGeom prst="roundRect">
            <a:avLst>
              <a:gd fmla="val 50000" name="adj"/>
            </a:avLst>
          </a:prstGeom>
          <a:noFill/>
          <a:ln>
            <a:noFill/>
          </a:ln>
        </p:spPr>
      </p:sp>
      <p:sp>
        <p:nvSpPr>
          <p:cNvPr id="138" name="Google Shape;138;p22"/>
          <p:cNvSpPr txBox="1"/>
          <p:nvPr>
            <p:ph idx="4" type="title"/>
          </p:nvPr>
        </p:nvSpPr>
        <p:spPr>
          <a:xfrm>
            <a:off x="3151503" y="5460253"/>
            <a:ext cx="4104900" cy="2749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2400"/>
              <a:buFont typeface="IBM Plex Sans Light"/>
              <a:buNone/>
              <a:defRPr sz="2400">
                <a:solidFill>
                  <a:schemeClr val="lt1"/>
                </a:solidFill>
              </a:defRPr>
            </a:lvl1pPr>
            <a:lvl2pPr lvl="1">
              <a:spcBef>
                <a:spcPts val="0"/>
              </a:spcBef>
              <a:spcAft>
                <a:spcPts val="0"/>
              </a:spcAft>
              <a:buClr>
                <a:schemeClr val="lt1"/>
              </a:buClr>
              <a:buSzPts val="2400"/>
              <a:buFont typeface="IBM Plex Sans Light"/>
              <a:buNone/>
              <a:defRPr sz="2400">
                <a:solidFill>
                  <a:schemeClr val="lt1"/>
                </a:solidFill>
              </a:defRPr>
            </a:lvl2pPr>
            <a:lvl3pPr lvl="2">
              <a:spcBef>
                <a:spcPts val="0"/>
              </a:spcBef>
              <a:spcAft>
                <a:spcPts val="0"/>
              </a:spcAft>
              <a:buClr>
                <a:schemeClr val="lt1"/>
              </a:buClr>
              <a:buSzPts val="2400"/>
              <a:buFont typeface="IBM Plex Sans Light"/>
              <a:buNone/>
              <a:defRPr sz="2400">
                <a:solidFill>
                  <a:schemeClr val="lt1"/>
                </a:solidFill>
              </a:defRPr>
            </a:lvl3pPr>
            <a:lvl4pPr lvl="3">
              <a:spcBef>
                <a:spcPts val="0"/>
              </a:spcBef>
              <a:spcAft>
                <a:spcPts val="0"/>
              </a:spcAft>
              <a:buClr>
                <a:schemeClr val="lt1"/>
              </a:buClr>
              <a:buSzPts val="2400"/>
              <a:buFont typeface="IBM Plex Sans Light"/>
              <a:buNone/>
              <a:defRPr sz="2400">
                <a:solidFill>
                  <a:schemeClr val="lt1"/>
                </a:solidFill>
              </a:defRPr>
            </a:lvl4pPr>
            <a:lvl5pPr lvl="4">
              <a:spcBef>
                <a:spcPts val="0"/>
              </a:spcBef>
              <a:spcAft>
                <a:spcPts val="0"/>
              </a:spcAft>
              <a:buClr>
                <a:schemeClr val="lt1"/>
              </a:buClr>
              <a:buSzPts val="2400"/>
              <a:buFont typeface="IBM Plex Sans Light"/>
              <a:buNone/>
              <a:defRPr sz="2400">
                <a:solidFill>
                  <a:schemeClr val="lt1"/>
                </a:solidFill>
              </a:defRPr>
            </a:lvl5pPr>
            <a:lvl6pPr lvl="5">
              <a:spcBef>
                <a:spcPts val="0"/>
              </a:spcBef>
              <a:spcAft>
                <a:spcPts val="0"/>
              </a:spcAft>
              <a:buClr>
                <a:schemeClr val="lt1"/>
              </a:buClr>
              <a:buSzPts val="2400"/>
              <a:buFont typeface="IBM Plex Sans Light"/>
              <a:buNone/>
              <a:defRPr sz="2400">
                <a:solidFill>
                  <a:schemeClr val="lt1"/>
                </a:solidFill>
              </a:defRPr>
            </a:lvl6pPr>
            <a:lvl7pPr lvl="6">
              <a:spcBef>
                <a:spcPts val="0"/>
              </a:spcBef>
              <a:spcAft>
                <a:spcPts val="0"/>
              </a:spcAft>
              <a:buClr>
                <a:schemeClr val="lt1"/>
              </a:buClr>
              <a:buSzPts val="2400"/>
              <a:buFont typeface="IBM Plex Sans Light"/>
              <a:buNone/>
              <a:defRPr sz="2400">
                <a:solidFill>
                  <a:schemeClr val="lt1"/>
                </a:solidFill>
              </a:defRPr>
            </a:lvl7pPr>
            <a:lvl8pPr lvl="7">
              <a:spcBef>
                <a:spcPts val="0"/>
              </a:spcBef>
              <a:spcAft>
                <a:spcPts val="0"/>
              </a:spcAft>
              <a:buClr>
                <a:schemeClr val="lt1"/>
              </a:buClr>
              <a:buSzPts val="2400"/>
              <a:buFont typeface="IBM Plex Sans Light"/>
              <a:buNone/>
              <a:defRPr sz="2400">
                <a:solidFill>
                  <a:schemeClr val="lt1"/>
                </a:solidFill>
              </a:defRPr>
            </a:lvl8pPr>
            <a:lvl9pPr lvl="8">
              <a:spcBef>
                <a:spcPts val="0"/>
              </a:spcBef>
              <a:spcAft>
                <a:spcPts val="0"/>
              </a:spcAft>
              <a:buClr>
                <a:schemeClr val="lt1"/>
              </a:buClr>
              <a:buSzPts val="2400"/>
              <a:buFont typeface="IBM Plex Sans Light"/>
              <a:buNone/>
              <a:defRPr sz="2400">
                <a:solidFill>
                  <a:schemeClr val="lt1"/>
                </a:solidFill>
              </a:defRPr>
            </a:lvl9pPr>
          </a:lstStyle>
          <a:p/>
        </p:txBody>
      </p:sp>
      <p:sp>
        <p:nvSpPr>
          <p:cNvPr id="139" name="Google Shape;139;p22"/>
          <p:cNvSpPr txBox="1"/>
          <p:nvPr>
            <p:ph idx="5" type="subTitle"/>
          </p:nvPr>
        </p:nvSpPr>
        <p:spPr>
          <a:xfrm>
            <a:off x="3151503" y="7734076"/>
            <a:ext cx="4104900" cy="921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600"/>
              <a:buFont typeface="IBM Plex Sans SemiBold"/>
              <a:buNone/>
              <a:defRPr sz="1600">
                <a:solidFill>
                  <a:schemeClr val="dk2"/>
                </a:solidFill>
              </a:defRPr>
            </a:lvl1pPr>
            <a:lvl2pPr lvl="1" algn="ctr">
              <a:spcBef>
                <a:spcPts val="0"/>
              </a:spcBef>
              <a:spcAft>
                <a:spcPts val="0"/>
              </a:spcAft>
              <a:buClr>
                <a:schemeClr val="dk2"/>
              </a:buClr>
              <a:buSzPts val="1600"/>
              <a:buFont typeface="IBM Plex Sans SemiBold"/>
              <a:buNone/>
              <a:defRPr sz="1600">
                <a:solidFill>
                  <a:schemeClr val="dk2"/>
                </a:solidFill>
              </a:defRPr>
            </a:lvl2pPr>
            <a:lvl3pPr lvl="2" algn="ctr">
              <a:spcBef>
                <a:spcPts val="0"/>
              </a:spcBef>
              <a:spcAft>
                <a:spcPts val="0"/>
              </a:spcAft>
              <a:buClr>
                <a:schemeClr val="dk2"/>
              </a:buClr>
              <a:buSzPts val="1600"/>
              <a:buFont typeface="IBM Plex Sans SemiBold"/>
              <a:buNone/>
              <a:defRPr sz="1600">
                <a:solidFill>
                  <a:schemeClr val="dk2"/>
                </a:solidFill>
              </a:defRPr>
            </a:lvl3pPr>
            <a:lvl4pPr lvl="3" algn="ctr">
              <a:spcBef>
                <a:spcPts val="0"/>
              </a:spcBef>
              <a:spcAft>
                <a:spcPts val="0"/>
              </a:spcAft>
              <a:buClr>
                <a:schemeClr val="dk2"/>
              </a:buClr>
              <a:buSzPts val="1600"/>
              <a:buFont typeface="IBM Plex Sans SemiBold"/>
              <a:buNone/>
              <a:defRPr sz="1600">
                <a:solidFill>
                  <a:schemeClr val="dk2"/>
                </a:solidFill>
              </a:defRPr>
            </a:lvl4pPr>
            <a:lvl5pPr lvl="4" algn="ctr">
              <a:spcBef>
                <a:spcPts val="0"/>
              </a:spcBef>
              <a:spcAft>
                <a:spcPts val="0"/>
              </a:spcAft>
              <a:buClr>
                <a:schemeClr val="dk2"/>
              </a:buClr>
              <a:buSzPts val="1600"/>
              <a:buFont typeface="IBM Plex Sans SemiBold"/>
              <a:buNone/>
              <a:defRPr sz="1600">
                <a:solidFill>
                  <a:schemeClr val="dk2"/>
                </a:solidFill>
              </a:defRPr>
            </a:lvl5pPr>
            <a:lvl6pPr lvl="5" algn="ctr">
              <a:spcBef>
                <a:spcPts val="0"/>
              </a:spcBef>
              <a:spcAft>
                <a:spcPts val="0"/>
              </a:spcAft>
              <a:buClr>
                <a:schemeClr val="dk2"/>
              </a:buClr>
              <a:buSzPts val="1600"/>
              <a:buFont typeface="IBM Plex Sans SemiBold"/>
              <a:buNone/>
              <a:defRPr sz="1600">
                <a:solidFill>
                  <a:schemeClr val="dk2"/>
                </a:solidFill>
              </a:defRPr>
            </a:lvl6pPr>
            <a:lvl7pPr lvl="6" algn="ctr">
              <a:spcBef>
                <a:spcPts val="0"/>
              </a:spcBef>
              <a:spcAft>
                <a:spcPts val="0"/>
              </a:spcAft>
              <a:buClr>
                <a:schemeClr val="dk2"/>
              </a:buClr>
              <a:buSzPts val="1600"/>
              <a:buFont typeface="IBM Plex Sans SemiBold"/>
              <a:buNone/>
              <a:defRPr sz="1600">
                <a:solidFill>
                  <a:schemeClr val="dk2"/>
                </a:solidFill>
              </a:defRPr>
            </a:lvl7pPr>
            <a:lvl8pPr lvl="7" algn="ctr">
              <a:spcBef>
                <a:spcPts val="0"/>
              </a:spcBef>
              <a:spcAft>
                <a:spcPts val="0"/>
              </a:spcAft>
              <a:buClr>
                <a:schemeClr val="dk2"/>
              </a:buClr>
              <a:buSzPts val="1600"/>
              <a:buFont typeface="IBM Plex Sans SemiBold"/>
              <a:buNone/>
              <a:defRPr sz="1600">
                <a:solidFill>
                  <a:schemeClr val="dk2"/>
                </a:solidFill>
              </a:defRPr>
            </a:lvl8pPr>
            <a:lvl9pPr lvl="8" algn="ctr">
              <a:spcBef>
                <a:spcPts val="0"/>
              </a:spcBef>
              <a:spcAft>
                <a:spcPts val="0"/>
              </a:spcAft>
              <a:buClr>
                <a:schemeClr val="dk2"/>
              </a:buClr>
              <a:buSzPts val="1600"/>
              <a:buFont typeface="IBM Plex Sans SemiBold"/>
              <a:buNone/>
              <a:defRPr sz="1600">
                <a:solidFill>
                  <a:schemeClr val="dk2"/>
                </a:solidFill>
              </a:defRPr>
            </a:lvl9pPr>
          </a:lstStyle>
          <a:p/>
        </p:txBody>
      </p:sp>
      <p:sp>
        <p:nvSpPr>
          <p:cNvPr id="140" name="Google Shape;140;p22"/>
          <p:cNvSpPr txBox="1"/>
          <p:nvPr>
            <p:ph idx="6" type="sldNum"/>
          </p:nvPr>
        </p:nvSpPr>
        <p:spPr>
          <a:xfrm>
            <a:off x="7273266" y="9288597"/>
            <a:ext cx="466500" cy="769800"/>
          </a:xfrm>
          <a:prstGeom prst="rect">
            <a:avLst/>
          </a:prstGeom>
        </p:spPr>
        <p:txBody>
          <a:bodyPr anchorCtr="0" anchor="t" bIns="91425" lIns="91425" spcFirstLastPara="1" rIns="91425" wrap="square" tIns="91425">
            <a:noAutofit/>
          </a:bodyPr>
          <a:lstStyle>
            <a:lvl1pPr lvl="0" rtl="0">
              <a:buNone/>
              <a:defRPr sz="1000">
                <a:solidFill>
                  <a:schemeClr val="accent1"/>
                </a:solidFill>
              </a:defRPr>
            </a:lvl1pPr>
            <a:lvl2pPr lvl="1" rtl="0">
              <a:buNone/>
              <a:defRPr sz="1000">
                <a:solidFill>
                  <a:schemeClr val="accent1"/>
                </a:solidFill>
              </a:defRPr>
            </a:lvl2pPr>
            <a:lvl3pPr lvl="2" rtl="0">
              <a:buNone/>
              <a:defRPr sz="1000">
                <a:solidFill>
                  <a:schemeClr val="accent1"/>
                </a:solidFill>
              </a:defRPr>
            </a:lvl3pPr>
            <a:lvl4pPr lvl="3" rtl="0">
              <a:buNone/>
              <a:defRPr sz="1000">
                <a:solidFill>
                  <a:schemeClr val="accent1"/>
                </a:solidFill>
              </a:defRPr>
            </a:lvl4pPr>
            <a:lvl5pPr lvl="4" rtl="0">
              <a:buNone/>
              <a:defRPr sz="1000">
                <a:solidFill>
                  <a:schemeClr val="accent1"/>
                </a:solidFill>
              </a:defRPr>
            </a:lvl5pPr>
            <a:lvl6pPr lvl="5" rtl="0">
              <a:buNone/>
              <a:defRPr sz="1000">
                <a:solidFill>
                  <a:schemeClr val="accent1"/>
                </a:solidFill>
              </a:defRPr>
            </a:lvl6pPr>
            <a:lvl7pPr lvl="6" rtl="0">
              <a:buNone/>
              <a:defRPr sz="1000">
                <a:solidFill>
                  <a:schemeClr val="accent1"/>
                </a:solidFill>
              </a:defRPr>
            </a:lvl7pPr>
            <a:lvl8pPr lvl="7" rtl="0">
              <a:buNone/>
              <a:defRPr sz="1000">
                <a:solidFill>
                  <a:schemeClr val="accent1"/>
                </a:solidFill>
              </a:defRPr>
            </a:lvl8pPr>
            <a:lvl9pPr lvl="8" rtl="0">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p:cSld name="CUSTOM_15">
    <p:bg>
      <p:bgPr>
        <a:solidFill>
          <a:schemeClr val="lt2"/>
        </a:solidFill>
      </p:bgPr>
    </p:bg>
    <p:spTree>
      <p:nvGrpSpPr>
        <p:cNvPr id="141" name="Shape 141"/>
        <p:cNvGrpSpPr/>
        <p:nvPr/>
      </p:nvGrpSpPr>
      <p:grpSpPr>
        <a:xfrm>
          <a:off x="0" y="0"/>
          <a:ext cx="0" cy="0"/>
          <a:chOff x="0" y="0"/>
          <a:chExt cx="0" cy="0"/>
        </a:xfrm>
      </p:grpSpPr>
      <p:sp>
        <p:nvSpPr>
          <p:cNvPr id="142" name="Google Shape;142;p23"/>
          <p:cNvSpPr txBox="1"/>
          <p:nvPr>
            <p:ph type="title"/>
          </p:nvPr>
        </p:nvSpPr>
        <p:spPr>
          <a:xfrm>
            <a:off x="797810" y="3892533"/>
            <a:ext cx="59697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
        <p:nvSpPr>
          <p:cNvPr id="143" name="Google Shape;143;p23"/>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sz="1000">
                <a:solidFill>
                  <a:schemeClr val="lt1"/>
                </a:solidFill>
              </a:defRPr>
            </a:lvl1pPr>
            <a:lvl2pPr lvl="1">
              <a:buNone/>
              <a:defRPr sz="1000">
                <a:solidFill>
                  <a:schemeClr val="lt1"/>
                </a:solidFill>
              </a:defRPr>
            </a:lvl2pPr>
            <a:lvl3pPr lvl="2">
              <a:buNone/>
              <a:defRPr sz="1000">
                <a:solidFill>
                  <a:schemeClr val="lt1"/>
                </a:solidFill>
              </a:defRPr>
            </a:lvl3pPr>
            <a:lvl4pPr lvl="3">
              <a:buNone/>
              <a:defRPr sz="1000">
                <a:solidFill>
                  <a:schemeClr val="lt1"/>
                </a:solidFill>
              </a:defRPr>
            </a:lvl4pPr>
            <a:lvl5pPr lvl="4">
              <a:buNone/>
              <a:defRPr sz="1000">
                <a:solidFill>
                  <a:schemeClr val="lt1"/>
                </a:solidFill>
              </a:defRPr>
            </a:lvl5pPr>
            <a:lvl6pPr lvl="5">
              <a:buNone/>
              <a:defRPr sz="1000">
                <a:solidFill>
                  <a:schemeClr val="lt1"/>
                </a:solidFill>
              </a:defRPr>
            </a:lvl6pPr>
            <a:lvl7pPr lvl="6">
              <a:buNone/>
              <a:defRPr sz="1000">
                <a:solidFill>
                  <a:schemeClr val="lt1"/>
                </a:solidFill>
              </a:defRPr>
            </a:lvl7pPr>
            <a:lvl8pPr lvl="7">
              <a:buNone/>
              <a:defRPr sz="1000">
                <a:solidFill>
                  <a:schemeClr val="lt1"/>
                </a:solidFill>
              </a:defRPr>
            </a:lvl8pPr>
            <a:lvl9pPr lvl="8">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Quote">
  <p:cSld name="CUSTOM_24">
    <p:bg>
      <p:bgPr>
        <a:solidFill>
          <a:schemeClr val="lt2"/>
        </a:solidFill>
      </p:bgPr>
    </p:bg>
    <p:spTree>
      <p:nvGrpSpPr>
        <p:cNvPr id="144" name="Shape 144"/>
        <p:cNvGrpSpPr/>
        <p:nvPr/>
      </p:nvGrpSpPr>
      <p:grpSpPr>
        <a:xfrm>
          <a:off x="0" y="0"/>
          <a:ext cx="0" cy="0"/>
          <a:chOff x="0" y="0"/>
          <a:chExt cx="0" cy="0"/>
        </a:xfrm>
      </p:grpSpPr>
      <p:sp>
        <p:nvSpPr>
          <p:cNvPr id="145" name="Google Shape;145;p24"/>
          <p:cNvSpPr txBox="1"/>
          <p:nvPr>
            <p:ph type="title"/>
          </p:nvPr>
        </p:nvSpPr>
        <p:spPr>
          <a:xfrm>
            <a:off x="1186430" y="1115742"/>
            <a:ext cx="59697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
        <p:nvSpPr>
          <p:cNvPr id="146" name="Google Shape;146;p24"/>
          <p:cNvSpPr txBox="1"/>
          <p:nvPr>
            <p:ph idx="1" type="subTitle"/>
          </p:nvPr>
        </p:nvSpPr>
        <p:spPr>
          <a:xfrm>
            <a:off x="1186430" y="7351520"/>
            <a:ext cx="17100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IBM Plex Sans SemiBold"/>
              <a:buNone/>
              <a:defRPr>
                <a:solidFill>
                  <a:schemeClr val="lt1"/>
                </a:solidFill>
              </a:defRPr>
            </a:lvl1pPr>
            <a:lvl2pPr lvl="1">
              <a:spcBef>
                <a:spcPts val="0"/>
              </a:spcBef>
              <a:spcAft>
                <a:spcPts val="0"/>
              </a:spcAft>
              <a:buClr>
                <a:schemeClr val="lt1"/>
              </a:buClr>
              <a:buSzPts val="1400"/>
              <a:buFont typeface="IBM Plex Sans SemiBold"/>
              <a:buNone/>
              <a:defRPr>
                <a:solidFill>
                  <a:schemeClr val="lt1"/>
                </a:solidFill>
              </a:defRPr>
            </a:lvl2pPr>
            <a:lvl3pPr lvl="2">
              <a:spcBef>
                <a:spcPts val="0"/>
              </a:spcBef>
              <a:spcAft>
                <a:spcPts val="0"/>
              </a:spcAft>
              <a:buClr>
                <a:schemeClr val="lt1"/>
              </a:buClr>
              <a:buSzPts val="1400"/>
              <a:buFont typeface="IBM Plex Sans SemiBold"/>
              <a:buNone/>
              <a:defRPr>
                <a:solidFill>
                  <a:schemeClr val="lt1"/>
                </a:solidFill>
              </a:defRPr>
            </a:lvl3pPr>
            <a:lvl4pPr lvl="3">
              <a:spcBef>
                <a:spcPts val="0"/>
              </a:spcBef>
              <a:spcAft>
                <a:spcPts val="0"/>
              </a:spcAft>
              <a:buClr>
                <a:schemeClr val="lt1"/>
              </a:buClr>
              <a:buSzPts val="1400"/>
              <a:buFont typeface="IBM Plex Sans SemiBold"/>
              <a:buNone/>
              <a:defRPr>
                <a:solidFill>
                  <a:schemeClr val="lt1"/>
                </a:solidFill>
              </a:defRPr>
            </a:lvl4pPr>
            <a:lvl5pPr lvl="4">
              <a:spcBef>
                <a:spcPts val="0"/>
              </a:spcBef>
              <a:spcAft>
                <a:spcPts val="0"/>
              </a:spcAft>
              <a:buClr>
                <a:schemeClr val="lt1"/>
              </a:buClr>
              <a:buSzPts val="1400"/>
              <a:buFont typeface="IBM Plex Sans SemiBold"/>
              <a:buNone/>
              <a:defRPr>
                <a:solidFill>
                  <a:schemeClr val="lt1"/>
                </a:solidFill>
              </a:defRPr>
            </a:lvl5pPr>
            <a:lvl6pPr lvl="5">
              <a:spcBef>
                <a:spcPts val="0"/>
              </a:spcBef>
              <a:spcAft>
                <a:spcPts val="0"/>
              </a:spcAft>
              <a:buClr>
                <a:schemeClr val="lt1"/>
              </a:buClr>
              <a:buSzPts val="1400"/>
              <a:buFont typeface="IBM Plex Sans SemiBold"/>
              <a:buNone/>
              <a:defRPr>
                <a:solidFill>
                  <a:schemeClr val="lt1"/>
                </a:solidFill>
              </a:defRPr>
            </a:lvl6pPr>
            <a:lvl7pPr lvl="6">
              <a:spcBef>
                <a:spcPts val="0"/>
              </a:spcBef>
              <a:spcAft>
                <a:spcPts val="0"/>
              </a:spcAft>
              <a:buClr>
                <a:schemeClr val="lt1"/>
              </a:buClr>
              <a:buSzPts val="1400"/>
              <a:buFont typeface="IBM Plex Sans SemiBold"/>
              <a:buNone/>
              <a:defRPr>
                <a:solidFill>
                  <a:schemeClr val="lt1"/>
                </a:solidFill>
              </a:defRPr>
            </a:lvl7pPr>
            <a:lvl8pPr lvl="7">
              <a:spcBef>
                <a:spcPts val="0"/>
              </a:spcBef>
              <a:spcAft>
                <a:spcPts val="0"/>
              </a:spcAft>
              <a:buClr>
                <a:schemeClr val="lt1"/>
              </a:buClr>
              <a:buSzPts val="1400"/>
              <a:buFont typeface="IBM Plex Sans SemiBold"/>
              <a:buNone/>
              <a:defRPr>
                <a:solidFill>
                  <a:schemeClr val="lt1"/>
                </a:solidFill>
              </a:defRPr>
            </a:lvl8pPr>
            <a:lvl9pPr lvl="8">
              <a:spcBef>
                <a:spcPts val="0"/>
              </a:spcBef>
              <a:spcAft>
                <a:spcPts val="0"/>
              </a:spcAft>
              <a:buClr>
                <a:schemeClr val="lt1"/>
              </a:buClr>
              <a:buSzPts val="1400"/>
              <a:buFont typeface="IBM Plex Sans SemiBold"/>
              <a:buNone/>
              <a:defRPr>
                <a:solidFill>
                  <a:schemeClr val="lt1"/>
                </a:solidFill>
              </a:defRPr>
            </a:lvl9pPr>
          </a:lstStyle>
          <a:p/>
        </p:txBody>
      </p:sp>
      <p:sp>
        <p:nvSpPr>
          <p:cNvPr id="147" name="Google Shape;147;p24"/>
          <p:cNvSpPr txBox="1"/>
          <p:nvPr>
            <p:ph idx="2" type="body"/>
          </p:nvPr>
        </p:nvSpPr>
        <p:spPr>
          <a:xfrm>
            <a:off x="1186430" y="7879080"/>
            <a:ext cx="1736700" cy="992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BM Plex Sans"/>
              <a:buChar char="●"/>
              <a:defRPr>
                <a:solidFill>
                  <a:schemeClr val="lt1"/>
                </a:solidFill>
              </a:defRPr>
            </a:lvl1pPr>
            <a:lvl2pPr indent="-304800" lvl="1" marL="914400">
              <a:spcBef>
                <a:spcPts val="0"/>
              </a:spcBef>
              <a:spcAft>
                <a:spcPts val="0"/>
              </a:spcAft>
              <a:buClr>
                <a:schemeClr val="lt1"/>
              </a:buClr>
              <a:buSzPts val="1200"/>
              <a:buFont typeface="IBM Plex Sans"/>
              <a:buChar char="○"/>
              <a:defRPr>
                <a:solidFill>
                  <a:schemeClr val="lt1"/>
                </a:solidFill>
              </a:defRPr>
            </a:lvl2pPr>
            <a:lvl3pPr indent="-304800" lvl="2" marL="1371600">
              <a:spcBef>
                <a:spcPts val="0"/>
              </a:spcBef>
              <a:spcAft>
                <a:spcPts val="0"/>
              </a:spcAft>
              <a:buClr>
                <a:schemeClr val="lt1"/>
              </a:buClr>
              <a:buSzPts val="1200"/>
              <a:buFont typeface="IBM Plex Sans"/>
              <a:buChar char="■"/>
              <a:defRPr>
                <a:solidFill>
                  <a:schemeClr val="lt1"/>
                </a:solidFill>
              </a:defRPr>
            </a:lvl3pPr>
            <a:lvl4pPr indent="-304800" lvl="3" marL="1828800">
              <a:spcBef>
                <a:spcPts val="0"/>
              </a:spcBef>
              <a:spcAft>
                <a:spcPts val="0"/>
              </a:spcAft>
              <a:buClr>
                <a:schemeClr val="lt1"/>
              </a:buClr>
              <a:buSzPts val="1200"/>
              <a:buFont typeface="IBM Plex Sans"/>
              <a:buChar char="●"/>
              <a:defRPr>
                <a:solidFill>
                  <a:schemeClr val="lt1"/>
                </a:solidFill>
              </a:defRPr>
            </a:lvl4pPr>
            <a:lvl5pPr indent="-304800" lvl="4" marL="2286000">
              <a:spcBef>
                <a:spcPts val="0"/>
              </a:spcBef>
              <a:spcAft>
                <a:spcPts val="0"/>
              </a:spcAft>
              <a:buClr>
                <a:schemeClr val="lt1"/>
              </a:buClr>
              <a:buSzPts val="1200"/>
              <a:buFont typeface="IBM Plex Sans"/>
              <a:buChar char="○"/>
              <a:defRPr>
                <a:solidFill>
                  <a:schemeClr val="lt1"/>
                </a:solidFill>
              </a:defRPr>
            </a:lvl5pPr>
            <a:lvl6pPr indent="-304800" lvl="5" marL="2743200">
              <a:spcBef>
                <a:spcPts val="0"/>
              </a:spcBef>
              <a:spcAft>
                <a:spcPts val="0"/>
              </a:spcAft>
              <a:buClr>
                <a:schemeClr val="lt1"/>
              </a:buClr>
              <a:buSzPts val="1200"/>
              <a:buFont typeface="IBM Plex Sans"/>
              <a:buChar char="■"/>
              <a:defRPr>
                <a:solidFill>
                  <a:schemeClr val="lt1"/>
                </a:solidFill>
              </a:defRPr>
            </a:lvl6pPr>
            <a:lvl7pPr indent="-304800" lvl="6" marL="3200400">
              <a:spcBef>
                <a:spcPts val="0"/>
              </a:spcBef>
              <a:spcAft>
                <a:spcPts val="0"/>
              </a:spcAft>
              <a:buClr>
                <a:schemeClr val="lt1"/>
              </a:buClr>
              <a:buSzPts val="1200"/>
              <a:buFont typeface="IBM Plex Sans"/>
              <a:buChar char="●"/>
              <a:defRPr>
                <a:solidFill>
                  <a:schemeClr val="lt1"/>
                </a:solidFill>
              </a:defRPr>
            </a:lvl7pPr>
            <a:lvl8pPr indent="-304800" lvl="7" marL="3657600">
              <a:spcBef>
                <a:spcPts val="0"/>
              </a:spcBef>
              <a:spcAft>
                <a:spcPts val="0"/>
              </a:spcAft>
              <a:buClr>
                <a:schemeClr val="lt1"/>
              </a:buClr>
              <a:buSzPts val="1200"/>
              <a:buFont typeface="IBM Plex Sans"/>
              <a:buChar char="○"/>
              <a:defRPr>
                <a:solidFill>
                  <a:schemeClr val="lt1"/>
                </a:solidFill>
              </a:defRPr>
            </a:lvl8pPr>
            <a:lvl9pPr indent="-304800" lvl="8" marL="4114800">
              <a:spcBef>
                <a:spcPts val="0"/>
              </a:spcBef>
              <a:spcAft>
                <a:spcPts val="0"/>
              </a:spcAft>
              <a:buClr>
                <a:schemeClr val="lt1"/>
              </a:buClr>
              <a:buSzPts val="1200"/>
              <a:buFont typeface="IBM Plex Sans"/>
              <a:buChar char="■"/>
              <a:defRPr>
                <a:solidFill>
                  <a:schemeClr val="lt1"/>
                </a:solidFill>
              </a:defRPr>
            </a:lvl9pPr>
          </a:lstStyle>
          <a:p/>
        </p:txBody>
      </p:sp>
      <p:sp>
        <p:nvSpPr>
          <p:cNvPr id="148" name="Google Shape;148;p24"/>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rtl="0">
              <a:buNone/>
              <a:defRPr sz="1000">
                <a:solidFill>
                  <a:schemeClr val="lt1"/>
                </a:solidFill>
              </a:defRPr>
            </a:lvl1pPr>
            <a:lvl2pPr lvl="1" rtl="0">
              <a:buNone/>
              <a:defRPr sz="1000">
                <a:solidFill>
                  <a:schemeClr val="lt1"/>
                </a:solidFill>
              </a:defRPr>
            </a:lvl2pPr>
            <a:lvl3pPr lvl="2" rtl="0">
              <a:buNone/>
              <a:defRPr sz="1000">
                <a:solidFill>
                  <a:schemeClr val="lt1"/>
                </a:solidFill>
              </a:defRPr>
            </a:lvl3pPr>
            <a:lvl4pPr lvl="3" rtl="0">
              <a:buNone/>
              <a:defRPr sz="1000">
                <a:solidFill>
                  <a:schemeClr val="lt1"/>
                </a:solidFill>
              </a:defRPr>
            </a:lvl4pPr>
            <a:lvl5pPr lvl="4" rtl="0">
              <a:buNone/>
              <a:defRPr sz="1000">
                <a:solidFill>
                  <a:schemeClr val="lt1"/>
                </a:solidFill>
              </a:defRPr>
            </a:lvl5pPr>
            <a:lvl6pPr lvl="5" rtl="0">
              <a:buNone/>
              <a:defRPr sz="1000">
                <a:solidFill>
                  <a:schemeClr val="lt1"/>
                </a:solidFill>
              </a:defRPr>
            </a:lvl6pPr>
            <a:lvl7pPr lvl="6" rtl="0">
              <a:buNone/>
              <a:defRPr sz="1000">
                <a:solidFill>
                  <a:schemeClr val="lt1"/>
                </a:solidFill>
              </a:defRPr>
            </a:lvl7pPr>
            <a:lvl8pPr lvl="7" rtl="0">
              <a:buNone/>
              <a:defRPr sz="1000">
                <a:solidFill>
                  <a:schemeClr val="lt1"/>
                </a:solidFill>
              </a:defRPr>
            </a:lvl8pPr>
            <a:lvl9pPr lvl="8" rtl="0">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blems/Solutions">
  <p:cSld name="CUSTOM_3">
    <p:bg>
      <p:bgPr>
        <a:solidFill>
          <a:schemeClr val="accent2"/>
        </a:solidFill>
      </p:bgPr>
    </p:bg>
    <p:spTree>
      <p:nvGrpSpPr>
        <p:cNvPr id="149" name="Shape 149"/>
        <p:cNvGrpSpPr/>
        <p:nvPr/>
      </p:nvGrpSpPr>
      <p:grpSpPr>
        <a:xfrm>
          <a:off x="0" y="0"/>
          <a:ext cx="0" cy="0"/>
          <a:chOff x="0" y="0"/>
          <a:chExt cx="0" cy="0"/>
        </a:xfrm>
      </p:grpSpPr>
      <p:sp>
        <p:nvSpPr>
          <p:cNvPr id="150" name="Google Shape;150;p25"/>
          <p:cNvSpPr txBox="1"/>
          <p:nvPr>
            <p:ph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151" name="Google Shape;151;p25"/>
          <p:cNvSpPr txBox="1"/>
          <p:nvPr>
            <p:ph idx="1" type="subTitle"/>
          </p:nvPr>
        </p:nvSpPr>
        <p:spPr>
          <a:xfrm>
            <a:off x="1031624" y="2703604"/>
            <a:ext cx="17367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52" name="Google Shape;152;p25"/>
          <p:cNvSpPr txBox="1"/>
          <p:nvPr>
            <p:ph idx="2" type="body"/>
          </p:nvPr>
        </p:nvSpPr>
        <p:spPr>
          <a:xfrm>
            <a:off x="1030455" y="3231164"/>
            <a:ext cx="1736700" cy="992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153" name="Google Shape;153;p25"/>
          <p:cNvSpPr txBox="1"/>
          <p:nvPr>
            <p:ph idx="3" type="subTitle"/>
          </p:nvPr>
        </p:nvSpPr>
        <p:spPr>
          <a:xfrm>
            <a:off x="5182195" y="2703604"/>
            <a:ext cx="17577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154" name="Google Shape;154;p25"/>
          <p:cNvSpPr txBox="1"/>
          <p:nvPr>
            <p:ph idx="4" type="body"/>
          </p:nvPr>
        </p:nvSpPr>
        <p:spPr>
          <a:xfrm>
            <a:off x="5181026" y="3231164"/>
            <a:ext cx="1757700" cy="992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155" name="Google Shape;155;p25"/>
          <p:cNvSpPr txBox="1"/>
          <p:nvPr>
            <p:ph idx="5" type="subTitle"/>
          </p:nvPr>
        </p:nvSpPr>
        <p:spPr>
          <a:xfrm>
            <a:off x="1031624" y="5004707"/>
            <a:ext cx="17367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56" name="Google Shape;156;p25"/>
          <p:cNvSpPr txBox="1"/>
          <p:nvPr>
            <p:ph idx="6" type="body"/>
          </p:nvPr>
        </p:nvSpPr>
        <p:spPr>
          <a:xfrm>
            <a:off x="1030455" y="5532267"/>
            <a:ext cx="1736700" cy="992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157" name="Google Shape;157;p25"/>
          <p:cNvSpPr txBox="1"/>
          <p:nvPr>
            <p:ph idx="7" type="subTitle"/>
          </p:nvPr>
        </p:nvSpPr>
        <p:spPr>
          <a:xfrm>
            <a:off x="5182196" y="5004707"/>
            <a:ext cx="17577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158" name="Google Shape;158;p25"/>
          <p:cNvSpPr txBox="1"/>
          <p:nvPr>
            <p:ph idx="8" type="body"/>
          </p:nvPr>
        </p:nvSpPr>
        <p:spPr>
          <a:xfrm>
            <a:off x="5181026" y="5532267"/>
            <a:ext cx="1757700" cy="992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159" name="Google Shape;159;p25"/>
          <p:cNvSpPr txBox="1"/>
          <p:nvPr>
            <p:ph idx="9" type="subTitle"/>
          </p:nvPr>
        </p:nvSpPr>
        <p:spPr>
          <a:xfrm>
            <a:off x="1031624" y="7136604"/>
            <a:ext cx="17367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60" name="Google Shape;160;p25"/>
          <p:cNvSpPr txBox="1"/>
          <p:nvPr>
            <p:ph idx="13" type="body"/>
          </p:nvPr>
        </p:nvSpPr>
        <p:spPr>
          <a:xfrm>
            <a:off x="1030455" y="7664164"/>
            <a:ext cx="1736700" cy="992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161" name="Google Shape;161;p25"/>
          <p:cNvSpPr txBox="1"/>
          <p:nvPr>
            <p:ph idx="14" type="subTitle"/>
          </p:nvPr>
        </p:nvSpPr>
        <p:spPr>
          <a:xfrm>
            <a:off x="5182196" y="7136604"/>
            <a:ext cx="17577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162" name="Google Shape;162;p25"/>
          <p:cNvSpPr txBox="1"/>
          <p:nvPr>
            <p:ph idx="15" type="body"/>
          </p:nvPr>
        </p:nvSpPr>
        <p:spPr>
          <a:xfrm>
            <a:off x="5181026" y="7664164"/>
            <a:ext cx="1757700" cy="992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163" name="Google Shape;163;p25"/>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27">
    <p:spTree>
      <p:nvGrpSpPr>
        <p:cNvPr id="164" name="Shape 164"/>
        <p:cNvGrpSpPr/>
        <p:nvPr/>
      </p:nvGrpSpPr>
      <p:grpSpPr>
        <a:xfrm>
          <a:off x="0" y="0"/>
          <a:ext cx="0" cy="0"/>
          <a:chOff x="0" y="0"/>
          <a:chExt cx="0" cy="0"/>
        </a:xfrm>
      </p:grpSpPr>
      <p:sp>
        <p:nvSpPr>
          <p:cNvPr id="165" name="Google Shape;165;p26"/>
          <p:cNvSpPr txBox="1"/>
          <p:nvPr>
            <p:ph idx="1" type="body"/>
          </p:nvPr>
        </p:nvSpPr>
        <p:spPr>
          <a:xfrm>
            <a:off x="280670" y="910824"/>
            <a:ext cx="3113100" cy="3306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2"/>
              </a:buClr>
              <a:buSzPts val="1400"/>
              <a:buFont typeface="IBM Plex Sans"/>
              <a:buChar char="●"/>
              <a:defRPr sz="1400">
                <a:solidFill>
                  <a:schemeClr val="lt2"/>
                </a:solidFill>
              </a:defRPr>
            </a:lvl1pPr>
            <a:lvl2pPr indent="-317500" lvl="1" marL="914400">
              <a:spcBef>
                <a:spcPts val="0"/>
              </a:spcBef>
              <a:spcAft>
                <a:spcPts val="0"/>
              </a:spcAft>
              <a:buClr>
                <a:schemeClr val="lt2"/>
              </a:buClr>
              <a:buSzPts val="1400"/>
              <a:buFont typeface="IBM Plex Sans"/>
              <a:buChar char="○"/>
              <a:defRPr sz="1400">
                <a:solidFill>
                  <a:schemeClr val="lt2"/>
                </a:solidFill>
              </a:defRPr>
            </a:lvl2pPr>
            <a:lvl3pPr indent="-317500" lvl="2" marL="1371600">
              <a:spcBef>
                <a:spcPts val="0"/>
              </a:spcBef>
              <a:spcAft>
                <a:spcPts val="0"/>
              </a:spcAft>
              <a:buClr>
                <a:schemeClr val="lt2"/>
              </a:buClr>
              <a:buSzPts val="1400"/>
              <a:buFont typeface="IBM Plex Sans"/>
              <a:buChar char="■"/>
              <a:defRPr sz="1400">
                <a:solidFill>
                  <a:schemeClr val="lt2"/>
                </a:solidFill>
              </a:defRPr>
            </a:lvl3pPr>
            <a:lvl4pPr indent="-317500" lvl="3" marL="1828800">
              <a:spcBef>
                <a:spcPts val="0"/>
              </a:spcBef>
              <a:spcAft>
                <a:spcPts val="0"/>
              </a:spcAft>
              <a:buClr>
                <a:schemeClr val="lt2"/>
              </a:buClr>
              <a:buSzPts val="1400"/>
              <a:buFont typeface="IBM Plex Sans"/>
              <a:buChar char="●"/>
              <a:defRPr sz="1400">
                <a:solidFill>
                  <a:schemeClr val="lt2"/>
                </a:solidFill>
              </a:defRPr>
            </a:lvl4pPr>
            <a:lvl5pPr indent="-317500" lvl="4" marL="2286000">
              <a:spcBef>
                <a:spcPts val="0"/>
              </a:spcBef>
              <a:spcAft>
                <a:spcPts val="0"/>
              </a:spcAft>
              <a:buClr>
                <a:schemeClr val="lt2"/>
              </a:buClr>
              <a:buSzPts val="1400"/>
              <a:buFont typeface="IBM Plex Sans"/>
              <a:buChar char="○"/>
              <a:defRPr sz="1400">
                <a:solidFill>
                  <a:schemeClr val="lt2"/>
                </a:solidFill>
              </a:defRPr>
            </a:lvl5pPr>
            <a:lvl6pPr indent="-317500" lvl="5" marL="2743200">
              <a:spcBef>
                <a:spcPts val="0"/>
              </a:spcBef>
              <a:spcAft>
                <a:spcPts val="0"/>
              </a:spcAft>
              <a:buClr>
                <a:schemeClr val="lt2"/>
              </a:buClr>
              <a:buSzPts val="1400"/>
              <a:buFont typeface="IBM Plex Sans"/>
              <a:buChar char="■"/>
              <a:defRPr sz="1400">
                <a:solidFill>
                  <a:schemeClr val="lt2"/>
                </a:solidFill>
              </a:defRPr>
            </a:lvl6pPr>
            <a:lvl7pPr indent="-317500" lvl="6" marL="3200400">
              <a:spcBef>
                <a:spcPts val="0"/>
              </a:spcBef>
              <a:spcAft>
                <a:spcPts val="0"/>
              </a:spcAft>
              <a:buClr>
                <a:schemeClr val="lt2"/>
              </a:buClr>
              <a:buSzPts val="1400"/>
              <a:buFont typeface="IBM Plex Sans"/>
              <a:buChar char="●"/>
              <a:defRPr sz="1400">
                <a:solidFill>
                  <a:schemeClr val="lt2"/>
                </a:solidFill>
              </a:defRPr>
            </a:lvl7pPr>
            <a:lvl8pPr indent="-317500" lvl="7" marL="3657600">
              <a:spcBef>
                <a:spcPts val="0"/>
              </a:spcBef>
              <a:spcAft>
                <a:spcPts val="0"/>
              </a:spcAft>
              <a:buClr>
                <a:schemeClr val="lt2"/>
              </a:buClr>
              <a:buSzPts val="1400"/>
              <a:buFont typeface="IBM Plex Sans"/>
              <a:buChar char="○"/>
              <a:defRPr sz="1400">
                <a:solidFill>
                  <a:schemeClr val="lt2"/>
                </a:solidFill>
              </a:defRPr>
            </a:lvl8pPr>
            <a:lvl9pPr indent="-317500" lvl="8" marL="4114800">
              <a:spcBef>
                <a:spcPts val="0"/>
              </a:spcBef>
              <a:spcAft>
                <a:spcPts val="0"/>
              </a:spcAft>
              <a:buClr>
                <a:schemeClr val="lt2"/>
              </a:buClr>
              <a:buSzPts val="1400"/>
              <a:buFont typeface="IBM Plex Sans"/>
              <a:buChar char="■"/>
              <a:defRPr sz="1400">
                <a:solidFill>
                  <a:schemeClr val="lt2"/>
                </a:solidFill>
              </a:defRPr>
            </a:lvl9pPr>
          </a:lstStyle>
          <a:p/>
        </p:txBody>
      </p:sp>
      <p:sp>
        <p:nvSpPr>
          <p:cNvPr id="166" name="Google Shape;166;p26"/>
          <p:cNvSpPr txBox="1"/>
          <p:nvPr>
            <p:ph idx="2" type="body"/>
          </p:nvPr>
        </p:nvSpPr>
        <p:spPr>
          <a:xfrm>
            <a:off x="280670" y="6575629"/>
            <a:ext cx="3113100" cy="2571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Font typeface="IBM Plex Sans"/>
              <a:buChar char="●"/>
              <a:defRPr>
                <a:solidFill>
                  <a:schemeClr val="accent1"/>
                </a:solidFill>
              </a:defRPr>
            </a:lvl1pPr>
            <a:lvl2pPr indent="-304800" lvl="1" marL="914400">
              <a:spcBef>
                <a:spcPts val="0"/>
              </a:spcBef>
              <a:spcAft>
                <a:spcPts val="0"/>
              </a:spcAft>
              <a:buClr>
                <a:schemeClr val="accent1"/>
              </a:buClr>
              <a:buSzPts val="1200"/>
              <a:buFont typeface="IBM Plex Sans"/>
              <a:buChar char="○"/>
              <a:defRPr>
                <a:solidFill>
                  <a:schemeClr val="accent1"/>
                </a:solidFill>
              </a:defRPr>
            </a:lvl2pPr>
            <a:lvl3pPr indent="-304800" lvl="2" marL="1371600">
              <a:spcBef>
                <a:spcPts val="0"/>
              </a:spcBef>
              <a:spcAft>
                <a:spcPts val="0"/>
              </a:spcAft>
              <a:buClr>
                <a:schemeClr val="accent1"/>
              </a:buClr>
              <a:buSzPts val="1200"/>
              <a:buFont typeface="IBM Plex Sans"/>
              <a:buChar char="■"/>
              <a:defRPr>
                <a:solidFill>
                  <a:schemeClr val="accent1"/>
                </a:solidFill>
              </a:defRPr>
            </a:lvl3pPr>
            <a:lvl4pPr indent="-304800" lvl="3" marL="1828800">
              <a:spcBef>
                <a:spcPts val="0"/>
              </a:spcBef>
              <a:spcAft>
                <a:spcPts val="0"/>
              </a:spcAft>
              <a:buClr>
                <a:schemeClr val="accent1"/>
              </a:buClr>
              <a:buSzPts val="1200"/>
              <a:buFont typeface="IBM Plex Sans"/>
              <a:buChar char="●"/>
              <a:defRPr>
                <a:solidFill>
                  <a:schemeClr val="accent1"/>
                </a:solidFill>
              </a:defRPr>
            </a:lvl4pPr>
            <a:lvl5pPr indent="-304800" lvl="4" marL="2286000">
              <a:spcBef>
                <a:spcPts val="0"/>
              </a:spcBef>
              <a:spcAft>
                <a:spcPts val="0"/>
              </a:spcAft>
              <a:buClr>
                <a:schemeClr val="accent1"/>
              </a:buClr>
              <a:buSzPts val="1200"/>
              <a:buFont typeface="IBM Plex Sans"/>
              <a:buChar char="○"/>
              <a:defRPr>
                <a:solidFill>
                  <a:schemeClr val="accent1"/>
                </a:solidFill>
              </a:defRPr>
            </a:lvl5pPr>
            <a:lvl6pPr indent="-304800" lvl="5" marL="2743200">
              <a:spcBef>
                <a:spcPts val="0"/>
              </a:spcBef>
              <a:spcAft>
                <a:spcPts val="0"/>
              </a:spcAft>
              <a:buClr>
                <a:schemeClr val="accent1"/>
              </a:buClr>
              <a:buSzPts val="1200"/>
              <a:buFont typeface="IBM Plex Sans"/>
              <a:buChar char="■"/>
              <a:defRPr>
                <a:solidFill>
                  <a:schemeClr val="accent1"/>
                </a:solidFill>
              </a:defRPr>
            </a:lvl6pPr>
            <a:lvl7pPr indent="-304800" lvl="6" marL="3200400">
              <a:spcBef>
                <a:spcPts val="0"/>
              </a:spcBef>
              <a:spcAft>
                <a:spcPts val="0"/>
              </a:spcAft>
              <a:buClr>
                <a:schemeClr val="accent1"/>
              </a:buClr>
              <a:buSzPts val="1200"/>
              <a:buFont typeface="IBM Plex Sans"/>
              <a:buChar char="●"/>
              <a:defRPr>
                <a:solidFill>
                  <a:schemeClr val="accent1"/>
                </a:solidFill>
              </a:defRPr>
            </a:lvl7pPr>
            <a:lvl8pPr indent="-304800" lvl="7" marL="3657600">
              <a:spcBef>
                <a:spcPts val="0"/>
              </a:spcBef>
              <a:spcAft>
                <a:spcPts val="0"/>
              </a:spcAft>
              <a:buClr>
                <a:schemeClr val="accent1"/>
              </a:buClr>
              <a:buSzPts val="1200"/>
              <a:buFont typeface="IBM Plex Sans"/>
              <a:buChar char="○"/>
              <a:defRPr>
                <a:solidFill>
                  <a:schemeClr val="accent1"/>
                </a:solidFill>
              </a:defRPr>
            </a:lvl8pPr>
            <a:lvl9pPr indent="-304800" lvl="8" marL="4114800">
              <a:spcBef>
                <a:spcPts val="0"/>
              </a:spcBef>
              <a:spcAft>
                <a:spcPts val="0"/>
              </a:spcAft>
              <a:buClr>
                <a:schemeClr val="accent1"/>
              </a:buClr>
              <a:buSzPts val="1200"/>
              <a:buFont typeface="IBM Plex Sans"/>
              <a:buChar char="■"/>
              <a:defRPr>
                <a:solidFill>
                  <a:schemeClr val="accent1"/>
                </a:solidFill>
              </a:defRPr>
            </a:lvl9pPr>
          </a:lstStyle>
          <a:p/>
        </p:txBody>
      </p:sp>
      <p:sp>
        <p:nvSpPr>
          <p:cNvPr id="167" name="Google Shape;167;p26"/>
          <p:cNvSpPr txBox="1"/>
          <p:nvPr>
            <p:ph idx="3" type="subTitle"/>
          </p:nvPr>
        </p:nvSpPr>
        <p:spPr>
          <a:xfrm>
            <a:off x="280670" y="5910936"/>
            <a:ext cx="31131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200"/>
              <a:buFont typeface="IBM Plex Sans"/>
              <a:buNone/>
              <a:defRPr sz="1200">
                <a:latin typeface="IBM Plex Sans"/>
                <a:ea typeface="IBM Plex Sans"/>
                <a:cs typeface="IBM Plex Sans"/>
                <a:sym typeface="IBM Plex Sans"/>
              </a:defRPr>
            </a:lvl1pPr>
            <a:lvl2pPr lvl="1">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9pPr>
          </a:lstStyle>
          <a:p/>
        </p:txBody>
      </p:sp>
      <p:sp>
        <p:nvSpPr>
          <p:cNvPr id="168" name="Google Shape;168;p26"/>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rtl="0">
              <a:buNone/>
              <a:defRPr sz="1000">
                <a:solidFill>
                  <a:schemeClr val="accent1"/>
                </a:solidFill>
              </a:defRPr>
            </a:lvl1pPr>
            <a:lvl2pPr lvl="1" rtl="0">
              <a:buNone/>
              <a:defRPr sz="1000">
                <a:solidFill>
                  <a:schemeClr val="accent1"/>
                </a:solidFill>
              </a:defRPr>
            </a:lvl2pPr>
            <a:lvl3pPr lvl="2" rtl="0">
              <a:buNone/>
              <a:defRPr sz="1000">
                <a:solidFill>
                  <a:schemeClr val="accent1"/>
                </a:solidFill>
              </a:defRPr>
            </a:lvl3pPr>
            <a:lvl4pPr lvl="3" rtl="0">
              <a:buNone/>
              <a:defRPr sz="1000">
                <a:solidFill>
                  <a:schemeClr val="accent1"/>
                </a:solidFill>
              </a:defRPr>
            </a:lvl4pPr>
            <a:lvl5pPr lvl="4" rtl="0">
              <a:buNone/>
              <a:defRPr sz="1000">
                <a:solidFill>
                  <a:schemeClr val="accent1"/>
                </a:solidFill>
              </a:defRPr>
            </a:lvl5pPr>
            <a:lvl6pPr lvl="5" rtl="0">
              <a:buNone/>
              <a:defRPr sz="1000">
                <a:solidFill>
                  <a:schemeClr val="accent1"/>
                </a:solidFill>
              </a:defRPr>
            </a:lvl6pPr>
            <a:lvl7pPr lvl="6" rtl="0">
              <a:buNone/>
              <a:defRPr sz="1000">
                <a:solidFill>
                  <a:schemeClr val="accent1"/>
                </a:solidFill>
              </a:defRPr>
            </a:lvl7pPr>
            <a:lvl8pPr lvl="7" rtl="0">
              <a:buNone/>
              <a:defRPr sz="1000">
                <a:solidFill>
                  <a:schemeClr val="accent1"/>
                </a:solidFill>
              </a:defRPr>
            </a:lvl8pPr>
            <a:lvl9pPr lvl="8" rtl="0">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169" name="Google Shape;169;p26"/>
          <p:cNvSpPr/>
          <p:nvPr>
            <p:ph idx="4" type="pic"/>
          </p:nvPr>
        </p:nvSpPr>
        <p:spPr>
          <a:xfrm>
            <a:off x="3936138" y="284533"/>
            <a:ext cx="3712500" cy="9489300"/>
          </a:xfrm>
          <a:prstGeom prst="rect">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O Opportunities">
  <p:cSld name="CUSTOM_7">
    <p:spTree>
      <p:nvGrpSpPr>
        <p:cNvPr id="170" name="Shape 170"/>
        <p:cNvGrpSpPr/>
        <p:nvPr/>
      </p:nvGrpSpPr>
      <p:grpSpPr>
        <a:xfrm>
          <a:off x="0" y="0"/>
          <a:ext cx="0" cy="0"/>
          <a:chOff x="0" y="0"/>
          <a:chExt cx="0" cy="0"/>
        </a:xfrm>
      </p:grpSpPr>
      <p:sp>
        <p:nvSpPr>
          <p:cNvPr id="171" name="Google Shape;171;p27"/>
          <p:cNvSpPr txBox="1"/>
          <p:nvPr>
            <p:ph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172" name="Google Shape;172;p27"/>
          <p:cNvSpPr txBox="1"/>
          <p:nvPr>
            <p:ph idx="1" type="subTitle"/>
          </p:nvPr>
        </p:nvSpPr>
        <p:spPr>
          <a:xfrm>
            <a:off x="305065" y="4941151"/>
            <a:ext cx="12990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73" name="Google Shape;173;p27"/>
          <p:cNvSpPr txBox="1"/>
          <p:nvPr>
            <p:ph idx="2" type="subTitle"/>
          </p:nvPr>
        </p:nvSpPr>
        <p:spPr>
          <a:xfrm>
            <a:off x="1722985" y="4941151"/>
            <a:ext cx="12990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74" name="Google Shape;174;p27"/>
          <p:cNvSpPr txBox="1"/>
          <p:nvPr>
            <p:ph idx="3" type="subTitle"/>
          </p:nvPr>
        </p:nvSpPr>
        <p:spPr>
          <a:xfrm>
            <a:off x="3140904" y="4941151"/>
            <a:ext cx="12990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75" name="Google Shape;175;p27"/>
          <p:cNvSpPr txBox="1"/>
          <p:nvPr>
            <p:ph idx="4" type="subTitle"/>
          </p:nvPr>
        </p:nvSpPr>
        <p:spPr>
          <a:xfrm>
            <a:off x="4558824" y="4941151"/>
            <a:ext cx="12990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76" name="Google Shape;176;p27"/>
          <p:cNvSpPr txBox="1"/>
          <p:nvPr>
            <p:ph idx="5" type="subTitle"/>
          </p:nvPr>
        </p:nvSpPr>
        <p:spPr>
          <a:xfrm>
            <a:off x="5976743" y="4941151"/>
            <a:ext cx="12990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177" name="Google Shape;177;p27"/>
          <p:cNvSpPr txBox="1"/>
          <p:nvPr>
            <p:ph idx="6" type="body"/>
          </p:nvPr>
        </p:nvSpPr>
        <p:spPr>
          <a:xfrm>
            <a:off x="305065" y="5861387"/>
            <a:ext cx="1299000" cy="306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178" name="Google Shape;178;p27"/>
          <p:cNvSpPr txBox="1"/>
          <p:nvPr>
            <p:ph idx="7" type="body"/>
          </p:nvPr>
        </p:nvSpPr>
        <p:spPr>
          <a:xfrm>
            <a:off x="1722993" y="5861387"/>
            <a:ext cx="1299000" cy="306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179" name="Google Shape;179;p27"/>
          <p:cNvSpPr txBox="1"/>
          <p:nvPr>
            <p:ph idx="8" type="body"/>
          </p:nvPr>
        </p:nvSpPr>
        <p:spPr>
          <a:xfrm>
            <a:off x="3140920" y="5861387"/>
            <a:ext cx="1299000" cy="306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180" name="Google Shape;180;p27"/>
          <p:cNvSpPr txBox="1"/>
          <p:nvPr>
            <p:ph idx="9" type="body"/>
          </p:nvPr>
        </p:nvSpPr>
        <p:spPr>
          <a:xfrm>
            <a:off x="4558848" y="5861387"/>
            <a:ext cx="1299000" cy="306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181" name="Google Shape;181;p27"/>
          <p:cNvSpPr txBox="1"/>
          <p:nvPr>
            <p:ph idx="13" type="body"/>
          </p:nvPr>
        </p:nvSpPr>
        <p:spPr>
          <a:xfrm>
            <a:off x="5976775" y="5861387"/>
            <a:ext cx="1299000" cy="306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182" name="Google Shape;182;p27"/>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rtl="0">
              <a:buNone/>
              <a:defRPr sz="1000">
                <a:solidFill>
                  <a:schemeClr val="accent1"/>
                </a:solidFill>
              </a:defRPr>
            </a:lvl1pPr>
            <a:lvl2pPr lvl="1" rtl="0">
              <a:buNone/>
              <a:defRPr sz="1000">
                <a:solidFill>
                  <a:schemeClr val="accent1"/>
                </a:solidFill>
              </a:defRPr>
            </a:lvl2pPr>
            <a:lvl3pPr lvl="2" rtl="0">
              <a:buNone/>
              <a:defRPr sz="1000">
                <a:solidFill>
                  <a:schemeClr val="accent1"/>
                </a:solidFill>
              </a:defRPr>
            </a:lvl3pPr>
            <a:lvl4pPr lvl="3" rtl="0">
              <a:buNone/>
              <a:defRPr sz="1000">
                <a:solidFill>
                  <a:schemeClr val="accent1"/>
                </a:solidFill>
              </a:defRPr>
            </a:lvl4pPr>
            <a:lvl5pPr lvl="4" rtl="0">
              <a:buNone/>
              <a:defRPr sz="1000">
                <a:solidFill>
                  <a:schemeClr val="accent1"/>
                </a:solidFill>
              </a:defRPr>
            </a:lvl5pPr>
            <a:lvl6pPr lvl="5" rtl="0">
              <a:buNone/>
              <a:defRPr sz="1000">
                <a:solidFill>
                  <a:schemeClr val="accent1"/>
                </a:solidFill>
              </a:defRPr>
            </a:lvl6pPr>
            <a:lvl7pPr lvl="6" rtl="0">
              <a:buNone/>
              <a:defRPr sz="1000">
                <a:solidFill>
                  <a:schemeClr val="accent1"/>
                </a:solidFill>
              </a:defRPr>
            </a:lvl7pPr>
            <a:lvl8pPr lvl="7" rtl="0">
              <a:buNone/>
              <a:defRPr sz="1000">
                <a:solidFill>
                  <a:schemeClr val="accent1"/>
                </a:solidFill>
              </a:defRPr>
            </a:lvl8pPr>
            <a:lvl9pPr lvl="8" rtl="0">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 Points">
  <p:cSld name="CUSTOM_8">
    <p:bg>
      <p:bgPr>
        <a:solidFill>
          <a:schemeClr val="dk1"/>
        </a:solidFill>
      </p:bgPr>
    </p:bg>
    <p:spTree>
      <p:nvGrpSpPr>
        <p:cNvPr id="183" name="Shape 183"/>
        <p:cNvGrpSpPr/>
        <p:nvPr/>
      </p:nvGrpSpPr>
      <p:grpSpPr>
        <a:xfrm>
          <a:off x="0" y="0"/>
          <a:ext cx="0" cy="0"/>
          <a:chOff x="0" y="0"/>
          <a:chExt cx="0" cy="0"/>
        </a:xfrm>
      </p:grpSpPr>
      <p:sp>
        <p:nvSpPr>
          <p:cNvPr id="184" name="Google Shape;184;p28"/>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185" name="Google Shape;185;p28"/>
          <p:cNvSpPr txBox="1"/>
          <p:nvPr>
            <p:ph type="title"/>
          </p:nvPr>
        </p:nvSpPr>
        <p:spPr>
          <a:xfrm>
            <a:off x="797810" y="528342"/>
            <a:ext cx="59697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
        <p:nvSpPr>
          <p:cNvPr id="186" name="Google Shape;186;p28"/>
          <p:cNvSpPr txBox="1"/>
          <p:nvPr>
            <p:ph idx="2" type="title"/>
          </p:nvPr>
        </p:nvSpPr>
        <p:spPr>
          <a:xfrm>
            <a:off x="797810" y="2801676"/>
            <a:ext cx="59697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
        <p:nvSpPr>
          <p:cNvPr id="187" name="Google Shape;187;p28"/>
          <p:cNvSpPr txBox="1"/>
          <p:nvPr>
            <p:ph idx="3" type="title"/>
          </p:nvPr>
        </p:nvSpPr>
        <p:spPr>
          <a:xfrm>
            <a:off x="797810" y="5075009"/>
            <a:ext cx="59697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
        <p:nvSpPr>
          <p:cNvPr id="188" name="Google Shape;188;p28"/>
          <p:cNvSpPr txBox="1"/>
          <p:nvPr>
            <p:ph idx="4" type="title"/>
          </p:nvPr>
        </p:nvSpPr>
        <p:spPr>
          <a:xfrm>
            <a:off x="797810" y="7348342"/>
            <a:ext cx="59697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e Chart">
  <p:cSld name="CUSTOM_10">
    <p:bg>
      <p:bgPr>
        <a:solidFill>
          <a:schemeClr val="accent2"/>
        </a:solidFill>
      </p:bgPr>
    </p:bg>
    <p:spTree>
      <p:nvGrpSpPr>
        <p:cNvPr id="189" name="Shape 189"/>
        <p:cNvGrpSpPr/>
        <p:nvPr/>
      </p:nvGrpSpPr>
      <p:grpSpPr>
        <a:xfrm>
          <a:off x="0" y="0"/>
          <a:ext cx="0" cy="0"/>
          <a:chOff x="0" y="0"/>
          <a:chExt cx="0" cy="0"/>
        </a:xfrm>
      </p:grpSpPr>
      <p:sp>
        <p:nvSpPr>
          <p:cNvPr id="190" name="Google Shape;190;p29"/>
          <p:cNvSpPr txBox="1"/>
          <p:nvPr>
            <p:ph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191" name="Google Shape;191;p29"/>
          <p:cNvSpPr txBox="1"/>
          <p:nvPr>
            <p:ph idx="1" type="body"/>
          </p:nvPr>
        </p:nvSpPr>
        <p:spPr>
          <a:xfrm>
            <a:off x="215900" y="3512911"/>
            <a:ext cx="3162000" cy="3899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192" name="Google Shape;192;p29"/>
          <p:cNvSpPr txBox="1"/>
          <p:nvPr>
            <p:ph idx="2" type="subTitle"/>
          </p:nvPr>
        </p:nvSpPr>
        <p:spPr>
          <a:xfrm>
            <a:off x="561340" y="7368142"/>
            <a:ext cx="1587000" cy="855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193" name="Google Shape;193;p29"/>
          <p:cNvSpPr txBox="1"/>
          <p:nvPr>
            <p:ph idx="3" type="subTitle"/>
          </p:nvPr>
        </p:nvSpPr>
        <p:spPr>
          <a:xfrm>
            <a:off x="561340" y="8311869"/>
            <a:ext cx="1587000" cy="855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194" name="Google Shape;194;p29"/>
          <p:cNvSpPr txBox="1"/>
          <p:nvPr>
            <p:ph idx="4" type="subTitle"/>
          </p:nvPr>
        </p:nvSpPr>
        <p:spPr>
          <a:xfrm>
            <a:off x="2697369" y="7368142"/>
            <a:ext cx="1587000" cy="855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195" name="Google Shape;195;p29"/>
          <p:cNvSpPr txBox="1"/>
          <p:nvPr>
            <p:ph idx="5" type="subTitle"/>
          </p:nvPr>
        </p:nvSpPr>
        <p:spPr>
          <a:xfrm>
            <a:off x="2697369" y="8311869"/>
            <a:ext cx="1587000" cy="855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196" name="Google Shape;196;p29"/>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Campaign Overview">
  <p:cSld name="CUSTOM_22">
    <p:spTree>
      <p:nvGrpSpPr>
        <p:cNvPr id="197" name="Shape 197"/>
        <p:cNvGrpSpPr/>
        <p:nvPr/>
      </p:nvGrpSpPr>
      <p:grpSpPr>
        <a:xfrm>
          <a:off x="0" y="0"/>
          <a:ext cx="0" cy="0"/>
          <a:chOff x="0" y="0"/>
          <a:chExt cx="0" cy="0"/>
        </a:xfrm>
      </p:grpSpPr>
      <p:sp>
        <p:nvSpPr>
          <p:cNvPr id="198" name="Google Shape;198;p30"/>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
        <p:nvSpPr>
          <p:cNvPr id="199" name="Google Shape;199;p30"/>
          <p:cNvSpPr txBox="1"/>
          <p:nvPr>
            <p:ph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200" name="Google Shape;200;p30"/>
          <p:cNvSpPr/>
          <p:nvPr>
            <p:ph idx="2" type="pic"/>
          </p:nvPr>
        </p:nvSpPr>
        <p:spPr>
          <a:xfrm>
            <a:off x="3938029" y="2467373"/>
            <a:ext cx="3726000" cy="7306200"/>
          </a:xfrm>
          <a:prstGeom prst="rect">
            <a:avLst/>
          </a:prstGeom>
          <a:noFill/>
          <a:ln>
            <a:noFill/>
          </a:ln>
        </p:spPr>
      </p:sp>
      <p:sp>
        <p:nvSpPr>
          <p:cNvPr id="201" name="Google Shape;201;p30"/>
          <p:cNvSpPr txBox="1"/>
          <p:nvPr>
            <p:ph idx="1" type="subTitle"/>
          </p:nvPr>
        </p:nvSpPr>
        <p:spPr>
          <a:xfrm>
            <a:off x="215900" y="3810938"/>
            <a:ext cx="3036600" cy="855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202" name="Google Shape;202;p30"/>
          <p:cNvSpPr txBox="1"/>
          <p:nvPr>
            <p:ph idx="3" type="subTitle"/>
          </p:nvPr>
        </p:nvSpPr>
        <p:spPr>
          <a:xfrm>
            <a:off x="215900" y="5605258"/>
            <a:ext cx="3036600" cy="855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203" name="Google Shape;203;p30"/>
          <p:cNvSpPr txBox="1"/>
          <p:nvPr>
            <p:ph idx="4" type="subTitle"/>
          </p:nvPr>
        </p:nvSpPr>
        <p:spPr>
          <a:xfrm>
            <a:off x="215900" y="7399578"/>
            <a:ext cx="3036600" cy="855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204" name="Google Shape;204;p30"/>
          <p:cNvSpPr txBox="1"/>
          <p:nvPr>
            <p:ph idx="5" type="body"/>
          </p:nvPr>
        </p:nvSpPr>
        <p:spPr>
          <a:xfrm>
            <a:off x="228565" y="4426644"/>
            <a:ext cx="3036600" cy="1104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205" name="Google Shape;205;p30"/>
          <p:cNvSpPr txBox="1"/>
          <p:nvPr>
            <p:ph idx="6" type="body"/>
          </p:nvPr>
        </p:nvSpPr>
        <p:spPr>
          <a:xfrm>
            <a:off x="228565" y="6220964"/>
            <a:ext cx="3036600" cy="1104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206" name="Google Shape;206;p30"/>
          <p:cNvSpPr txBox="1"/>
          <p:nvPr>
            <p:ph idx="7" type="body"/>
          </p:nvPr>
        </p:nvSpPr>
        <p:spPr>
          <a:xfrm>
            <a:off x="228565" y="8015284"/>
            <a:ext cx="3036600" cy="1104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KPIs">
  <p:cSld name="CUSTOM_22_1">
    <p:bg>
      <p:bgPr>
        <a:solidFill>
          <a:schemeClr val="accent2"/>
        </a:solidFill>
      </p:bgPr>
    </p:bg>
    <p:spTree>
      <p:nvGrpSpPr>
        <p:cNvPr id="207" name="Shape 207"/>
        <p:cNvGrpSpPr/>
        <p:nvPr/>
      </p:nvGrpSpPr>
      <p:grpSpPr>
        <a:xfrm>
          <a:off x="0" y="0"/>
          <a:ext cx="0" cy="0"/>
          <a:chOff x="0" y="0"/>
          <a:chExt cx="0" cy="0"/>
        </a:xfrm>
      </p:grpSpPr>
      <p:sp>
        <p:nvSpPr>
          <p:cNvPr id="208" name="Google Shape;208;p31"/>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
        <p:nvSpPr>
          <p:cNvPr id="209" name="Google Shape;209;p31"/>
          <p:cNvSpPr txBox="1"/>
          <p:nvPr>
            <p:ph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210" name="Google Shape;210;p31"/>
          <p:cNvSpPr txBox="1"/>
          <p:nvPr>
            <p:ph idx="1" type="subTitle"/>
          </p:nvPr>
        </p:nvSpPr>
        <p:spPr>
          <a:xfrm>
            <a:off x="292400" y="3810938"/>
            <a:ext cx="2317800" cy="855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211" name="Google Shape;211;p31"/>
          <p:cNvSpPr txBox="1"/>
          <p:nvPr>
            <p:ph idx="2" type="subTitle"/>
          </p:nvPr>
        </p:nvSpPr>
        <p:spPr>
          <a:xfrm>
            <a:off x="292400" y="5605258"/>
            <a:ext cx="2317800" cy="855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212" name="Google Shape;212;p31"/>
          <p:cNvSpPr txBox="1"/>
          <p:nvPr>
            <p:ph idx="3" type="body"/>
          </p:nvPr>
        </p:nvSpPr>
        <p:spPr>
          <a:xfrm>
            <a:off x="302067" y="4426644"/>
            <a:ext cx="2317800" cy="1104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213" name="Google Shape;213;p31"/>
          <p:cNvSpPr txBox="1"/>
          <p:nvPr>
            <p:ph idx="4" type="body"/>
          </p:nvPr>
        </p:nvSpPr>
        <p:spPr>
          <a:xfrm>
            <a:off x="302067" y="6220964"/>
            <a:ext cx="2317800" cy="1104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214" name="Google Shape;214;p31"/>
          <p:cNvSpPr txBox="1"/>
          <p:nvPr>
            <p:ph idx="5" type="subTitle"/>
          </p:nvPr>
        </p:nvSpPr>
        <p:spPr>
          <a:xfrm>
            <a:off x="2722518" y="3810938"/>
            <a:ext cx="2317800" cy="855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215" name="Google Shape;215;p31"/>
          <p:cNvSpPr txBox="1"/>
          <p:nvPr>
            <p:ph idx="6" type="subTitle"/>
          </p:nvPr>
        </p:nvSpPr>
        <p:spPr>
          <a:xfrm>
            <a:off x="2722518" y="5605258"/>
            <a:ext cx="2317800" cy="855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216" name="Google Shape;216;p31"/>
          <p:cNvSpPr txBox="1"/>
          <p:nvPr>
            <p:ph idx="7" type="body"/>
          </p:nvPr>
        </p:nvSpPr>
        <p:spPr>
          <a:xfrm>
            <a:off x="2732185" y="4426644"/>
            <a:ext cx="2317800" cy="1104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217" name="Google Shape;217;p31"/>
          <p:cNvSpPr txBox="1"/>
          <p:nvPr>
            <p:ph idx="8" type="body"/>
          </p:nvPr>
        </p:nvSpPr>
        <p:spPr>
          <a:xfrm>
            <a:off x="2732185" y="6220964"/>
            <a:ext cx="2317800" cy="1104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218" name="Google Shape;218;p31"/>
          <p:cNvSpPr txBox="1"/>
          <p:nvPr>
            <p:ph idx="9" type="subTitle"/>
          </p:nvPr>
        </p:nvSpPr>
        <p:spPr>
          <a:xfrm>
            <a:off x="5162273" y="3810938"/>
            <a:ext cx="2317800" cy="855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219" name="Google Shape;219;p31"/>
          <p:cNvSpPr txBox="1"/>
          <p:nvPr>
            <p:ph idx="13" type="subTitle"/>
          </p:nvPr>
        </p:nvSpPr>
        <p:spPr>
          <a:xfrm>
            <a:off x="5162273" y="5605258"/>
            <a:ext cx="2317800" cy="855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220" name="Google Shape;220;p31"/>
          <p:cNvSpPr txBox="1"/>
          <p:nvPr>
            <p:ph idx="14" type="body"/>
          </p:nvPr>
        </p:nvSpPr>
        <p:spPr>
          <a:xfrm>
            <a:off x="5171940" y="4426644"/>
            <a:ext cx="2317800" cy="1104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221" name="Google Shape;221;p31"/>
          <p:cNvSpPr txBox="1"/>
          <p:nvPr>
            <p:ph idx="15" type="body"/>
          </p:nvPr>
        </p:nvSpPr>
        <p:spPr>
          <a:xfrm>
            <a:off x="5171940" y="6220964"/>
            <a:ext cx="2317800" cy="1104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64945" y="2253729"/>
            <a:ext cx="7242600" cy="6681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or Analysis">
  <p:cSld name="CUSTOM_11">
    <p:spTree>
      <p:nvGrpSpPr>
        <p:cNvPr id="222" name="Shape 222"/>
        <p:cNvGrpSpPr/>
        <p:nvPr/>
      </p:nvGrpSpPr>
      <p:grpSpPr>
        <a:xfrm>
          <a:off x="0" y="0"/>
          <a:ext cx="0" cy="0"/>
          <a:chOff x="0" y="0"/>
          <a:chExt cx="0" cy="0"/>
        </a:xfrm>
      </p:grpSpPr>
      <p:sp>
        <p:nvSpPr>
          <p:cNvPr id="223" name="Google Shape;223;p32"/>
          <p:cNvSpPr/>
          <p:nvPr/>
        </p:nvSpPr>
        <p:spPr>
          <a:xfrm>
            <a:off x="-10837" y="3743520"/>
            <a:ext cx="7794000" cy="63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4" name="Google Shape;224;p32"/>
          <p:cNvSpPr/>
          <p:nvPr>
            <p:ph idx="2" type="pic"/>
          </p:nvPr>
        </p:nvSpPr>
        <p:spPr>
          <a:xfrm>
            <a:off x="280861" y="4522907"/>
            <a:ext cx="1710000" cy="3042600"/>
          </a:xfrm>
          <a:prstGeom prst="roundRect">
            <a:avLst>
              <a:gd fmla="val 50000" name="adj"/>
            </a:avLst>
          </a:prstGeom>
          <a:noFill/>
          <a:ln>
            <a:noFill/>
          </a:ln>
        </p:spPr>
      </p:sp>
      <p:sp>
        <p:nvSpPr>
          <p:cNvPr id="225" name="Google Shape;225;p32"/>
          <p:cNvSpPr/>
          <p:nvPr>
            <p:ph idx="3" type="pic"/>
          </p:nvPr>
        </p:nvSpPr>
        <p:spPr>
          <a:xfrm>
            <a:off x="3931080" y="4522907"/>
            <a:ext cx="1710000" cy="3042600"/>
          </a:xfrm>
          <a:prstGeom prst="roundRect">
            <a:avLst>
              <a:gd fmla="val 50000" name="adj"/>
            </a:avLst>
          </a:prstGeom>
          <a:noFill/>
          <a:ln>
            <a:noFill/>
          </a:ln>
        </p:spPr>
      </p:sp>
      <p:sp>
        <p:nvSpPr>
          <p:cNvPr id="226" name="Google Shape;226;p32"/>
          <p:cNvSpPr txBox="1"/>
          <p:nvPr>
            <p:ph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227" name="Google Shape;227;p32"/>
          <p:cNvSpPr txBox="1"/>
          <p:nvPr>
            <p:ph idx="1" type="subTitle"/>
          </p:nvPr>
        </p:nvSpPr>
        <p:spPr>
          <a:xfrm>
            <a:off x="1939477" y="4529556"/>
            <a:ext cx="17100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228" name="Google Shape;228;p32"/>
          <p:cNvSpPr txBox="1"/>
          <p:nvPr>
            <p:ph idx="4" type="body"/>
          </p:nvPr>
        </p:nvSpPr>
        <p:spPr>
          <a:xfrm>
            <a:off x="1990859" y="5185889"/>
            <a:ext cx="1736700" cy="3681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229" name="Google Shape;229;p32"/>
          <p:cNvSpPr txBox="1"/>
          <p:nvPr>
            <p:ph idx="5" type="subTitle"/>
          </p:nvPr>
        </p:nvSpPr>
        <p:spPr>
          <a:xfrm>
            <a:off x="5583767" y="4529556"/>
            <a:ext cx="17100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230" name="Google Shape;230;p32"/>
          <p:cNvSpPr txBox="1"/>
          <p:nvPr>
            <p:ph idx="6" type="body"/>
          </p:nvPr>
        </p:nvSpPr>
        <p:spPr>
          <a:xfrm>
            <a:off x="5635149" y="5185889"/>
            <a:ext cx="1736700" cy="3681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231" name="Google Shape;231;p32"/>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or Analysis 02">
  <p:cSld name="CUSTOM_25">
    <p:spTree>
      <p:nvGrpSpPr>
        <p:cNvPr id="232" name="Shape 232"/>
        <p:cNvGrpSpPr/>
        <p:nvPr/>
      </p:nvGrpSpPr>
      <p:grpSpPr>
        <a:xfrm>
          <a:off x="0" y="0"/>
          <a:ext cx="0" cy="0"/>
          <a:chOff x="0" y="0"/>
          <a:chExt cx="0" cy="0"/>
        </a:xfrm>
      </p:grpSpPr>
      <p:sp>
        <p:nvSpPr>
          <p:cNvPr id="233" name="Google Shape;233;p33"/>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234" name="Google Shape;234;p33"/>
          <p:cNvSpPr txBox="1"/>
          <p:nvPr>
            <p:ph type="title"/>
          </p:nvPr>
        </p:nvSpPr>
        <p:spPr>
          <a:xfrm>
            <a:off x="215900" y="528342"/>
            <a:ext cx="7263300" cy="19530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235" name="Google Shape;235;p33"/>
          <p:cNvSpPr txBox="1"/>
          <p:nvPr>
            <p:ph idx="1" type="subTitle"/>
          </p:nvPr>
        </p:nvSpPr>
        <p:spPr>
          <a:xfrm>
            <a:off x="292400" y="2537822"/>
            <a:ext cx="1437300" cy="7698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a:buNone/>
              <a:defRPr>
                <a:latin typeface="IBM Plex Sans"/>
                <a:ea typeface="IBM Plex Sans"/>
                <a:cs typeface="IBM Plex Sans"/>
                <a:sym typeface="IBM Plex Sans"/>
              </a:defRPr>
            </a:lvl1pPr>
            <a:lvl2pPr lvl="1" algn="ctr">
              <a:spcBef>
                <a:spcPts val="0"/>
              </a:spcBef>
              <a:spcAft>
                <a:spcPts val="0"/>
              </a:spcAft>
              <a:buSzPts val="1400"/>
              <a:buFont typeface="IBM Plex Sans"/>
              <a:buNone/>
              <a:defRPr>
                <a:latin typeface="IBM Plex Sans"/>
                <a:ea typeface="IBM Plex Sans"/>
                <a:cs typeface="IBM Plex Sans"/>
                <a:sym typeface="IBM Plex Sans"/>
              </a:defRPr>
            </a:lvl2pPr>
            <a:lvl3pPr lvl="2" algn="ctr">
              <a:spcBef>
                <a:spcPts val="0"/>
              </a:spcBef>
              <a:spcAft>
                <a:spcPts val="0"/>
              </a:spcAft>
              <a:buSzPts val="1400"/>
              <a:buFont typeface="IBM Plex Sans"/>
              <a:buNone/>
              <a:defRPr>
                <a:latin typeface="IBM Plex Sans"/>
                <a:ea typeface="IBM Plex Sans"/>
                <a:cs typeface="IBM Plex Sans"/>
                <a:sym typeface="IBM Plex Sans"/>
              </a:defRPr>
            </a:lvl3pPr>
            <a:lvl4pPr lvl="3" algn="ctr">
              <a:spcBef>
                <a:spcPts val="0"/>
              </a:spcBef>
              <a:spcAft>
                <a:spcPts val="0"/>
              </a:spcAft>
              <a:buSzPts val="1400"/>
              <a:buFont typeface="IBM Plex Sans"/>
              <a:buNone/>
              <a:defRPr>
                <a:latin typeface="IBM Plex Sans"/>
                <a:ea typeface="IBM Plex Sans"/>
                <a:cs typeface="IBM Plex Sans"/>
                <a:sym typeface="IBM Plex Sans"/>
              </a:defRPr>
            </a:lvl4pPr>
            <a:lvl5pPr lvl="4" algn="ctr">
              <a:spcBef>
                <a:spcPts val="0"/>
              </a:spcBef>
              <a:spcAft>
                <a:spcPts val="0"/>
              </a:spcAft>
              <a:buSzPts val="1400"/>
              <a:buFont typeface="IBM Plex Sans"/>
              <a:buNone/>
              <a:defRPr>
                <a:latin typeface="IBM Plex Sans"/>
                <a:ea typeface="IBM Plex Sans"/>
                <a:cs typeface="IBM Plex Sans"/>
                <a:sym typeface="IBM Plex Sans"/>
              </a:defRPr>
            </a:lvl5pPr>
            <a:lvl6pPr lvl="5" algn="ctr">
              <a:spcBef>
                <a:spcPts val="0"/>
              </a:spcBef>
              <a:spcAft>
                <a:spcPts val="0"/>
              </a:spcAft>
              <a:buSzPts val="1400"/>
              <a:buFont typeface="IBM Plex Sans"/>
              <a:buNone/>
              <a:defRPr>
                <a:latin typeface="IBM Plex Sans"/>
                <a:ea typeface="IBM Plex Sans"/>
                <a:cs typeface="IBM Plex Sans"/>
                <a:sym typeface="IBM Plex Sans"/>
              </a:defRPr>
            </a:lvl6pPr>
            <a:lvl7pPr lvl="6" algn="ctr">
              <a:spcBef>
                <a:spcPts val="0"/>
              </a:spcBef>
              <a:spcAft>
                <a:spcPts val="0"/>
              </a:spcAft>
              <a:buSzPts val="1400"/>
              <a:buFont typeface="IBM Plex Sans"/>
              <a:buNone/>
              <a:defRPr>
                <a:latin typeface="IBM Plex Sans"/>
                <a:ea typeface="IBM Plex Sans"/>
                <a:cs typeface="IBM Plex Sans"/>
                <a:sym typeface="IBM Plex Sans"/>
              </a:defRPr>
            </a:lvl7pPr>
            <a:lvl8pPr lvl="7" algn="ctr">
              <a:spcBef>
                <a:spcPts val="0"/>
              </a:spcBef>
              <a:spcAft>
                <a:spcPts val="0"/>
              </a:spcAft>
              <a:buSzPts val="1400"/>
              <a:buFont typeface="IBM Plex Sans"/>
              <a:buNone/>
              <a:defRPr>
                <a:latin typeface="IBM Plex Sans"/>
                <a:ea typeface="IBM Plex Sans"/>
                <a:cs typeface="IBM Plex Sans"/>
                <a:sym typeface="IBM Plex Sans"/>
              </a:defRPr>
            </a:lvl8pPr>
            <a:lvl9pPr lvl="8" algn="ctr">
              <a:spcBef>
                <a:spcPts val="0"/>
              </a:spcBef>
              <a:spcAft>
                <a:spcPts val="0"/>
              </a:spcAft>
              <a:buSzPts val="1400"/>
              <a:buFont typeface="IBM Plex Sans"/>
              <a:buNone/>
              <a:defRPr>
                <a:latin typeface="IBM Plex Sans"/>
                <a:ea typeface="IBM Plex Sans"/>
                <a:cs typeface="IBM Plex Sans"/>
                <a:sym typeface="IBM Plex Sans"/>
              </a:defRPr>
            </a:lvl9pPr>
          </a:lstStyle>
          <a:p/>
        </p:txBody>
      </p:sp>
      <p:sp>
        <p:nvSpPr>
          <p:cNvPr id="236" name="Google Shape;236;p33"/>
          <p:cNvSpPr txBox="1"/>
          <p:nvPr>
            <p:ph idx="2" type="subTitle"/>
          </p:nvPr>
        </p:nvSpPr>
        <p:spPr>
          <a:xfrm>
            <a:off x="1729770" y="2537822"/>
            <a:ext cx="1437300" cy="7698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a:buNone/>
              <a:defRPr>
                <a:latin typeface="IBM Plex Sans"/>
                <a:ea typeface="IBM Plex Sans"/>
                <a:cs typeface="IBM Plex Sans"/>
                <a:sym typeface="IBM Plex Sans"/>
              </a:defRPr>
            </a:lvl1pPr>
            <a:lvl2pPr lvl="1" algn="ctr">
              <a:spcBef>
                <a:spcPts val="0"/>
              </a:spcBef>
              <a:spcAft>
                <a:spcPts val="0"/>
              </a:spcAft>
              <a:buSzPts val="1400"/>
              <a:buFont typeface="IBM Plex Sans"/>
              <a:buNone/>
              <a:defRPr>
                <a:latin typeface="IBM Plex Sans"/>
                <a:ea typeface="IBM Plex Sans"/>
                <a:cs typeface="IBM Plex Sans"/>
                <a:sym typeface="IBM Plex Sans"/>
              </a:defRPr>
            </a:lvl2pPr>
            <a:lvl3pPr lvl="2" algn="ctr">
              <a:spcBef>
                <a:spcPts val="0"/>
              </a:spcBef>
              <a:spcAft>
                <a:spcPts val="0"/>
              </a:spcAft>
              <a:buSzPts val="1400"/>
              <a:buFont typeface="IBM Plex Sans"/>
              <a:buNone/>
              <a:defRPr>
                <a:latin typeface="IBM Plex Sans"/>
                <a:ea typeface="IBM Plex Sans"/>
                <a:cs typeface="IBM Plex Sans"/>
                <a:sym typeface="IBM Plex Sans"/>
              </a:defRPr>
            </a:lvl3pPr>
            <a:lvl4pPr lvl="3" algn="ctr">
              <a:spcBef>
                <a:spcPts val="0"/>
              </a:spcBef>
              <a:spcAft>
                <a:spcPts val="0"/>
              </a:spcAft>
              <a:buSzPts val="1400"/>
              <a:buFont typeface="IBM Plex Sans"/>
              <a:buNone/>
              <a:defRPr>
                <a:latin typeface="IBM Plex Sans"/>
                <a:ea typeface="IBM Plex Sans"/>
                <a:cs typeface="IBM Plex Sans"/>
                <a:sym typeface="IBM Plex Sans"/>
              </a:defRPr>
            </a:lvl4pPr>
            <a:lvl5pPr lvl="4" algn="ctr">
              <a:spcBef>
                <a:spcPts val="0"/>
              </a:spcBef>
              <a:spcAft>
                <a:spcPts val="0"/>
              </a:spcAft>
              <a:buSzPts val="1400"/>
              <a:buFont typeface="IBM Plex Sans"/>
              <a:buNone/>
              <a:defRPr>
                <a:latin typeface="IBM Plex Sans"/>
                <a:ea typeface="IBM Plex Sans"/>
                <a:cs typeface="IBM Plex Sans"/>
                <a:sym typeface="IBM Plex Sans"/>
              </a:defRPr>
            </a:lvl5pPr>
            <a:lvl6pPr lvl="5" algn="ctr">
              <a:spcBef>
                <a:spcPts val="0"/>
              </a:spcBef>
              <a:spcAft>
                <a:spcPts val="0"/>
              </a:spcAft>
              <a:buSzPts val="1400"/>
              <a:buFont typeface="IBM Plex Sans"/>
              <a:buNone/>
              <a:defRPr>
                <a:latin typeface="IBM Plex Sans"/>
                <a:ea typeface="IBM Plex Sans"/>
                <a:cs typeface="IBM Plex Sans"/>
                <a:sym typeface="IBM Plex Sans"/>
              </a:defRPr>
            </a:lvl6pPr>
            <a:lvl7pPr lvl="6" algn="ctr">
              <a:spcBef>
                <a:spcPts val="0"/>
              </a:spcBef>
              <a:spcAft>
                <a:spcPts val="0"/>
              </a:spcAft>
              <a:buSzPts val="1400"/>
              <a:buFont typeface="IBM Plex Sans"/>
              <a:buNone/>
              <a:defRPr>
                <a:latin typeface="IBM Plex Sans"/>
                <a:ea typeface="IBM Plex Sans"/>
                <a:cs typeface="IBM Plex Sans"/>
                <a:sym typeface="IBM Plex Sans"/>
              </a:defRPr>
            </a:lvl7pPr>
            <a:lvl8pPr lvl="7" algn="ctr">
              <a:spcBef>
                <a:spcPts val="0"/>
              </a:spcBef>
              <a:spcAft>
                <a:spcPts val="0"/>
              </a:spcAft>
              <a:buSzPts val="1400"/>
              <a:buFont typeface="IBM Plex Sans"/>
              <a:buNone/>
              <a:defRPr>
                <a:latin typeface="IBM Plex Sans"/>
                <a:ea typeface="IBM Plex Sans"/>
                <a:cs typeface="IBM Plex Sans"/>
                <a:sym typeface="IBM Plex Sans"/>
              </a:defRPr>
            </a:lvl8pPr>
            <a:lvl9pPr lvl="8" algn="ctr">
              <a:spcBef>
                <a:spcPts val="0"/>
              </a:spcBef>
              <a:spcAft>
                <a:spcPts val="0"/>
              </a:spcAft>
              <a:buSzPts val="1400"/>
              <a:buFont typeface="IBM Plex Sans"/>
              <a:buNone/>
              <a:defRPr>
                <a:latin typeface="IBM Plex Sans"/>
                <a:ea typeface="IBM Plex Sans"/>
                <a:cs typeface="IBM Plex Sans"/>
                <a:sym typeface="IBM Plex Sans"/>
              </a:defRPr>
            </a:lvl9pPr>
          </a:lstStyle>
          <a:p/>
        </p:txBody>
      </p:sp>
      <p:sp>
        <p:nvSpPr>
          <p:cNvPr id="237" name="Google Shape;237;p33"/>
          <p:cNvSpPr txBox="1"/>
          <p:nvPr>
            <p:ph idx="3" type="subTitle"/>
          </p:nvPr>
        </p:nvSpPr>
        <p:spPr>
          <a:xfrm>
            <a:off x="3167140" y="2537822"/>
            <a:ext cx="1437300" cy="7698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a:buNone/>
              <a:defRPr>
                <a:latin typeface="IBM Plex Sans"/>
                <a:ea typeface="IBM Plex Sans"/>
                <a:cs typeface="IBM Plex Sans"/>
                <a:sym typeface="IBM Plex Sans"/>
              </a:defRPr>
            </a:lvl1pPr>
            <a:lvl2pPr lvl="1" algn="ctr">
              <a:spcBef>
                <a:spcPts val="0"/>
              </a:spcBef>
              <a:spcAft>
                <a:spcPts val="0"/>
              </a:spcAft>
              <a:buSzPts val="1400"/>
              <a:buFont typeface="IBM Plex Sans"/>
              <a:buNone/>
              <a:defRPr>
                <a:latin typeface="IBM Plex Sans"/>
                <a:ea typeface="IBM Plex Sans"/>
                <a:cs typeface="IBM Plex Sans"/>
                <a:sym typeface="IBM Plex Sans"/>
              </a:defRPr>
            </a:lvl2pPr>
            <a:lvl3pPr lvl="2" algn="ctr">
              <a:spcBef>
                <a:spcPts val="0"/>
              </a:spcBef>
              <a:spcAft>
                <a:spcPts val="0"/>
              </a:spcAft>
              <a:buSzPts val="1400"/>
              <a:buFont typeface="IBM Plex Sans"/>
              <a:buNone/>
              <a:defRPr>
                <a:latin typeface="IBM Plex Sans"/>
                <a:ea typeface="IBM Plex Sans"/>
                <a:cs typeface="IBM Plex Sans"/>
                <a:sym typeface="IBM Plex Sans"/>
              </a:defRPr>
            </a:lvl3pPr>
            <a:lvl4pPr lvl="3" algn="ctr">
              <a:spcBef>
                <a:spcPts val="0"/>
              </a:spcBef>
              <a:spcAft>
                <a:spcPts val="0"/>
              </a:spcAft>
              <a:buSzPts val="1400"/>
              <a:buFont typeface="IBM Plex Sans"/>
              <a:buNone/>
              <a:defRPr>
                <a:latin typeface="IBM Plex Sans"/>
                <a:ea typeface="IBM Plex Sans"/>
                <a:cs typeface="IBM Plex Sans"/>
                <a:sym typeface="IBM Plex Sans"/>
              </a:defRPr>
            </a:lvl4pPr>
            <a:lvl5pPr lvl="4" algn="ctr">
              <a:spcBef>
                <a:spcPts val="0"/>
              </a:spcBef>
              <a:spcAft>
                <a:spcPts val="0"/>
              </a:spcAft>
              <a:buSzPts val="1400"/>
              <a:buFont typeface="IBM Plex Sans"/>
              <a:buNone/>
              <a:defRPr>
                <a:latin typeface="IBM Plex Sans"/>
                <a:ea typeface="IBM Plex Sans"/>
                <a:cs typeface="IBM Plex Sans"/>
                <a:sym typeface="IBM Plex Sans"/>
              </a:defRPr>
            </a:lvl5pPr>
            <a:lvl6pPr lvl="5" algn="ctr">
              <a:spcBef>
                <a:spcPts val="0"/>
              </a:spcBef>
              <a:spcAft>
                <a:spcPts val="0"/>
              </a:spcAft>
              <a:buSzPts val="1400"/>
              <a:buFont typeface="IBM Plex Sans"/>
              <a:buNone/>
              <a:defRPr>
                <a:latin typeface="IBM Plex Sans"/>
                <a:ea typeface="IBM Plex Sans"/>
                <a:cs typeface="IBM Plex Sans"/>
                <a:sym typeface="IBM Plex Sans"/>
              </a:defRPr>
            </a:lvl6pPr>
            <a:lvl7pPr lvl="6" algn="ctr">
              <a:spcBef>
                <a:spcPts val="0"/>
              </a:spcBef>
              <a:spcAft>
                <a:spcPts val="0"/>
              </a:spcAft>
              <a:buSzPts val="1400"/>
              <a:buFont typeface="IBM Plex Sans"/>
              <a:buNone/>
              <a:defRPr>
                <a:latin typeface="IBM Plex Sans"/>
                <a:ea typeface="IBM Plex Sans"/>
                <a:cs typeface="IBM Plex Sans"/>
                <a:sym typeface="IBM Plex Sans"/>
              </a:defRPr>
            </a:lvl7pPr>
            <a:lvl8pPr lvl="7" algn="ctr">
              <a:spcBef>
                <a:spcPts val="0"/>
              </a:spcBef>
              <a:spcAft>
                <a:spcPts val="0"/>
              </a:spcAft>
              <a:buSzPts val="1400"/>
              <a:buFont typeface="IBM Plex Sans"/>
              <a:buNone/>
              <a:defRPr>
                <a:latin typeface="IBM Plex Sans"/>
                <a:ea typeface="IBM Plex Sans"/>
                <a:cs typeface="IBM Plex Sans"/>
                <a:sym typeface="IBM Plex Sans"/>
              </a:defRPr>
            </a:lvl8pPr>
            <a:lvl9pPr lvl="8" algn="ctr">
              <a:spcBef>
                <a:spcPts val="0"/>
              </a:spcBef>
              <a:spcAft>
                <a:spcPts val="0"/>
              </a:spcAft>
              <a:buSzPts val="1400"/>
              <a:buFont typeface="IBM Plex Sans"/>
              <a:buNone/>
              <a:defRPr>
                <a:latin typeface="IBM Plex Sans"/>
                <a:ea typeface="IBM Plex Sans"/>
                <a:cs typeface="IBM Plex Sans"/>
                <a:sym typeface="IBM Plex Sans"/>
              </a:defRPr>
            </a:lvl9pPr>
          </a:lstStyle>
          <a:p/>
        </p:txBody>
      </p:sp>
      <p:sp>
        <p:nvSpPr>
          <p:cNvPr id="238" name="Google Shape;238;p33"/>
          <p:cNvSpPr txBox="1"/>
          <p:nvPr>
            <p:ph idx="4" type="subTitle"/>
          </p:nvPr>
        </p:nvSpPr>
        <p:spPr>
          <a:xfrm>
            <a:off x="4604511" y="2537822"/>
            <a:ext cx="1437300" cy="7698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a:buNone/>
              <a:defRPr>
                <a:latin typeface="IBM Plex Sans"/>
                <a:ea typeface="IBM Plex Sans"/>
                <a:cs typeface="IBM Plex Sans"/>
                <a:sym typeface="IBM Plex Sans"/>
              </a:defRPr>
            </a:lvl1pPr>
            <a:lvl2pPr lvl="1" algn="ctr">
              <a:spcBef>
                <a:spcPts val="0"/>
              </a:spcBef>
              <a:spcAft>
                <a:spcPts val="0"/>
              </a:spcAft>
              <a:buSzPts val="1400"/>
              <a:buFont typeface="IBM Plex Sans"/>
              <a:buNone/>
              <a:defRPr>
                <a:latin typeface="IBM Plex Sans"/>
                <a:ea typeface="IBM Plex Sans"/>
                <a:cs typeface="IBM Plex Sans"/>
                <a:sym typeface="IBM Plex Sans"/>
              </a:defRPr>
            </a:lvl2pPr>
            <a:lvl3pPr lvl="2" algn="ctr">
              <a:spcBef>
                <a:spcPts val="0"/>
              </a:spcBef>
              <a:spcAft>
                <a:spcPts val="0"/>
              </a:spcAft>
              <a:buSzPts val="1400"/>
              <a:buFont typeface="IBM Plex Sans"/>
              <a:buNone/>
              <a:defRPr>
                <a:latin typeface="IBM Plex Sans"/>
                <a:ea typeface="IBM Plex Sans"/>
                <a:cs typeface="IBM Plex Sans"/>
                <a:sym typeface="IBM Plex Sans"/>
              </a:defRPr>
            </a:lvl3pPr>
            <a:lvl4pPr lvl="3" algn="ctr">
              <a:spcBef>
                <a:spcPts val="0"/>
              </a:spcBef>
              <a:spcAft>
                <a:spcPts val="0"/>
              </a:spcAft>
              <a:buSzPts val="1400"/>
              <a:buFont typeface="IBM Plex Sans"/>
              <a:buNone/>
              <a:defRPr>
                <a:latin typeface="IBM Plex Sans"/>
                <a:ea typeface="IBM Plex Sans"/>
                <a:cs typeface="IBM Plex Sans"/>
                <a:sym typeface="IBM Plex Sans"/>
              </a:defRPr>
            </a:lvl4pPr>
            <a:lvl5pPr lvl="4" algn="ctr">
              <a:spcBef>
                <a:spcPts val="0"/>
              </a:spcBef>
              <a:spcAft>
                <a:spcPts val="0"/>
              </a:spcAft>
              <a:buSzPts val="1400"/>
              <a:buFont typeface="IBM Plex Sans"/>
              <a:buNone/>
              <a:defRPr>
                <a:latin typeface="IBM Plex Sans"/>
                <a:ea typeface="IBM Plex Sans"/>
                <a:cs typeface="IBM Plex Sans"/>
                <a:sym typeface="IBM Plex Sans"/>
              </a:defRPr>
            </a:lvl5pPr>
            <a:lvl6pPr lvl="5" algn="ctr">
              <a:spcBef>
                <a:spcPts val="0"/>
              </a:spcBef>
              <a:spcAft>
                <a:spcPts val="0"/>
              </a:spcAft>
              <a:buSzPts val="1400"/>
              <a:buFont typeface="IBM Plex Sans"/>
              <a:buNone/>
              <a:defRPr>
                <a:latin typeface="IBM Plex Sans"/>
                <a:ea typeface="IBM Plex Sans"/>
                <a:cs typeface="IBM Plex Sans"/>
                <a:sym typeface="IBM Plex Sans"/>
              </a:defRPr>
            </a:lvl6pPr>
            <a:lvl7pPr lvl="6" algn="ctr">
              <a:spcBef>
                <a:spcPts val="0"/>
              </a:spcBef>
              <a:spcAft>
                <a:spcPts val="0"/>
              </a:spcAft>
              <a:buSzPts val="1400"/>
              <a:buFont typeface="IBM Plex Sans"/>
              <a:buNone/>
              <a:defRPr>
                <a:latin typeface="IBM Plex Sans"/>
                <a:ea typeface="IBM Plex Sans"/>
                <a:cs typeface="IBM Plex Sans"/>
                <a:sym typeface="IBM Plex Sans"/>
              </a:defRPr>
            </a:lvl7pPr>
            <a:lvl8pPr lvl="7" algn="ctr">
              <a:spcBef>
                <a:spcPts val="0"/>
              </a:spcBef>
              <a:spcAft>
                <a:spcPts val="0"/>
              </a:spcAft>
              <a:buSzPts val="1400"/>
              <a:buFont typeface="IBM Plex Sans"/>
              <a:buNone/>
              <a:defRPr>
                <a:latin typeface="IBM Plex Sans"/>
                <a:ea typeface="IBM Plex Sans"/>
                <a:cs typeface="IBM Plex Sans"/>
                <a:sym typeface="IBM Plex Sans"/>
              </a:defRPr>
            </a:lvl8pPr>
            <a:lvl9pPr lvl="8" algn="ctr">
              <a:spcBef>
                <a:spcPts val="0"/>
              </a:spcBef>
              <a:spcAft>
                <a:spcPts val="0"/>
              </a:spcAft>
              <a:buSzPts val="1400"/>
              <a:buFont typeface="IBM Plex Sans"/>
              <a:buNone/>
              <a:defRPr>
                <a:latin typeface="IBM Plex Sans"/>
                <a:ea typeface="IBM Plex Sans"/>
                <a:cs typeface="IBM Plex Sans"/>
                <a:sym typeface="IBM Plex Sans"/>
              </a:defRPr>
            </a:lvl9pPr>
          </a:lstStyle>
          <a:p/>
        </p:txBody>
      </p:sp>
      <p:sp>
        <p:nvSpPr>
          <p:cNvPr id="239" name="Google Shape;239;p33"/>
          <p:cNvSpPr txBox="1"/>
          <p:nvPr>
            <p:ph idx="5" type="subTitle"/>
          </p:nvPr>
        </p:nvSpPr>
        <p:spPr>
          <a:xfrm>
            <a:off x="292400" y="3955698"/>
            <a:ext cx="1565100" cy="769800"/>
          </a:xfrm>
          <a:prstGeom prst="rect">
            <a:avLst/>
          </a:prstGeom>
        </p:spPr>
        <p:txBody>
          <a:bodyPr anchorCtr="0" anchor="t" bIns="91425" lIns="91425" spcFirstLastPara="1" rIns="91425" wrap="square" tIns="91425">
            <a:noAutofit/>
          </a:bodyPr>
          <a:lstStyle>
            <a:lvl1pPr lvl="0">
              <a:spcBef>
                <a:spcPts val="0"/>
              </a:spcBef>
              <a:spcAft>
                <a:spcPts val="0"/>
              </a:spcAft>
              <a:buSzPts val="1100"/>
              <a:buFont typeface="IBM Plex Sans"/>
              <a:buNone/>
              <a:defRPr sz="1100">
                <a:latin typeface="IBM Plex Sans"/>
                <a:ea typeface="IBM Plex Sans"/>
                <a:cs typeface="IBM Plex Sans"/>
                <a:sym typeface="IBM Plex Sans"/>
              </a:defRPr>
            </a:lvl1pPr>
            <a:lvl2pPr lvl="1">
              <a:spcBef>
                <a:spcPts val="0"/>
              </a:spcBef>
              <a:spcAft>
                <a:spcPts val="0"/>
              </a:spcAft>
              <a:buSzPts val="1100"/>
              <a:buFont typeface="IBM Plex Sans"/>
              <a:buNone/>
              <a:defRPr sz="1100">
                <a:latin typeface="IBM Plex Sans"/>
                <a:ea typeface="IBM Plex Sans"/>
                <a:cs typeface="IBM Plex Sans"/>
                <a:sym typeface="IBM Plex Sans"/>
              </a:defRPr>
            </a:lvl2pPr>
            <a:lvl3pPr lvl="2">
              <a:spcBef>
                <a:spcPts val="0"/>
              </a:spcBef>
              <a:spcAft>
                <a:spcPts val="0"/>
              </a:spcAft>
              <a:buSzPts val="1100"/>
              <a:buFont typeface="IBM Plex Sans"/>
              <a:buNone/>
              <a:defRPr sz="1100">
                <a:latin typeface="IBM Plex Sans"/>
                <a:ea typeface="IBM Plex Sans"/>
                <a:cs typeface="IBM Plex Sans"/>
                <a:sym typeface="IBM Plex Sans"/>
              </a:defRPr>
            </a:lvl3pPr>
            <a:lvl4pPr lvl="3">
              <a:spcBef>
                <a:spcPts val="0"/>
              </a:spcBef>
              <a:spcAft>
                <a:spcPts val="0"/>
              </a:spcAft>
              <a:buSzPts val="1100"/>
              <a:buFont typeface="IBM Plex Sans"/>
              <a:buNone/>
              <a:defRPr sz="1100">
                <a:latin typeface="IBM Plex Sans"/>
                <a:ea typeface="IBM Plex Sans"/>
                <a:cs typeface="IBM Plex Sans"/>
                <a:sym typeface="IBM Plex Sans"/>
              </a:defRPr>
            </a:lvl4pPr>
            <a:lvl5pPr lvl="4">
              <a:spcBef>
                <a:spcPts val="0"/>
              </a:spcBef>
              <a:spcAft>
                <a:spcPts val="0"/>
              </a:spcAft>
              <a:buSzPts val="1100"/>
              <a:buFont typeface="IBM Plex Sans"/>
              <a:buNone/>
              <a:defRPr sz="1100">
                <a:latin typeface="IBM Plex Sans"/>
                <a:ea typeface="IBM Plex Sans"/>
                <a:cs typeface="IBM Plex Sans"/>
                <a:sym typeface="IBM Plex Sans"/>
              </a:defRPr>
            </a:lvl5pPr>
            <a:lvl6pPr lvl="5">
              <a:spcBef>
                <a:spcPts val="0"/>
              </a:spcBef>
              <a:spcAft>
                <a:spcPts val="0"/>
              </a:spcAft>
              <a:buSzPts val="1100"/>
              <a:buFont typeface="IBM Plex Sans"/>
              <a:buNone/>
              <a:defRPr sz="1100">
                <a:latin typeface="IBM Plex Sans"/>
                <a:ea typeface="IBM Plex Sans"/>
                <a:cs typeface="IBM Plex Sans"/>
                <a:sym typeface="IBM Plex Sans"/>
              </a:defRPr>
            </a:lvl6pPr>
            <a:lvl7pPr lvl="6">
              <a:spcBef>
                <a:spcPts val="0"/>
              </a:spcBef>
              <a:spcAft>
                <a:spcPts val="0"/>
              </a:spcAft>
              <a:buSzPts val="1100"/>
              <a:buFont typeface="IBM Plex Sans"/>
              <a:buNone/>
              <a:defRPr sz="1100">
                <a:latin typeface="IBM Plex Sans"/>
                <a:ea typeface="IBM Plex Sans"/>
                <a:cs typeface="IBM Plex Sans"/>
                <a:sym typeface="IBM Plex Sans"/>
              </a:defRPr>
            </a:lvl7pPr>
            <a:lvl8pPr lvl="7">
              <a:spcBef>
                <a:spcPts val="0"/>
              </a:spcBef>
              <a:spcAft>
                <a:spcPts val="0"/>
              </a:spcAft>
              <a:buSzPts val="1100"/>
              <a:buFont typeface="IBM Plex Sans"/>
              <a:buNone/>
              <a:defRPr sz="1100">
                <a:latin typeface="IBM Plex Sans"/>
                <a:ea typeface="IBM Plex Sans"/>
                <a:cs typeface="IBM Plex Sans"/>
                <a:sym typeface="IBM Plex Sans"/>
              </a:defRPr>
            </a:lvl8pPr>
            <a:lvl9pPr lvl="8">
              <a:spcBef>
                <a:spcPts val="0"/>
              </a:spcBef>
              <a:spcAft>
                <a:spcPts val="0"/>
              </a:spcAft>
              <a:buSzPts val="1100"/>
              <a:buFont typeface="IBM Plex Sans"/>
              <a:buNone/>
              <a:defRPr sz="1100">
                <a:latin typeface="IBM Plex Sans"/>
                <a:ea typeface="IBM Plex Sans"/>
                <a:cs typeface="IBM Plex Sans"/>
                <a:sym typeface="IBM Plex Sans"/>
              </a:defRPr>
            </a:lvl9pPr>
          </a:lstStyle>
          <a:p/>
        </p:txBody>
      </p:sp>
      <p:sp>
        <p:nvSpPr>
          <p:cNvPr id="240" name="Google Shape;240;p33"/>
          <p:cNvSpPr txBox="1"/>
          <p:nvPr>
            <p:ph idx="6" type="subTitle"/>
          </p:nvPr>
        </p:nvSpPr>
        <p:spPr>
          <a:xfrm>
            <a:off x="292400" y="5048694"/>
            <a:ext cx="1565100" cy="769800"/>
          </a:xfrm>
          <a:prstGeom prst="rect">
            <a:avLst/>
          </a:prstGeom>
        </p:spPr>
        <p:txBody>
          <a:bodyPr anchorCtr="0" anchor="t" bIns="91425" lIns="91425" spcFirstLastPara="1" rIns="91425" wrap="square" tIns="91425">
            <a:noAutofit/>
          </a:bodyPr>
          <a:lstStyle>
            <a:lvl1pPr lvl="0">
              <a:spcBef>
                <a:spcPts val="0"/>
              </a:spcBef>
              <a:spcAft>
                <a:spcPts val="0"/>
              </a:spcAft>
              <a:buSzPts val="1100"/>
              <a:buFont typeface="IBM Plex Sans"/>
              <a:buNone/>
              <a:defRPr sz="1100">
                <a:latin typeface="IBM Plex Sans"/>
                <a:ea typeface="IBM Plex Sans"/>
                <a:cs typeface="IBM Plex Sans"/>
                <a:sym typeface="IBM Plex Sans"/>
              </a:defRPr>
            </a:lvl1pPr>
            <a:lvl2pPr lvl="1">
              <a:spcBef>
                <a:spcPts val="0"/>
              </a:spcBef>
              <a:spcAft>
                <a:spcPts val="0"/>
              </a:spcAft>
              <a:buSzPts val="1100"/>
              <a:buFont typeface="IBM Plex Sans"/>
              <a:buNone/>
              <a:defRPr sz="1100">
                <a:latin typeface="IBM Plex Sans"/>
                <a:ea typeface="IBM Plex Sans"/>
                <a:cs typeface="IBM Plex Sans"/>
                <a:sym typeface="IBM Plex Sans"/>
              </a:defRPr>
            </a:lvl2pPr>
            <a:lvl3pPr lvl="2">
              <a:spcBef>
                <a:spcPts val="0"/>
              </a:spcBef>
              <a:spcAft>
                <a:spcPts val="0"/>
              </a:spcAft>
              <a:buSzPts val="1100"/>
              <a:buFont typeface="IBM Plex Sans"/>
              <a:buNone/>
              <a:defRPr sz="1100">
                <a:latin typeface="IBM Plex Sans"/>
                <a:ea typeface="IBM Plex Sans"/>
                <a:cs typeface="IBM Plex Sans"/>
                <a:sym typeface="IBM Plex Sans"/>
              </a:defRPr>
            </a:lvl3pPr>
            <a:lvl4pPr lvl="3">
              <a:spcBef>
                <a:spcPts val="0"/>
              </a:spcBef>
              <a:spcAft>
                <a:spcPts val="0"/>
              </a:spcAft>
              <a:buSzPts val="1100"/>
              <a:buFont typeface="IBM Plex Sans"/>
              <a:buNone/>
              <a:defRPr sz="1100">
                <a:latin typeface="IBM Plex Sans"/>
                <a:ea typeface="IBM Plex Sans"/>
                <a:cs typeface="IBM Plex Sans"/>
                <a:sym typeface="IBM Plex Sans"/>
              </a:defRPr>
            </a:lvl4pPr>
            <a:lvl5pPr lvl="4">
              <a:spcBef>
                <a:spcPts val="0"/>
              </a:spcBef>
              <a:spcAft>
                <a:spcPts val="0"/>
              </a:spcAft>
              <a:buSzPts val="1100"/>
              <a:buFont typeface="IBM Plex Sans"/>
              <a:buNone/>
              <a:defRPr sz="1100">
                <a:latin typeface="IBM Plex Sans"/>
                <a:ea typeface="IBM Plex Sans"/>
                <a:cs typeface="IBM Plex Sans"/>
                <a:sym typeface="IBM Plex Sans"/>
              </a:defRPr>
            </a:lvl5pPr>
            <a:lvl6pPr lvl="5">
              <a:spcBef>
                <a:spcPts val="0"/>
              </a:spcBef>
              <a:spcAft>
                <a:spcPts val="0"/>
              </a:spcAft>
              <a:buSzPts val="1100"/>
              <a:buFont typeface="IBM Plex Sans"/>
              <a:buNone/>
              <a:defRPr sz="1100">
                <a:latin typeface="IBM Plex Sans"/>
                <a:ea typeface="IBM Plex Sans"/>
                <a:cs typeface="IBM Plex Sans"/>
                <a:sym typeface="IBM Plex Sans"/>
              </a:defRPr>
            </a:lvl6pPr>
            <a:lvl7pPr lvl="6">
              <a:spcBef>
                <a:spcPts val="0"/>
              </a:spcBef>
              <a:spcAft>
                <a:spcPts val="0"/>
              </a:spcAft>
              <a:buSzPts val="1100"/>
              <a:buFont typeface="IBM Plex Sans"/>
              <a:buNone/>
              <a:defRPr sz="1100">
                <a:latin typeface="IBM Plex Sans"/>
                <a:ea typeface="IBM Plex Sans"/>
                <a:cs typeface="IBM Plex Sans"/>
                <a:sym typeface="IBM Plex Sans"/>
              </a:defRPr>
            </a:lvl7pPr>
            <a:lvl8pPr lvl="7">
              <a:spcBef>
                <a:spcPts val="0"/>
              </a:spcBef>
              <a:spcAft>
                <a:spcPts val="0"/>
              </a:spcAft>
              <a:buSzPts val="1100"/>
              <a:buFont typeface="IBM Plex Sans"/>
              <a:buNone/>
              <a:defRPr sz="1100">
                <a:latin typeface="IBM Plex Sans"/>
                <a:ea typeface="IBM Plex Sans"/>
                <a:cs typeface="IBM Plex Sans"/>
                <a:sym typeface="IBM Plex Sans"/>
              </a:defRPr>
            </a:lvl8pPr>
            <a:lvl9pPr lvl="8">
              <a:spcBef>
                <a:spcPts val="0"/>
              </a:spcBef>
              <a:spcAft>
                <a:spcPts val="0"/>
              </a:spcAft>
              <a:buSzPts val="1100"/>
              <a:buFont typeface="IBM Plex Sans"/>
              <a:buNone/>
              <a:defRPr sz="1100">
                <a:latin typeface="IBM Plex Sans"/>
                <a:ea typeface="IBM Plex Sans"/>
                <a:cs typeface="IBM Plex Sans"/>
                <a:sym typeface="IBM Plex Sans"/>
              </a:defRPr>
            </a:lvl9pPr>
          </a:lstStyle>
          <a:p/>
        </p:txBody>
      </p:sp>
      <p:sp>
        <p:nvSpPr>
          <p:cNvPr id="241" name="Google Shape;241;p33"/>
          <p:cNvSpPr txBox="1"/>
          <p:nvPr>
            <p:ph idx="7" type="subTitle"/>
          </p:nvPr>
        </p:nvSpPr>
        <p:spPr>
          <a:xfrm>
            <a:off x="292400" y="6141691"/>
            <a:ext cx="1565100" cy="769800"/>
          </a:xfrm>
          <a:prstGeom prst="rect">
            <a:avLst/>
          </a:prstGeom>
        </p:spPr>
        <p:txBody>
          <a:bodyPr anchorCtr="0" anchor="t" bIns="91425" lIns="91425" spcFirstLastPara="1" rIns="91425" wrap="square" tIns="91425">
            <a:noAutofit/>
          </a:bodyPr>
          <a:lstStyle>
            <a:lvl1pPr lvl="0">
              <a:spcBef>
                <a:spcPts val="0"/>
              </a:spcBef>
              <a:spcAft>
                <a:spcPts val="0"/>
              </a:spcAft>
              <a:buSzPts val="1100"/>
              <a:buFont typeface="IBM Plex Sans"/>
              <a:buNone/>
              <a:defRPr sz="1100">
                <a:latin typeface="IBM Plex Sans"/>
                <a:ea typeface="IBM Plex Sans"/>
                <a:cs typeface="IBM Plex Sans"/>
                <a:sym typeface="IBM Plex Sans"/>
              </a:defRPr>
            </a:lvl1pPr>
            <a:lvl2pPr lvl="1">
              <a:spcBef>
                <a:spcPts val="0"/>
              </a:spcBef>
              <a:spcAft>
                <a:spcPts val="0"/>
              </a:spcAft>
              <a:buSzPts val="1100"/>
              <a:buFont typeface="IBM Plex Sans"/>
              <a:buNone/>
              <a:defRPr sz="1100">
                <a:latin typeface="IBM Plex Sans"/>
                <a:ea typeface="IBM Plex Sans"/>
                <a:cs typeface="IBM Plex Sans"/>
                <a:sym typeface="IBM Plex Sans"/>
              </a:defRPr>
            </a:lvl2pPr>
            <a:lvl3pPr lvl="2">
              <a:spcBef>
                <a:spcPts val="0"/>
              </a:spcBef>
              <a:spcAft>
                <a:spcPts val="0"/>
              </a:spcAft>
              <a:buSzPts val="1100"/>
              <a:buFont typeface="IBM Plex Sans"/>
              <a:buNone/>
              <a:defRPr sz="1100">
                <a:latin typeface="IBM Plex Sans"/>
                <a:ea typeface="IBM Plex Sans"/>
                <a:cs typeface="IBM Plex Sans"/>
                <a:sym typeface="IBM Plex Sans"/>
              </a:defRPr>
            </a:lvl3pPr>
            <a:lvl4pPr lvl="3">
              <a:spcBef>
                <a:spcPts val="0"/>
              </a:spcBef>
              <a:spcAft>
                <a:spcPts val="0"/>
              </a:spcAft>
              <a:buSzPts val="1100"/>
              <a:buFont typeface="IBM Plex Sans"/>
              <a:buNone/>
              <a:defRPr sz="1100">
                <a:latin typeface="IBM Plex Sans"/>
                <a:ea typeface="IBM Plex Sans"/>
                <a:cs typeface="IBM Plex Sans"/>
                <a:sym typeface="IBM Plex Sans"/>
              </a:defRPr>
            </a:lvl4pPr>
            <a:lvl5pPr lvl="4">
              <a:spcBef>
                <a:spcPts val="0"/>
              </a:spcBef>
              <a:spcAft>
                <a:spcPts val="0"/>
              </a:spcAft>
              <a:buSzPts val="1100"/>
              <a:buFont typeface="IBM Plex Sans"/>
              <a:buNone/>
              <a:defRPr sz="1100">
                <a:latin typeface="IBM Plex Sans"/>
                <a:ea typeface="IBM Plex Sans"/>
                <a:cs typeface="IBM Plex Sans"/>
                <a:sym typeface="IBM Plex Sans"/>
              </a:defRPr>
            </a:lvl5pPr>
            <a:lvl6pPr lvl="5">
              <a:spcBef>
                <a:spcPts val="0"/>
              </a:spcBef>
              <a:spcAft>
                <a:spcPts val="0"/>
              </a:spcAft>
              <a:buSzPts val="1100"/>
              <a:buFont typeface="IBM Plex Sans"/>
              <a:buNone/>
              <a:defRPr sz="1100">
                <a:latin typeface="IBM Plex Sans"/>
                <a:ea typeface="IBM Plex Sans"/>
                <a:cs typeface="IBM Plex Sans"/>
                <a:sym typeface="IBM Plex Sans"/>
              </a:defRPr>
            </a:lvl6pPr>
            <a:lvl7pPr lvl="6">
              <a:spcBef>
                <a:spcPts val="0"/>
              </a:spcBef>
              <a:spcAft>
                <a:spcPts val="0"/>
              </a:spcAft>
              <a:buSzPts val="1100"/>
              <a:buFont typeface="IBM Plex Sans"/>
              <a:buNone/>
              <a:defRPr sz="1100">
                <a:latin typeface="IBM Plex Sans"/>
                <a:ea typeface="IBM Plex Sans"/>
                <a:cs typeface="IBM Plex Sans"/>
                <a:sym typeface="IBM Plex Sans"/>
              </a:defRPr>
            </a:lvl7pPr>
            <a:lvl8pPr lvl="7">
              <a:spcBef>
                <a:spcPts val="0"/>
              </a:spcBef>
              <a:spcAft>
                <a:spcPts val="0"/>
              </a:spcAft>
              <a:buSzPts val="1100"/>
              <a:buFont typeface="IBM Plex Sans"/>
              <a:buNone/>
              <a:defRPr sz="1100">
                <a:latin typeface="IBM Plex Sans"/>
                <a:ea typeface="IBM Plex Sans"/>
                <a:cs typeface="IBM Plex Sans"/>
                <a:sym typeface="IBM Plex Sans"/>
              </a:defRPr>
            </a:lvl8pPr>
            <a:lvl9pPr lvl="8">
              <a:spcBef>
                <a:spcPts val="0"/>
              </a:spcBef>
              <a:spcAft>
                <a:spcPts val="0"/>
              </a:spcAft>
              <a:buSzPts val="1100"/>
              <a:buFont typeface="IBM Plex Sans"/>
              <a:buNone/>
              <a:defRPr sz="1100">
                <a:latin typeface="IBM Plex Sans"/>
                <a:ea typeface="IBM Plex Sans"/>
                <a:cs typeface="IBM Plex Sans"/>
                <a:sym typeface="IBM Plex Sans"/>
              </a:defRPr>
            </a:lvl9pPr>
          </a:lstStyle>
          <a:p/>
        </p:txBody>
      </p:sp>
      <p:sp>
        <p:nvSpPr>
          <p:cNvPr id="242" name="Google Shape;242;p33"/>
          <p:cNvSpPr txBox="1"/>
          <p:nvPr>
            <p:ph idx="8" type="subTitle"/>
          </p:nvPr>
        </p:nvSpPr>
        <p:spPr>
          <a:xfrm>
            <a:off x="292400" y="7234688"/>
            <a:ext cx="1565100" cy="769800"/>
          </a:xfrm>
          <a:prstGeom prst="rect">
            <a:avLst/>
          </a:prstGeom>
        </p:spPr>
        <p:txBody>
          <a:bodyPr anchorCtr="0" anchor="t" bIns="91425" lIns="91425" spcFirstLastPara="1" rIns="91425" wrap="square" tIns="91425">
            <a:noAutofit/>
          </a:bodyPr>
          <a:lstStyle>
            <a:lvl1pPr lvl="0">
              <a:spcBef>
                <a:spcPts val="0"/>
              </a:spcBef>
              <a:spcAft>
                <a:spcPts val="0"/>
              </a:spcAft>
              <a:buSzPts val="1100"/>
              <a:buFont typeface="IBM Plex Sans"/>
              <a:buNone/>
              <a:defRPr sz="1100">
                <a:latin typeface="IBM Plex Sans"/>
                <a:ea typeface="IBM Plex Sans"/>
                <a:cs typeface="IBM Plex Sans"/>
                <a:sym typeface="IBM Plex Sans"/>
              </a:defRPr>
            </a:lvl1pPr>
            <a:lvl2pPr lvl="1">
              <a:spcBef>
                <a:spcPts val="0"/>
              </a:spcBef>
              <a:spcAft>
                <a:spcPts val="0"/>
              </a:spcAft>
              <a:buSzPts val="1100"/>
              <a:buFont typeface="IBM Plex Sans"/>
              <a:buNone/>
              <a:defRPr sz="1100">
                <a:latin typeface="IBM Plex Sans"/>
                <a:ea typeface="IBM Plex Sans"/>
                <a:cs typeface="IBM Plex Sans"/>
                <a:sym typeface="IBM Plex Sans"/>
              </a:defRPr>
            </a:lvl2pPr>
            <a:lvl3pPr lvl="2">
              <a:spcBef>
                <a:spcPts val="0"/>
              </a:spcBef>
              <a:spcAft>
                <a:spcPts val="0"/>
              </a:spcAft>
              <a:buSzPts val="1100"/>
              <a:buFont typeface="IBM Plex Sans"/>
              <a:buNone/>
              <a:defRPr sz="1100">
                <a:latin typeface="IBM Plex Sans"/>
                <a:ea typeface="IBM Plex Sans"/>
                <a:cs typeface="IBM Plex Sans"/>
                <a:sym typeface="IBM Plex Sans"/>
              </a:defRPr>
            </a:lvl3pPr>
            <a:lvl4pPr lvl="3">
              <a:spcBef>
                <a:spcPts val="0"/>
              </a:spcBef>
              <a:spcAft>
                <a:spcPts val="0"/>
              </a:spcAft>
              <a:buSzPts val="1100"/>
              <a:buFont typeface="IBM Plex Sans"/>
              <a:buNone/>
              <a:defRPr sz="1100">
                <a:latin typeface="IBM Plex Sans"/>
                <a:ea typeface="IBM Plex Sans"/>
                <a:cs typeface="IBM Plex Sans"/>
                <a:sym typeface="IBM Plex Sans"/>
              </a:defRPr>
            </a:lvl4pPr>
            <a:lvl5pPr lvl="4">
              <a:spcBef>
                <a:spcPts val="0"/>
              </a:spcBef>
              <a:spcAft>
                <a:spcPts val="0"/>
              </a:spcAft>
              <a:buSzPts val="1100"/>
              <a:buFont typeface="IBM Plex Sans"/>
              <a:buNone/>
              <a:defRPr sz="1100">
                <a:latin typeface="IBM Plex Sans"/>
                <a:ea typeface="IBM Plex Sans"/>
                <a:cs typeface="IBM Plex Sans"/>
                <a:sym typeface="IBM Plex Sans"/>
              </a:defRPr>
            </a:lvl5pPr>
            <a:lvl6pPr lvl="5">
              <a:spcBef>
                <a:spcPts val="0"/>
              </a:spcBef>
              <a:spcAft>
                <a:spcPts val="0"/>
              </a:spcAft>
              <a:buSzPts val="1100"/>
              <a:buFont typeface="IBM Plex Sans"/>
              <a:buNone/>
              <a:defRPr sz="1100">
                <a:latin typeface="IBM Plex Sans"/>
                <a:ea typeface="IBM Plex Sans"/>
                <a:cs typeface="IBM Plex Sans"/>
                <a:sym typeface="IBM Plex Sans"/>
              </a:defRPr>
            </a:lvl6pPr>
            <a:lvl7pPr lvl="6">
              <a:spcBef>
                <a:spcPts val="0"/>
              </a:spcBef>
              <a:spcAft>
                <a:spcPts val="0"/>
              </a:spcAft>
              <a:buSzPts val="1100"/>
              <a:buFont typeface="IBM Plex Sans"/>
              <a:buNone/>
              <a:defRPr sz="1100">
                <a:latin typeface="IBM Plex Sans"/>
                <a:ea typeface="IBM Plex Sans"/>
                <a:cs typeface="IBM Plex Sans"/>
                <a:sym typeface="IBM Plex Sans"/>
              </a:defRPr>
            </a:lvl7pPr>
            <a:lvl8pPr lvl="7">
              <a:spcBef>
                <a:spcPts val="0"/>
              </a:spcBef>
              <a:spcAft>
                <a:spcPts val="0"/>
              </a:spcAft>
              <a:buSzPts val="1100"/>
              <a:buFont typeface="IBM Plex Sans"/>
              <a:buNone/>
              <a:defRPr sz="1100">
                <a:latin typeface="IBM Plex Sans"/>
                <a:ea typeface="IBM Plex Sans"/>
                <a:cs typeface="IBM Plex Sans"/>
                <a:sym typeface="IBM Plex Sans"/>
              </a:defRPr>
            </a:lvl8pPr>
            <a:lvl9pPr lvl="8">
              <a:spcBef>
                <a:spcPts val="0"/>
              </a:spcBef>
              <a:spcAft>
                <a:spcPts val="0"/>
              </a:spcAft>
              <a:buSzPts val="1100"/>
              <a:buFont typeface="IBM Plex Sans"/>
              <a:buNone/>
              <a:defRPr sz="1100">
                <a:latin typeface="IBM Plex Sans"/>
                <a:ea typeface="IBM Plex Sans"/>
                <a:cs typeface="IBM Plex Sans"/>
                <a:sym typeface="IBM Plex Sans"/>
              </a:defRPr>
            </a:lvl9pPr>
          </a:lstStyle>
          <a:p/>
        </p:txBody>
      </p:sp>
      <p:sp>
        <p:nvSpPr>
          <p:cNvPr id="243" name="Google Shape;243;p33"/>
          <p:cNvSpPr txBox="1"/>
          <p:nvPr>
            <p:ph idx="9" type="subTitle"/>
          </p:nvPr>
        </p:nvSpPr>
        <p:spPr>
          <a:xfrm>
            <a:off x="292400" y="8327684"/>
            <a:ext cx="1565100" cy="769800"/>
          </a:xfrm>
          <a:prstGeom prst="rect">
            <a:avLst/>
          </a:prstGeom>
        </p:spPr>
        <p:txBody>
          <a:bodyPr anchorCtr="0" anchor="t" bIns="91425" lIns="91425" spcFirstLastPara="1" rIns="91425" wrap="square" tIns="91425">
            <a:noAutofit/>
          </a:bodyPr>
          <a:lstStyle>
            <a:lvl1pPr lvl="0">
              <a:spcBef>
                <a:spcPts val="0"/>
              </a:spcBef>
              <a:spcAft>
                <a:spcPts val="0"/>
              </a:spcAft>
              <a:buSzPts val="1100"/>
              <a:buFont typeface="IBM Plex Sans"/>
              <a:buNone/>
              <a:defRPr sz="1100">
                <a:latin typeface="IBM Plex Sans"/>
                <a:ea typeface="IBM Plex Sans"/>
                <a:cs typeface="IBM Plex Sans"/>
                <a:sym typeface="IBM Plex Sans"/>
              </a:defRPr>
            </a:lvl1pPr>
            <a:lvl2pPr lvl="1">
              <a:spcBef>
                <a:spcPts val="0"/>
              </a:spcBef>
              <a:spcAft>
                <a:spcPts val="0"/>
              </a:spcAft>
              <a:buSzPts val="1100"/>
              <a:buFont typeface="IBM Plex Sans"/>
              <a:buNone/>
              <a:defRPr sz="1100">
                <a:latin typeface="IBM Plex Sans"/>
                <a:ea typeface="IBM Plex Sans"/>
                <a:cs typeface="IBM Plex Sans"/>
                <a:sym typeface="IBM Plex Sans"/>
              </a:defRPr>
            </a:lvl2pPr>
            <a:lvl3pPr lvl="2">
              <a:spcBef>
                <a:spcPts val="0"/>
              </a:spcBef>
              <a:spcAft>
                <a:spcPts val="0"/>
              </a:spcAft>
              <a:buSzPts val="1100"/>
              <a:buFont typeface="IBM Plex Sans"/>
              <a:buNone/>
              <a:defRPr sz="1100">
                <a:latin typeface="IBM Plex Sans"/>
                <a:ea typeface="IBM Plex Sans"/>
                <a:cs typeface="IBM Plex Sans"/>
                <a:sym typeface="IBM Plex Sans"/>
              </a:defRPr>
            </a:lvl3pPr>
            <a:lvl4pPr lvl="3">
              <a:spcBef>
                <a:spcPts val="0"/>
              </a:spcBef>
              <a:spcAft>
                <a:spcPts val="0"/>
              </a:spcAft>
              <a:buSzPts val="1100"/>
              <a:buFont typeface="IBM Plex Sans"/>
              <a:buNone/>
              <a:defRPr sz="1100">
                <a:latin typeface="IBM Plex Sans"/>
                <a:ea typeface="IBM Plex Sans"/>
                <a:cs typeface="IBM Plex Sans"/>
                <a:sym typeface="IBM Plex Sans"/>
              </a:defRPr>
            </a:lvl4pPr>
            <a:lvl5pPr lvl="4">
              <a:spcBef>
                <a:spcPts val="0"/>
              </a:spcBef>
              <a:spcAft>
                <a:spcPts val="0"/>
              </a:spcAft>
              <a:buSzPts val="1100"/>
              <a:buFont typeface="IBM Plex Sans"/>
              <a:buNone/>
              <a:defRPr sz="1100">
                <a:latin typeface="IBM Plex Sans"/>
                <a:ea typeface="IBM Plex Sans"/>
                <a:cs typeface="IBM Plex Sans"/>
                <a:sym typeface="IBM Plex Sans"/>
              </a:defRPr>
            </a:lvl5pPr>
            <a:lvl6pPr lvl="5">
              <a:spcBef>
                <a:spcPts val="0"/>
              </a:spcBef>
              <a:spcAft>
                <a:spcPts val="0"/>
              </a:spcAft>
              <a:buSzPts val="1100"/>
              <a:buFont typeface="IBM Plex Sans"/>
              <a:buNone/>
              <a:defRPr sz="1100">
                <a:latin typeface="IBM Plex Sans"/>
                <a:ea typeface="IBM Plex Sans"/>
                <a:cs typeface="IBM Plex Sans"/>
                <a:sym typeface="IBM Plex Sans"/>
              </a:defRPr>
            </a:lvl6pPr>
            <a:lvl7pPr lvl="6">
              <a:spcBef>
                <a:spcPts val="0"/>
              </a:spcBef>
              <a:spcAft>
                <a:spcPts val="0"/>
              </a:spcAft>
              <a:buSzPts val="1100"/>
              <a:buFont typeface="IBM Plex Sans"/>
              <a:buNone/>
              <a:defRPr sz="1100">
                <a:latin typeface="IBM Plex Sans"/>
                <a:ea typeface="IBM Plex Sans"/>
                <a:cs typeface="IBM Plex Sans"/>
                <a:sym typeface="IBM Plex Sans"/>
              </a:defRPr>
            </a:lvl7pPr>
            <a:lvl8pPr lvl="7">
              <a:spcBef>
                <a:spcPts val="0"/>
              </a:spcBef>
              <a:spcAft>
                <a:spcPts val="0"/>
              </a:spcAft>
              <a:buSzPts val="1100"/>
              <a:buFont typeface="IBM Plex Sans"/>
              <a:buNone/>
              <a:defRPr sz="1100">
                <a:latin typeface="IBM Plex Sans"/>
                <a:ea typeface="IBM Plex Sans"/>
                <a:cs typeface="IBM Plex Sans"/>
                <a:sym typeface="IBM Plex Sans"/>
              </a:defRPr>
            </a:lvl8pPr>
            <a:lvl9pPr lvl="8">
              <a:spcBef>
                <a:spcPts val="0"/>
              </a:spcBef>
              <a:spcAft>
                <a:spcPts val="0"/>
              </a:spcAft>
              <a:buSzPts val="1100"/>
              <a:buFont typeface="IBM Plex Sans"/>
              <a:buNone/>
              <a:defRPr sz="1100">
                <a:latin typeface="IBM Plex Sans"/>
                <a:ea typeface="IBM Plex Sans"/>
                <a:cs typeface="IBM Plex Sans"/>
                <a:sym typeface="IBM Plex Sans"/>
              </a:defRPr>
            </a:lvl9pPr>
          </a:lstStyle>
          <a:p/>
        </p:txBody>
      </p:sp>
      <p:sp>
        <p:nvSpPr>
          <p:cNvPr id="244" name="Google Shape;244;p33"/>
          <p:cNvSpPr txBox="1"/>
          <p:nvPr>
            <p:ph idx="13" type="subTitle"/>
          </p:nvPr>
        </p:nvSpPr>
        <p:spPr>
          <a:xfrm>
            <a:off x="6041903" y="2537822"/>
            <a:ext cx="1437300" cy="7698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a:buNone/>
              <a:defRPr>
                <a:latin typeface="IBM Plex Sans"/>
                <a:ea typeface="IBM Plex Sans"/>
                <a:cs typeface="IBM Plex Sans"/>
                <a:sym typeface="IBM Plex Sans"/>
              </a:defRPr>
            </a:lvl1pPr>
            <a:lvl2pPr lvl="1" algn="ctr">
              <a:spcBef>
                <a:spcPts val="0"/>
              </a:spcBef>
              <a:spcAft>
                <a:spcPts val="0"/>
              </a:spcAft>
              <a:buSzPts val="1400"/>
              <a:buFont typeface="IBM Plex Sans"/>
              <a:buNone/>
              <a:defRPr>
                <a:latin typeface="IBM Plex Sans"/>
                <a:ea typeface="IBM Plex Sans"/>
                <a:cs typeface="IBM Plex Sans"/>
                <a:sym typeface="IBM Plex Sans"/>
              </a:defRPr>
            </a:lvl2pPr>
            <a:lvl3pPr lvl="2" algn="ctr">
              <a:spcBef>
                <a:spcPts val="0"/>
              </a:spcBef>
              <a:spcAft>
                <a:spcPts val="0"/>
              </a:spcAft>
              <a:buSzPts val="1400"/>
              <a:buFont typeface="IBM Plex Sans"/>
              <a:buNone/>
              <a:defRPr>
                <a:latin typeface="IBM Plex Sans"/>
                <a:ea typeface="IBM Plex Sans"/>
                <a:cs typeface="IBM Plex Sans"/>
                <a:sym typeface="IBM Plex Sans"/>
              </a:defRPr>
            </a:lvl3pPr>
            <a:lvl4pPr lvl="3" algn="ctr">
              <a:spcBef>
                <a:spcPts val="0"/>
              </a:spcBef>
              <a:spcAft>
                <a:spcPts val="0"/>
              </a:spcAft>
              <a:buSzPts val="1400"/>
              <a:buFont typeface="IBM Plex Sans"/>
              <a:buNone/>
              <a:defRPr>
                <a:latin typeface="IBM Plex Sans"/>
                <a:ea typeface="IBM Plex Sans"/>
                <a:cs typeface="IBM Plex Sans"/>
                <a:sym typeface="IBM Plex Sans"/>
              </a:defRPr>
            </a:lvl4pPr>
            <a:lvl5pPr lvl="4" algn="ctr">
              <a:spcBef>
                <a:spcPts val="0"/>
              </a:spcBef>
              <a:spcAft>
                <a:spcPts val="0"/>
              </a:spcAft>
              <a:buSzPts val="1400"/>
              <a:buFont typeface="IBM Plex Sans"/>
              <a:buNone/>
              <a:defRPr>
                <a:latin typeface="IBM Plex Sans"/>
                <a:ea typeface="IBM Plex Sans"/>
                <a:cs typeface="IBM Plex Sans"/>
                <a:sym typeface="IBM Plex Sans"/>
              </a:defRPr>
            </a:lvl5pPr>
            <a:lvl6pPr lvl="5" algn="ctr">
              <a:spcBef>
                <a:spcPts val="0"/>
              </a:spcBef>
              <a:spcAft>
                <a:spcPts val="0"/>
              </a:spcAft>
              <a:buSzPts val="1400"/>
              <a:buFont typeface="IBM Plex Sans"/>
              <a:buNone/>
              <a:defRPr>
                <a:latin typeface="IBM Plex Sans"/>
                <a:ea typeface="IBM Plex Sans"/>
                <a:cs typeface="IBM Plex Sans"/>
                <a:sym typeface="IBM Plex Sans"/>
              </a:defRPr>
            </a:lvl6pPr>
            <a:lvl7pPr lvl="6" algn="ctr">
              <a:spcBef>
                <a:spcPts val="0"/>
              </a:spcBef>
              <a:spcAft>
                <a:spcPts val="0"/>
              </a:spcAft>
              <a:buSzPts val="1400"/>
              <a:buFont typeface="IBM Plex Sans"/>
              <a:buNone/>
              <a:defRPr>
                <a:latin typeface="IBM Plex Sans"/>
                <a:ea typeface="IBM Plex Sans"/>
                <a:cs typeface="IBM Plex Sans"/>
                <a:sym typeface="IBM Plex Sans"/>
              </a:defRPr>
            </a:lvl7pPr>
            <a:lvl8pPr lvl="7" algn="ctr">
              <a:spcBef>
                <a:spcPts val="0"/>
              </a:spcBef>
              <a:spcAft>
                <a:spcPts val="0"/>
              </a:spcAft>
              <a:buSzPts val="1400"/>
              <a:buFont typeface="IBM Plex Sans"/>
              <a:buNone/>
              <a:defRPr>
                <a:latin typeface="IBM Plex Sans"/>
                <a:ea typeface="IBM Plex Sans"/>
                <a:cs typeface="IBM Plex Sans"/>
                <a:sym typeface="IBM Plex Sans"/>
              </a:defRPr>
            </a:lvl8pPr>
            <a:lvl9pPr lvl="8" algn="ctr">
              <a:spcBef>
                <a:spcPts val="0"/>
              </a:spcBef>
              <a:spcAft>
                <a:spcPts val="0"/>
              </a:spcAft>
              <a:buSzPts val="1400"/>
              <a:buFont typeface="IBM Plex Sans"/>
              <a:buNone/>
              <a:defRPr>
                <a:latin typeface="IBM Plex Sans"/>
                <a:ea typeface="IBM Plex Sans"/>
                <a:cs typeface="IBM Plex Sans"/>
                <a:sym typeface="IBM Plex Sans"/>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2">
    <p:bg>
      <p:bgPr>
        <a:solidFill>
          <a:schemeClr val="dk1"/>
        </a:solidFill>
      </p:bgPr>
    </p:bg>
    <p:spTree>
      <p:nvGrpSpPr>
        <p:cNvPr id="245" name="Shape 245"/>
        <p:cNvGrpSpPr/>
        <p:nvPr/>
      </p:nvGrpSpPr>
      <p:grpSpPr>
        <a:xfrm>
          <a:off x="0" y="0"/>
          <a:ext cx="0" cy="0"/>
          <a:chOff x="0" y="0"/>
          <a:chExt cx="0" cy="0"/>
        </a:xfrm>
      </p:grpSpPr>
      <p:sp>
        <p:nvSpPr>
          <p:cNvPr id="246" name="Google Shape;246;p34"/>
          <p:cNvSpPr txBox="1"/>
          <p:nvPr>
            <p:ph idx="1" type="body"/>
          </p:nvPr>
        </p:nvSpPr>
        <p:spPr>
          <a:xfrm>
            <a:off x="662872" y="3586391"/>
            <a:ext cx="2764500" cy="2112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247" name="Google Shape;247;p34"/>
          <p:cNvSpPr txBox="1"/>
          <p:nvPr>
            <p:ph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None/>
              <a:defRPr>
                <a:solidFill>
                  <a:schemeClr val="lt1"/>
                </a:solidFill>
              </a:defRPr>
            </a:lvl1pPr>
            <a:lvl2pPr lvl="1">
              <a:spcBef>
                <a:spcPts val="0"/>
              </a:spcBef>
              <a:spcAft>
                <a:spcPts val="0"/>
              </a:spcAft>
              <a:buClr>
                <a:schemeClr val="lt1"/>
              </a:buClr>
              <a:buSzPts val="5000"/>
              <a:buNone/>
              <a:defRPr>
                <a:solidFill>
                  <a:schemeClr val="lt1"/>
                </a:solidFill>
              </a:defRPr>
            </a:lvl2pPr>
            <a:lvl3pPr lvl="2">
              <a:spcBef>
                <a:spcPts val="0"/>
              </a:spcBef>
              <a:spcAft>
                <a:spcPts val="0"/>
              </a:spcAft>
              <a:buClr>
                <a:schemeClr val="lt1"/>
              </a:buClr>
              <a:buSzPts val="5000"/>
              <a:buNone/>
              <a:defRPr>
                <a:solidFill>
                  <a:schemeClr val="lt1"/>
                </a:solidFill>
              </a:defRPr>
            </a:lvl3pPr>
            <a:lvl4pPr lvl="3">
              <a:spcBef>
                <a:spcPts val="0"/>
              </a:spcBef>
              <a:spcAft>
                <a:spcPts val="0"/>
              </a:spcAft>
              <a:buClr>
                <a:schemeClr val="lt1"/>
              </a:buClr>
              <a:buSzPts val="5000"/>
              <a:buNone/>
              <a:defRPr>
                <a:solidFill>
                  <a:schemeClr val="lt1"/>
                </a:solidFill>
              </a:defRPr>
            </a:lvl4pPr>
            <a:lvl5pPr lvl="4">
              <a:spcBef>
                <a:spcPts val="0"/>
              </a:spcBef>
              <a:spcAft>
                <a:spcPts val="0"/>
              </a:spcAft>
              <a:buClr>
                <a:schemeClr val="lt1"/>
              </a:buClr>
              <a:buSzPts val="5000"/>
              <a:buNone/>
              <a:defRPr>
                <a:solidFill>
                  <a:schemeClr val="lt1"/>
                </a:solidFill>
              </a:defRPr>
            </a:lvl5pPr>
            <a:lvl6pPr lvl="5">
              <a:spcBef>
                <a:spcPts val="0"/>
              </a:spcBef>
              <a:spcAft>
                <a:spcPts val="0"/>
              </a:spcAft>
              <a:buClr>
                <a:schemeClr val="lt1"/>
              </a:buClr>
              <a:buSzPts val="5000"/>
              <a:buNone/>
              <a:defRPr>
                <a:solidFill>
                  <a:schemeClr val="lt1"/>
                </a:solidFill>
              </a:defRPr>
            </a:lvl6pPr>
            <a:lvl7pPr lvl="6">
              <a:spcBef>
                <a:spcPts val="0"/>
              </a:spcBef>
              <a:spcAft>
                <a:spcPts val="0"/>
              </a:spcAft>
              <a:buClr>
                <a:schemeClr val="lt1"/>
              </a:buClr>
              <a:buSzPts val="5000"/>
              <a:buNone/>
              <a:defRPr>
                <a:solidFill>
                  <a:schemeClr val="lt1"/>
                </a:solidFill>
              </a:defRPr>
            </a:lvl7pPr>
            <a:lvl8pPr lvl="7">
              <a:spcBef>
                <a:spcPts val="0"/>
              </a:spcBef>
              <a:spcAft>
                <a:spcPts val="0"/>
              </a:spcAft>
              <a:buClr>
                <a:schemeClr val="lt1"/>
              </a:buClr>
              <a:buSzPts val="5000"/>
              <a:buNone/>
              <a:defRPr>
                <a:solidFill>
                  <a:schemeClr val="lt1"/>
                </a:solidFill>
              </a:defRPr>
            </a:lvl8pPr>
            <a:lvl9pPr lvl="8">
              <a:spcBef>
                <a:spcPts val="0"/>
              </a:spcBef>
              <a:spcAft>
                <a:spcPts val="0"/>
              </a:spcAft>
              <a:buClr>
                <a:schemeClr val="lt1"/>
              </a:buClr>
              <a:buSzPts val="5000"/>
              <a:buNone/>
              <a:defRPr>
                <a:solidFill>
                  <a:schemeClr val="lt1"/>
                </a:solidFill>
              </a:defRPr>
            </a:lvl9pPr>
          </a:lstStyle>
          <a:p/>
        </p:txBody>
      </p:sp>
      <p:sp>
        <p:nvSpPr>
          <p:cNvPr id="248" name="Google Shape;248;p34"/>
          <p:cNvSpPr txBox="1"/>
          <p:nvPr>
            <p:ph idx="2" type="title"/>
          </p:nvPr>
        </p:nvSpPr>
        <p:spPr>
          <a:xfrm>
            <a:off x="662872" y="2615409"/>
            <a:ext cx="2764500" cy="970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9pPr>
          </a:lstStyle>
          <a:p/>
        </p:txBody>
      </p:sp>
      <p:sp>
        <p:nvSpPr>
          <p:cNvPr id="249" name="Google Shape;249;p34"/>
          <p:cNvSpPr txBox="1"/>
          <p:nvPr>
            <p:ph idx="3" type="body"/>
          </p:nvPr>
        </p:nvSpPr>
        <p:spPr>
          <a:xfrm>
            <a:off x="662872" y="6537031"/>
            <a:ext cx="2764500" cy="2761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250" name="Google Shape;250;p34"/>
          <p:cNvSpPr txBox="1"/>
          <p:nvPr>
            <p:ph idx="4" type="title"/>
          </p:nvPr>
        </p:nvSpPr>
        <p:spPr>
          <a:xfrm>
            <a:off x="662872" y="5699124"/>
            <a:ext cx="2764500" cy="8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9pPr>
          </a:lstStyle>
          <a:p/>
        </p:txBody>
      </p:sp>
      <p:sp>
        <p:nvSpPr>
          <p:cNvPr id="251" name="Google Shape;251;p34"/>
          <p:cNvSpPr txBox="1"/>
          <p:nvPr>
            <p:ph idx="5" type="body"/>
          </p:nvPr>
        </p:nvSpPr>
        <p:spPr>
          <a:xfrm>
            <a:off x="4429095" y="3586391"/>
            <a:ext cx="2764500" cy="2112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252" name="Google Shape;252;p34"/>
          <p:cNvSpPr txBox="1"/>
          <p:nvPr>
            <p:ph idx="6" type="title"/>
          </p:nvPr>
        </p:nvSpPr>
        <p:spPr>
          <a:xfrm>
            <a:off x="4429095" y="2615409"/>
            <a:ext cx="2764500" cy="970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9pPr>
          </a:lstStyle>
          <a:p/>
        </p:txBody>
      </p:sp>
      <p:sp>
        <p:nvSpPr>
          <p:cNvPr id="253" name="Google Shape;253;p34"/>
          <p:cNvSpPr txBox="1"/>
          <p:nvPr>
            <p:ph idx="7" type="body"/>
          </p:nvPr>
        </p:nvSpPr>
        <p:spPr>
          <a:xfrm>
            <a:off x="4429084" y="6537031"/>
            <a:ext cx="2764500" cy="2761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254" name="Google Shape;254;p34"/>
          <p:cNvSpPr txBox="1"/>
          <p:nvPr>
            <p:ph idx="8" type="title"/>
          </p:nvPr>
        </p:nvSpPr>
        <p:spPr>
          <a:xfrm>
            <a:off x="4429095" y="5699124"/>
            <a:ext cx="2764500" cy="8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9pPr>
          </a:lstStyle>
          <a:p/>
        </p:txBody>
      </p:sp>
      <p:sp>
        <p:nvSpPr>
          <p:cNvPr id="255" name="Google Shape;255;p34"/>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llery 02">
  <p:cSld name="CUSTOM_12_1">
    <p:bg>
      <p:bgPr>
        <a:solidFill>
          <a:schemeClr val="dk1"/>
        </a:solidFill>
      </p:bgPr>
    </p:bg>
    <p:spTree>
      <p:nvGrpSpPr>
        <p:cNvPr id="256" name="Shape 256"/>
        <p:cNvGrpSpPr/>
        <p:nvPr/>
      </p:nvGrpSpPr>
      <p:grpSpPr>
        <a:xfrm>
          <a:off x="0" y="0"/>
          <a:ext cx="0" cy="0"/>
          <a:chOff x="0" y="0"/>
          <a:chExt cx="0" cy="0"/>
        </a:xfrm>
      </p:grpSpPr>
      <p:sp>
        <p:nvSpPr>
          <p:cNvPr id="257" name="Google Shape;257;p35"/>
          <p:cNvSpPr/>
          <p:nvPr>
            <p:ph idx="2" type="pic"/>
          </p:nvPr>
        </p:nvSpPr>
        <p:spPr>
          <a:xfrm>
            <a:off x="108311" y="253464"/>
            <a:ext cx="3726000" cy="4707300"/>
          </a:xfrm>
          <a:prstGeom prst="rect">
            <a:avLst/>
          </a:prstGeom>
          <a:noFill/>
          <a:ln>
            <a:noFill/>
          </a:ln>
        </p:spPr>
      </p:sp>
      <p:sp>
        <p:nvSpPr>
          <p:cNvPr id="258" name="Google Shape;258;p35"/>
          <p:cNvSpPr/>
          <p:nvPr>
            <p:ph idx="3" type="pic"/>
          </p:nvPr>
        </p:nvSpPr>
        <p:spPr>
          <a:xfrm>
            <a:off x="108311" y="5187261"/>
            <a:ext cx="3726000" cy="4617600"/>
          </a:xfrm>
          <a:prstGeom prst="rect">
            <a:avLst/>
          </a:prstGeom>
          <a:noFill/>
          <a:ln>
            <a:noFill/>
          </a:ln>
        </p:spPr>
      </p:sp>
      <p:sp>
        <p:nvSpPr>
          <p:cNvPr id="259" name="Google Shape;259;p35"/>
          <p:cNvSpPr/>
          <p:nvPr>
            <p:ph idx="4" type="pic"/>
          </p:nvPr>
        </p:nvSpPr>
        <p:spPr>
          <a:xfrm>
            <a:off x="3938029" y="253464"/>
            <a:ext cx="3726000" cy="4707300"/>
          </a:xfrm>
          <a:prstGeom prst="rect">
            <a:avLst/>
          </a:prstGeom>
          <a:noFill/>
          <a:ln>
            <a:noFill/>
          </a:ln>
        </p:spPr>
      </p:sp>
      <p:sp>
        <p:nvSpPr>
          <p:cNvPr id="260" name="Google Shape;260;p35"/>
          <p:cNvSpPr/>
          <p:nvPr>
            <p:ph idx="5" type="pic"/>
          </p:nvPr>
        </p:nvSpPr>
        <p:spPr>
          <a:xfrm>
            <a:off x="3938029" y="5187261"/>
            <a:ext cx="3726000" cy="4617600"/>
          </a:xfrm>
          <a:prstGeom prst="rect">
            <a:avLst/>
          </a:prstGeom>
          <a:noFill/>
          <a:ln>
            <a:no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dget">
  <p:cSld name="CUSTOM_14">
    <p:bg>
      <p:bgPr>
        <a:solidFill>
          <a:schemeClr val="accent2"/>
        </a:solidFill>
      </p:bgPr>
    </p:bg>
    <p:spTree>
      <p:nvGrpSpPr>
        <p:cNvPr id="261" name="Shape 261"/>
        <p:cNvGrpSpPr/>
        <p:nvPr/>
      </p:nvGrpSpPr>
      <p:grpSpPr>
        <a:xfrm>
          <a:off x="0" y="0"/>
          <a:ext cx="0" cy="0"/>
          <a:chOff x="0" y="0"/>
          <a:chExt cx="0" cy="0"/>
        </a:xfrm>
      </p:grpSpPr>
      <p:sp>
        <p:nvSpPr>
          <p:cNvPr id="262" name="Google Shape;262;p36"/>
          <p:cNvSpPr txBox="1"/>
          <p:nvPr>
            <p:ph type="title"/>
          </p:nvPr>
        </p:nvSpPr>
        <p:spPr>
          <a:xfrm>
            <a:off x="442595" y="4796290"/>
            <a:ext cx="1155300" cy="1667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400"/>
              <a:buFont typeface="IBM Plex Sans Light"/>
              <a:buNone/>
              <a:defRPr sz="2400"/>
            </a:lvl1pPr>
            <a:lvl2pPr lvl="1" algn="ctr">
              <a:spcBef>
                <a:spcPts val="0"/>
              </a:spcBef>
              <a:spcAft>
                <a:spcPts val="0"/>
              </a:spcAft>
              <a:buClr>
                <a:schemeClr val="dk1"/>
              </a:buClr>
              <a:buSzPts val="2400"/>
              <a:buFont typeface="IBM Plex Sans Light"/>
              <a:buNone/>
              <a:defRPr sz="2400">
                <a:solidFill>
                  <a:schemeClr val="dk1"/>
                </a:solidFill>
              </a:defRPr>
            </a:lvl2pPr>
            <a:lvl3pPr lvl="2" algn="ctr">
              <a:spcBef>
                <a:spcPts val="0"/>
              </a:spcBef>
              <a:spcAft>
                <a:spcPts val="0"/>
              </a:spcAft>
              <a:buClr>
                <a:schemeClr val="dk1"/>
              </a:buClr>
              <a:buSzPts val="2400"/>
              <a:buFont typeface="IBM Plex Sans Light"/>
              <a:buNone/>
              <a:defRPr sz="2400">
                <a:solidFill>
                  <a:schemeClr val="dk1"/>
                </a:solidFill>
              </a:defRPr>
            </a:lvl3pPr>
            <a:lvl4pPr lvl="3" algn="ctr">
              <a:spcBef>
                <a:spcPts val="0"/>
              </a:spcBef>
              <a:spcAft>
                <a:spcPts val="0"/>
              </a:spcAft>
              <a:buClr>
                <a:schemeClr val="dk1"/>
              </a:buClr>
              <a:buSzPts val="2400"/>
              <a:buFont typeface="IBM Plex Sans Light"/>
              <a:buNone/>
              <a:defRPr sz="2400">
                <a:solidFill>
                  <a:schemeClr val="dk1"/>
                </a:solidFill>
              </a:defRPr>
            </a:lvl4pPr>
            <a:lvl5pPr lvl="4" algn="ctr">
              <a:spcBef>
                <a:spcPts val="0"/>
              </a:spcBef>
              <a:spcAft>
                <a:spcPts val="0"/>
              </a:spcAft>
              <a:buClr>
                <a:schemeClr val="dk1"/>
              </a:buClr>
              <a:buSzPts val="2400"/>
              <a:buFont typeface="IBM Plex Sans Light"/>
              <a:buNone/>
              <a:defRPr sz="2400">
                <a:solidFill>
                  <a:schemeClr val="dk1"/>
                </a:solidFill>
              </a:defRPr>
            </a:lvl5pPr>
            <a:lvl6pPr lvl="5" algn="ctr">
              <a:spcBef>
                <a:spcPts val="0"/>
              </a:spcBef>
              <a:spcAft>
                <a:spcPts val="0"/>
              </a:spcAft>
              <a:buClr>
                <a:schemeClr val="dk1"/>
              </a:buClr>
              <a:buSzPts val="2400"/>
              <a:buFont typeface="IBM Plex Sans Light"/>
              <a:buNone/>
              <a:defRPr sz="2400">
                <a:solidFill>
                  <a:schemeClr val="dk1"/>
                </a:solidFill>
              </a:defRPr>
            </a:lvl6pPr>
            <a:lvl7pPr lvl="6" algn="ctr">
              <a:spcBef>
                <a:spcPts val="0"/>
              </a:spcBef>
              <a:spcAft>
                <a:spcPts val="0"/>
              </a:spcAft>
              <a:buClr>
                <a:schemeClr val="dk1"/>
              </a:buClr>
              <a:buSzPts val="2400"/>
              <a:buFont typeface="IBM Plex Sans Light"/>
              <a:buNone/>
              <a:defRPr sz="2400">
                <a:solidFill>
                  <a:schemeClr val="dk1"/>
                </a:solidFill>
              </a:defRPr>
            </a:lvl7pPr>
            <a:lvl8pPr lvl="7" algn="ctr">
              <a:spcBef>
                <a:spcPts val="0"/>
              </a:spcBef>
              <a:spcAft>
                <a:spcPts val="0"/>
              </a:spcAft>
              <a:buClr>
                <a:schemeClr val="dk1"/>
              </a:buClr>
              <a:buSzPts val="2400"/>
              <a:buFont typeface="IBM Plex Sans Light"/>
              <a:buNone/>
              <a:defRPr sz="2400">
                <a:solidFill>
                  <a:schemeClr val="dk1"/>
                </a:solidFill>
              </a:defRPr>
            </a:lvl8pPr>
            <a:lvl9pPr lvl="8" algn="ctr">
              <a:spcBef>
                <a:spcPts val="0"/>
              </a:spcBef>
              <a:spcAft>
                <a:spcPts val="0"/>
              </a:spcAft>
              <a:buClr>
                <a:schemeClr val="dk1"/>
              </a:buClr>
              <a:buSzPts val="2400"/>
              <a:buFont typeface="IBM Plex Sans Light"/>
              <a:buNone/>
              <a:defRPr sz="2400">
                <a:solidFill>
                  <a:schemeClr val="dk1"/>
                </a:solidFill>
              </a:defRPr>
            </a:lvl9pPr>
          </a:lstStyle>
          <a:p/>
        </p:txBody>
      </p:sp>
      <p:sp>
        <p:nvSpPr>
          <p:cNvPr id="263" name="Google Shape;263;p36"/>
          <p:cNvSpPr txBox="1"/>
          <p:nvPr>
            <p:ph idx="2" type="title"/>
          </p:nvPr>
        </p:nvSpPr>
        <p:spPr>
          <a:xfrm>
            <a:off x="1878330" y="4314102"/>
            <a:ext cx="1155300" cy="1667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400"/>
              <a:buFont typeface="IBM Plex Sans Light"/>
              <a:buNone/>
              <a:defRPr sz="2400"/>
            </a:lvl1pPr>
            <a:lvl2pPr lvl="1" algn="ctr">
              <a:spcBef>
                <a:spcPts val="0"/>
              </a:spcBef>
              <a:spcAft>
                <a:spcPts val="0"/>
              </a:spcAft>
              <a:buClr>
                <a:schemeClr val="dk1"/>
              </a:buClr>
              <a:buSzPts val="2400"/>
              <a:buFont typeface="IBM Plex Sans Light"/>
              <a:buNone/>
              <a:defRPr sz="2400">
                <a:solidFill>
                  <a:schemeClr val="dk1"/>
                </a:solidFill>
              </a:defRPr>
            </a:lvl2pPr>
            <a:lvl3pPr lvl="2" algn="ctr">
              <a:spcBef>
                <a:spcPts val="0"/>
              </a:spcBef>
              <a:spcAft>
                <a:spcPts val="0"/>
              </a:spcAft>
              <a:buClr>
                <a:schemeClr val="dk1"/>
              </a:buClr>
              <a:buSzPts val="2400"/>
              <a:buFont typeface="IBM Plex Sans Light"/>
              <a:buNone/>
              <a:defRPr sz="2400">
                <a:solidFill>
                  <a:schemeClr val="dk1"/>
                </a:solidFill>
              </a:defRPr>
            </a:lvl3pPr>
            <a:lvl4pPr lvl="3" algn="ctr">
              <a:spcBef>
                <a:spcPts val="0"/>
              </a:spcBef>
              <a:spcAft>
                <a:spcPts val="0"/>
              </a:spcAft>
              <a:buClr>
                <a:schemeClr val="dk1"/>
              </a:buClr>
              <a:buSzPts val="2400"/>
              <a:buFont typeface="IBM Plex Sans Light"/>
              <a:buNone/>
              <a:defRPr sz="2400">
                <a:solidFill>
                  <a:schemeClr val="dk1"/>
                </a:solidFill>
              </a:defRPr>
            </a:lvl4pPr>
            <a:lvl5pPr lvl="4" algn="ctr">
              <a:spcBef>
                <a:spcPts val="0"/>
              </a:spcBef>
              <a:spcAft>
                <a:spcPts val="0"/>
              </a:spcAft>
              <a:buClr>
                <a:schemeClr val="dk1"/>
              </a:buClr>
              <a:buSzPts val="2400"/>
              <a:buFont typeface="IBM Plex Sans Light"/>
              <a:buNone/>
              <a:defRPr sz="2400">
                <a:solidFill>
                  <a:schemeClr val="dk1"/>
                </a:solidFill>
              </a:defRPr>
            </a:lvl5pPr>
            <a:lvl6pPr lvl="5" algn="ctr">
              <a:spcBef>
                <a:spcPts val="0"/>
              </a:spcBef>
              <a:spcAft>
                <a:spcPts val="0"/>
              </a:spcAft>
              <a:buClr>
                <a:schemeClr val="dk1"/>
              </a:buClr>
              <a:buSzPts val="2400"/>
              <a:buFont typeface="IBM Plex Sans Light"/>
              <a:buNone/>
              <a:defRPr sz="2400">
                <a:solidFill>
                  <a:schemeClr val="dk1"/>
                </a:solidFill>
              </a:defRPr>
            </a:lvl6pPr>
            <a:lvl7pPr lvl="6" algn="ctr">
              <a:spcBef>
                <a:spcPts val="0"/>
              </a:spcBef>
              <a:spcAft>
                <a:spcPts val="0"/>
              </a:spcAft>
              <a:buClr>
                <a:schemeClr val="dk1"/>
              </a:buClr>
              <a:buSzPts val="2400"/>
              <a:buFont typeface="IBM Plex Sans Light"/>
              <a:buNone/>
              <a:defRPr sz="2400">
                <a:solidFill>
                  <a:schemeClr val="dk1"/>
                </a:solidFill>
              </a:defRPr>
            </a:lvl7pPr>
            <a:lvl8pPr lvl="7" algn="ctr">
              <a:spcBef>
                <a:spcPts val="0"/>
              </a:spcBef>
              <a:spcAft>
                <a:spcPts val="0"/>
              </a:spcAft>
              <a:buClr>
                <a:schemeClr val="dk1"/>
              </a:buClr>
              <a:buSzPts val="2400"/>
              <a:buFont typeface="IBM Plex Sans Light"/>
              <a:buNone/>
              <a:defRPr sz="2400">
                <a:solidFill>
                  <a:schemeClr val="dk1"/>
                </a:solidFill>
              </a:defRPr>
            </a:lvl8pPr>
            <a:lvl9pPr lvl="8" algn="ctr">
              <a:spcBef>
                <a:spcPts val="0"/>
              </a:spcBef>
              <a:spcAft>
                <a:spcPts val="0"/>
              </a:spcAft>
              <a:buClr>
                <a:schemeClr val="dk1"/>
              </a:buClr>
              <a:buSzPts val="2400"/>
              <a:buFont typeface="IBM Plex Sans Light"/>
              <a:buNone/>
              <a:defRPr sz="2400">
                <a:solidFill>
                  <a:schemeClr val="dk1"/>
                </a:solidFill>
              </a:defRPr>
            </a:lvl9pPr>
          </a:lstStyle>
          <a:p/>
        </p:txBody>
      </p:sp>
      <p:sp>
        <p:nvSpPr>
          <p:cNvPr id="264" name="Google Shape;264;p36"/>
          <p:cNvSpPr txBox="1"/>
          <p:nvPr>
            <p:ph idx="3" type="title"/>
          </p:nvPr>
        </p:nvSpPr>
        <p:spPr>
          <a:xfrm>
            <a:off x="3314065" y="5688076"/>
            <a:ext cx="1155300" cy="1667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400"/>
              <a:buFont typeface="IBM Plex Sans Light"/>
              <a:buNone/>
              <a:defRPr sz="2400"/>
            </a:lvl1pPr>
            <a:lvl2pPr lvl="1" algn="ctr">
              <a:spcBef>
                <a:spcPts val="0"/>
              </a:spcBef>
              <a:spcAft>
                <a:spcPts val="0"/>
              </a:spcAft>
              <a:buClr>
                <a:schemeClr val="dk1"/>
              </a:buClr>
              <a:buSzPts val="2400"/>
              <a:buFont typeface="IBM Plex Sans Light"/>
              <a:buNone/>
              <a:defRPr sz="2400">
                <a:solidFill>
                  <a:schemeClr val="dk1"/>
                </a:solidFill>
              </a:defRPr>
            </a:lvl2pPr>
            <a:lvl3pPr lvl="2" algn="ctr">
              <a:spcBef>
                <a:spcPts val="0"/>
              </a:spcBef>
              <a:spcAft>
                <a:spcPts val="0"/>
              </a:spcAft>
              <a:buClr>
                <a:schemeClr val="dk1"/>
              </a:buClr>
              <a:buSzPts val="2400"/>
              <a:buFont typeface="IBM Plex Sans Light"/>
              <a:buNone/>
              <a:defRPr sz="2400">
                <a:solidFill>
                  <a:schemeClr val="dk1"/>
                </a:solidFill>
              </a:defRPr>
            </a:lvl3pPr>
            <a:lvl4pPr lvl="3" algn="ctr">
              <a:spcBef>
                <a:spcPts val="0"/>
              </a:spcBef>
              <a:spcAft>
                <a:spcPts val="0"/>
              </a:spcAft>
              <a:buClr>
                <a:schemeClr val="dk1"/>
              </a:buClr>
              <a:buSzPts val="2400"/>
              <a:buFont typeface="IBM Plex Sans Light"/>
              <a:buNone/>
              <a:defRPr sz="2400">
                <a:solidFill>
                  <a:schemeClr val="dk1"/>
                </a:solidFill>
              </a:defRPr>
            </a:lvl4pPr>
            <a:lvl5pPr lvl="4" algn="ctr">
              <a:spcBef>
                <a:spcPts val="0"/>
              </a:spcBef>
              <a:spcAft>
                <a:spcPts val="0"/>
              </a:spcAft>
              <a:buClr>
                <a:schemeClr val="dk1"/>
              </a:buClr>
              <a:buSzPts val="2400"/>
              <a:buFont typeface="IBM Plex Sans Light"/>
              <a:buNone/>
              <a:defRPr sz="2400">
                <a:solidFill>
                  <a:schemeClr val="dk1"/>
                </a:solidFill>
              </a:defRPr>
            </a:lvl5pPr>
            <a:lvl6pPr lvl="5" algn="ctr">
              <a:spcBef>
                <a:spcPts val="0"/>
              </a:spcBef>
              <a:spcAft>
                <a:spcPts val="0"/>
              </a:spcAft>
              <a:buClr>
                <a:schemeClr val="dk1"/>
              </a:buClr>
              <a:buSzPts val="2400"/>
              <a:buFont typeface="IBM Plex Sans Light"/>
              <a:buNone/>
              <a:defRPr sz="2400">
                <a:solidFill>
                  <a:schemeClr val="dk1"/>
                </a:solidFill>
              </a:defRPr>
            </a:lvl6pPr>
            <a:lvl7pPr lvl="6" algn="ctr">
              <a:spcBef>
                <a:spcPts val="0"/>
              </a:spcBef>
              <a:spcAft>
                <a:spcPts val="0"/>
              </a:spcAft>
              <a:buClr>
                <a:schemeClr val="dk1"/>
              </a:buClr>
              <a:buSzPts val="2400"/>
              <a:buFont typeface="IBM Plex Sans Light"/>
              <a:buNone/>
              <a:defRPr sz="2400">
                <a:solidFill>
                  <a:schemeClr val="dk1"/>
                </a:solidFill>
              </a:defRPr>
            </a:lvl7pPr>
            <a:lvl8pPr lvl="7" algn="ctr">
              <a:spcBef>
                <a:spcPts val="0"/>
              </a:spcBef>
              <a:spcAft>
                <a:spcPts val="0"/>
              </a:spcAft>
              <a:buClr>
                <a:schemeClr val="dk1"/>
              </a:buClr>
              <a:buSzPts val="2400"/>
              <a:buFont typeface="IBM Plex Sans Light"/>
              <a:buNone/>
              <a:defRPr sz="2400">
                <a:solidFill>
                  <a:schemeClr val="dk1"/>
                </a:solidFill>
              </a:defRPr>
            </a:lvl8pPr>
            <a:lvl9pPr lvl="8" algn="ctr">
              <a:spcBef>
                <a:spcPts val="0"/>
              </a:spcBef>
              <a:spcAft>
                <a:spcPts val="0"/>
              </a:spcAft>
              <a:buClr>
                <a:schemeClr val="dk1"/>
              </a:buClr>
              <a:buSzPts val="2400"/>
              <a:buFont typeface="IBM Plex Sans Light"/>
              <a:buNone/>
              <a:defRPr sz="2400">
                <a:solidFill>
                  <a:schemeClr val="dk1"/>
                </a:solidFill>
              </a:defRPr>
            </a:lvl9pPr>
          </a:lstStyle>
          <a:p/>
        </p:txBody>
      </p:sp>
      <p:sp>
        <p:nvSpPr>
          <p:cNvPr id="265" name="Google Shape;265;p36"/>
          <p:cNvSpPr txBox="1"/>
          <p:nvPr>
            <p:ph idx="4" type="title"/>
          </p:nvPr>
        </p:nvSpPr>
        <p:spPr>
          <a:xfrm>
            <a:off x="4749800" y="3846382"/>
            <a:ext cx="1155300" cy="152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400"/>
              <a:buFont typeface="IBM Plex Sans Light"/>
              <a:buNone/>
              <a:defRPr sz="2400"/>
            </a:lvl1pPr>
            <a:lvl2pPr lvl="1" algn="ctr">
              <a:spcBef>
                <a:spcPts val="0"/>
              </a:spcBef>
              <a:spcAft>
                <a:spcPts val="0"/>
              </a:spcAft>
              <a:buClr>
                <a:schemeClr val="dk1"/>
              </a:buClr>
              <a:buSzPts val="2400"/>
              <a:buFont typeface="IBM Plex Sans Light"/>
              <a:buNone/>
              <a:defRPr sz="2400">
                <a:solidFill>
                  <a:schemeClr val="dk1"/>
                </a:solidFill>
              </a:defRPr>
            </a:lvl2pPr>
            <a:lvl3pPr lvl="2" algn="ctr">
              <a:spcBef>
                <a:spcPts val="0"/>
              </a:spcBef>
              <a:spcAft>
                <a:spcPts val="0"/>
              </a:spcAft>
              <a:buClr>
                <a:schemeClr val="dk1"/>
              </a:buClr>
              <a:buSzPts val="2400"/>
              <a:buFont typeface="IBM Plex Sans Light"/>
              <a:buNone/>
              <a:defRPr sz="2400">
                <a:solidFill>
                  <a:schemeClr val="dk1"/>
                </a:solidFill>
              </a:defRPr>
            </a:lvl3pPr>
            <a:lvl4pPr lvl="3" algn="ctr">
              <a:spcBef>
                <a:spcPts val="0"/>
              </a:spcBef>
              <a:spcAft>
                <a:spcPts val="0"/>
              </a:spcAft>
              <a:buClr>
                <a:schemeClr val="dk1"/>
              </a:buClr>
              <a:buSzPts val="2400"/>
              <a:buFont typeface="IBM Plex Sans Light"/>
              <a:buNone/>
              <a:defRPr sz="2400">
                <a:solidFill>
                  <a:schemeClr val="dk1"/>
                </a:solidFill>
              </a:defRPr>
            </a:lvl4pPr>
            <a:lvl5pPr lvl="4" algn="ctr">
              <a:spcBef>
                <a:spcPts val="0"/>
              </a:spcBef>
              <a:spcAft>
                <a:spcPts val="0"/>
              </a:spcAft>
              <a:buClr>
                <a:schemeClr val="dk1"/>
              </a:buClr>
              <a:buSzPts val="2400"/>
              <a:buFont typeface="IBM Plex Sans Light"/>
              <a:buNone/>
              <a:defRPr sz="2400">
                <a:solidFill>
                  <a:schemeClr val="dk1"/>
                </a:solidFill>
              </a:defRPr>
            </a:lvl5pPr>
            <a:lvl6pPr lvl="5" algn="ctr">
              <a:spcBef>
                <a:spcPts val="0"/>
              </a:spcBef>
              <a:spcAft>
                <a:spcPts val="0"/>
              </a:spcAft>
              <a:buClr>
                <a:schemeClr val="dk1"/>
              </a:buClr>
              <a:buSzPts val="2400"/>
              <a:buFont typeface="IBM Plex Sans Light"/>
              <a:buNone/>
              <a:defRPr sz="2400">
                <a:solidFill>
                  <a:schemeClr val="dk1"/>
                </a:solidFill>
              </a:defRPr>
            </a:lvl6pPr>
            <a:lvl7pPr lvl="6" algn="ctr">
              <a:spcBef>
                <a:spcPts val="0"/>
              </a:spcBef>
              <a:spcAft>
                <a:spcPts val="0"/>
              </a:spcAft>
              <a:buClr>
                <a:schemeClr val="dk1"/>
              </a:buClr>
              <a:buSzPts val="2400"/>
              <a:buFont typeface="IBM Plex Sans Light"/>
              <a:buNone/>
              <a:defRPr sz="2400">
                <a:solidFill>
                  <a:schemeClr val="dk1"/>
                </a:solidFill>
              </a:defRPr>
            </a:lvl7pPr>
            <a:lvl8pPr lvl="7" algn="ctr">
              <a:spcBef>
                <a:spcPts val="0"/>
              </a:spcBef>
              <a:spcAft>
                <a:spcPts val="0"/>
              </a:spcAft>
              <a:buClr>
                <a:schemeClr val="dk1"/>
              </a:buClr>
              <a:buSzPts val="2400"/>
              <a:buFont typeface="IBM Plex Sans Light"/>
              <a:buNone/>
              <a:defRPr sz="2400">
                <a:solidFill>
                  <a:schemeClr val="dk1"/>
                </a:solidFill>
              </a:defRPr>
            </a:lvl8pPr>
            <a:lvl9pPr lvl="8" algn="ctr">
              <a:spcBef>
                <a:spcPts val="0"/>
              </a:spcBef>
              <a:spcAft>
                <a:spcPts val="0"/>
              </a:spcAft>
              <a:buClr>
                <a:schemeClr val="dk1"/>
              </a:buClr>
              <a:buSzPts val="2400"/>
              <a:buFont typeface="IBM Plex Sans Light"/>
              <a:buNone/>
              <a:defRPr sz="2400">
                <a:solidFill>
                  <a:schemeClr val="dk1"/>
                </a:solidFill>
              </a:defRPr>
            </a:lvl9pPr>
          </a:lstStyle>
          <a:p/>
        </p:txBody>
      </p:sp>
      <p:sp>
        <p:nvSpPr>
          <p:cNvPr id="266" name="Google Shape;266;p36"/>
          <p:cNvSpPr txBox="1"/>
          <p:nvPr>
            <p:ph idx="5" type="title"/>
          </p:nvPr>
        </p:nvSpPr>
        <p:spPr>
          <a:xfrm>
            <a:off x="6185535" y="2914756"/>
            <a:ext cx="1155300" cy="152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400"/>
              <a:buFont typeface="IBM Plex Sans Light"/>
              <a:buNone/>
              <a:defRPr sz="2400"/>
            </a:lvl1pPr>
            <a:lvl2pPr lvl="1" algn="ctr">
              <a:spcBef>
                <a:spcPts val="0"/>
              </a:spcBef>
              <a:spcAft>
                <a:spcPts val="0"/>
              </a:spcAft>
              <a:buClr>
                <a:schemeClr val="dk1"/>
              </a:buClr>
              <a:buSzPts val="2400"/>
              <a:buFont typeface="IBM Plex Sans Light"/>
              <a:buNone/>
              <a:defRPr sz="2400">
                <a:solidFill>
                  <a:schemeClr val="dk1"/>
                </a:solidFill>
              </a:defRPr>
            </a:lvl2pPr>
            <a:lvl3pPr lvl="2" algn="ctr">
              <a:spcBef>
                <a:spcPts val="0"/>
              </a:spcBef>
              <a:spcAft>
                <a:spcPts val="0"/>
              </a:spcAft>
              <a:buClr>
                <a:schemeClr val="dk1"/>
              </a:buClr>
              <a:buSzPts val="2400"/>
              <a:buFont typeface="IBM Plex Sans Light"/>
              <a:buNone/>
              <a:defRPr sz="2400">
                <a:solidFill>
                  <a:schemeClr val="dk1"/>
                </a:solidFill>
              </a:defRPr>
            </a:lvl3pPr>
            <a:lvl4pPr lvl="3" algn="ctr">
              <a:spcBef>
                <a:spcPts val="0"/>
              </a:spcBef>
              <a:spcAft>
                <a:spcPts val="0"/>
              </a:spcAft>
              <a:buClr>
                <a:schemeClr val="dk1"/>
              </a:buClr>
              <a:buSzPts val="2400"/>
              <a:buFont typeface="IBM Plex Sans Light"/>
              <a:buNone/>
              <a:defRPr sz="2400">
                <a:solidFill>
                  <a:schemeClr val="dk1"/>
                </a:solidFill>
              </a:defRPr>
            </a:lvl4pPr>
            <a:lvl5pPr lvl="4" algn="ctr">
              <a:spcBef>
                <a:spcPts val="0"/>
              </a:spcBef>
              <a:spcAft>
                <a:spcPts val="0"/>
              </a:spcAft>
              <a:buClr>
                <a:schemeClr val="dk1"/>
              </a:buClr>
              <a:buSzPts val="2400"/>
              <a:buFont typeface="IBM Plex Sans Light"/>
              <a:buNone/>
              <a:defRPr sz="2400">
                <a:solidFill>
                  <a:schemeClr val="dk1"/>
                </a:solidFill>
              </a:defRPr>
            </a:lvl5pPr>
            <a:lvl6pPr lvl="5" algn="ctr">
              <a:spcBef>
                <a:spcPts val="0"/>
              </a:spcBef>
              <a:spcAft>
                <a:spcPts val="0"/>
              </a:spcAft>
              <a:buClr>
                <a:schemeClr val="dk1"/>
              </a:buClr>
              <a:buSzPts val="2400"/>
              <a:buFont typeface="IBM Plex Sans Light"/>
              <a:buNone/>
              <a:defRPr sz="2400">
                <a:solidFill>
                  <a:schemeClr val="dk1"/>
                </a:solidFill>
              </a:defRPr>
            </a:lvl6pPr>
            <a:lvl7pPr lvl="6" algn="ctr">
              <a:spcBef>
                <a:spcPts val="0"/>
              </a:spcBef>
              <a:spcAft>
                <a:spcPts val="0"/>
              </a:spcAft>
              <a:buClr>
                <a:schemeClr val="dk1"/>
              </a:buClr>
              <a:buSzPts val="2400"/>
              <a:buFont typeface="IBM Plex Sans Light"/>
              <a:buNone/>
              <a:defRPr sz="2400">
                <a:solidFill>
                  <a:schemeClr val="dk1"/>
                </a:solidFill>
              </a:defRPr>
            </a:lvl7pPr>
            <a:lvl8pPr lvl="7" algn="ctr">
              <a:spcBef>
                <a:spcPts val="0"/>
              </a:spcBef>
              <a:spcAft>
                <a:spcPts val="0"/>
              </a:spcAft>
              <a:buClr>
                <a:schemeClr val="dk1"/>
              </a:buClr>
              <a:buSzPts val="2400"/>
              <a:buFont typeface="IBM Plex Sans Light"/>
              <a:buNone/>
              <a:defRPr sz="2400">
                <a:solidFill>
                  <a:schemeClr val="dk1"/>
                </a:solidFill>
              </a:defRPr>
            </a:lvl8pPr>
            <a:lvl9pPr lvl="8" algn="ctr">
              <a:spcBef>
                <a:spcPts val="0"/>
              </a:spcBef>
              <a:spcAft>
                <a:spcPts val="0"/>
              </a:spcAft>
              <a:buClr>
                <a:schemeClr val="dk1"/>
              </a:buClr>
              <a:buSzPts val="2400"/>
              <a:buFont typeface="IBM Plex Sans Light"/>
              <a:buNone/>
              <a:defRPr sz="2400">
                <a:solidFill>
                  <a:schemeClr val="dk1"/>
                </a:solidFill>
              </a:defRPr>
            </a:lvl9pPr>
          </a:lstStyle>
          <a:p/>
        </p:txBody>
      </p:sp>
      <p:sp>
        <p:nvSpPr>
          <p:cNvPr id="267" name="Google Shape;267;p36"/>
          <p:cNvSpPr txBox="1"/>
          <p:nvPr>
            <p:ph idx="6"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268" name="Google Shape;268;p36"/>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sz="1000">
                <a:solidFill>
                  <a:schemeClr val="dk1"/>
                </a:solidFill>
              </a:defRPr>
            </a:lvl1pPr>
            <a:lvl2pPr lvl="1">
              <a:buNone/>
              <a:defRPr sz="1000">
                <a:solidFill>
                  <a:schemeClr val="dk1"/>
                </a:solidFill>
              </a:defRPr>
            </a:lvl2pPr>
            <a:lvl3pPr lvl="2">
              <a:buNone/>
              <a:defRPr sz="1000">
                <a:solidFill>
                  <a:schemeClr val="dk1"/>
                </a:solidFill>
              </a:defRPr>
            </a:lvl3pPr>
            <a:lvl4pPr lvl="3">
              <a:buNone/>
              <a:defRPr sz="1000">
                <a:solidFill>
                  <a:schemeClr val="dk1"/>
                </a:solidFill>
              </a:defRPr>
            </a:lvl4pPr>
            <a:lvl5pPr lvl="4">
              <a:buNone/>
              <a:defRPr sz="1000">
                <a:solidFill>
                  <a:schemeClr val="dk1"/>
                </a:solidFill>
              </a:defRPr>
            </a:lvl5pPr>
            <a:lvl6pPr lvl="5">
              <a:buNone/>
              <a:defRPr sz="1000">
                <a:solidFill>
                  <a:schemeClr val="dk1"/>
                </a:solidFill>
              </a:defRPr>
            </a:lvl6pPr>
            <a:lvl7pPr lvl="6">
              <a:buNone/>
              <a:defRPr sz="1000">
                <a:solidFill>
                  <a:schemeClr val="dk1"/>
                </a:solidFill>
              </a:defRPr>
            </a:lvl7pPr>
            <a:lvl8pPr lvl="7">
              <a:buNone/>
              <a:defRPr sz="1000">
                <a:solidFill>
                  <a:schemeClr val="dk1"/>
                </a:solidFill>
              </a:defRPr>
            </a:lvl8pPr>
            <a:lvl9pPr lvl="8">
              <a:buNone/>
              <a:defRPr sz="10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269" name="Google Shape;269;p36"/>
          <p:cNvSpPr txBox="1"/>
          <p:nvPr>
            <p:ph idx="1" type="subTitle"/>
          </p:nvPr>
        </p:nvSpPr>
        <p:spPr>
          <a:xfrm>
            <a:off x="442595" y="8692347"/>
            <a:ext cx="1155300" cy="855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100"/>
              <a:buFont typeface="IBM Plex Sans"/>
              <a:buNone/>
              <a:defRPr sz="1100">
                <a:latin typeface="IBM Plex Sans"/>
                <a:ea typeface="IBM Plex Sans"/>
                <a:cs typeface="IBM Plex Sans"/>
                <a:sym typeface="IBM Plex Sans"/>
              </a:defRPr>
            </a:lvl1pPr>
            <a:lvl2pPr lvl="1">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9pPr>
          </a:lstStyle>
          <a:p/>
        </p:txBody>
      </p:sp>
      <p:sp>
        <p:nvSpPr>
          <p:cNvPr id="270" name="Google Shape;270;p36"/>
          <p:cNvSpPr txBox="1"/>
          <p:nvPr>
            <p:ph idx="7" type="subTitle"/>
          </p:nvPr>
        </p:nvSpPr>
        <p:spPr>
          <a:xfrm>
            <a:off x="1878330" y="8692347"/>
            <a:ext cx="1155300" cy="855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100"/>
              <a:buFont typeface="IBM Plex Sans"/>
              <a:buNone/>
              <a:defRPr sz="1100">
                <a:latin typeface="IBM Plex Sans"/>
                <a:ea typeface="IBM Plex Sans"/>
                <a:cs typeface="IBM Plex Sans"/>
                <a:sym typeface="IBM Plex Sans"/>
              </a:defRPr>
            </a:lvl1pPr>
            <a:lvl2pPr lvl="1">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9pPr>
          </a:lstStyle>
          <a:p/>
        </p:txBody>
      </p:sp>
      <p:sp>
        <p:nvSpPr>
          <p:cNvPr id="271" name="Google Shape;271;p36"/>
          <p:cNvSpPr txBox="1"/>
          <p:nvPr>
            <p:ph idx="8" type="subTitle"/>
          </p:nvPr>
        </p:nvSpPr>
        <p:spPr>
          <a:xfrm>
            <a:off x="3314065" y="8692347"/>
            <a:ext cx="1155300" cy="855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100"/>
              <a:buFont typeface="IBM Plex Sans"/>
              <a:buNone/>
              <a:defRPr sz="1100">
                <a:latin typeface="IBM Plex Sans"/>
                <a:ea typeface="IBM Plex Sans"/>
                <a:cs typeface="IBM Plex Sans"/>
                <a:sym typeface="IBM Plex Sans"/>
              </a:defRPr>
            </a:lvl1pPr>
            <a:lvl2pPr lvl="1">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9pPr>
          </a:lstStyle>
          <a:p/>
        </p:txBody>
      </p:sp>
      <p:sp>
        <p:nvSpPr>
          <p:cNvPr id="272" name="Google Shape;272;p36"/>
          <p:cNvSpPr txBox="1"/>
          <p:nvPr>
            <p:ph idx="9" type="subTitle"/>
          </p:nvPr>
        </p:nvSpPr>
        <p:spPr>
          <a:xfrm>
            <a:off x="4749800" y="8692347"/>
            <a:ext cx="1155300" cy="855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100"/>
              <a:buFont typeface="IBM Plex Sans"/>
              <a:buNone/>
              <a:defRPr sz="1100">
                <a:latin typeface="IBM Plex Sans"/>
                <a:ea typeface="IBM Plex Sans"/>
                <a:cs typeface="IBM Plex Sans"/>
                <a:sym typeface="IBM Plex Sans"/>
              </a:defRPr>
            </a:lvl1pPr>
            <a:lvl2pPr lvl="1">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9pPr>
          </a:lstStyle>
          <a:p/>
        </p:txBody>
      </p:sp>
      <p:sp>
        <p:nvSpPr>
          <p:cNvPr id="273" name="Google Shape;273;p36"/>
          <p:cNvSpPr txBox="1"/>
          <p:nvPr>
            <p:ph idx="13" type="subTitle"/>
          </p:nvPr>
        </p:nvSpPr>
        <p:spPr>
          <a:xfrm>
            <a:off x="6185535" y="8692347"/>
            <a:ext cx="1155300" cy="855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100"/>
              <a:buFont typeface="IBM Plex Sans"/>
              <a:buNone/>
              <a:defRPr sz="1100">
                <a:latin typeface="IBM Plex Sans"/>
                <a:ea typeface="IBM Plex Sans"/>
                <a:cs typeface="IBM Plex Sans"/>
                <a:sym typeface="IBM Plex Sans"/>
              </a:defRPr>
            </a:lvl1pPr>
            <a:lvl2pPr lvl="1">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ual Budget">
  <p:cSld name="CUSTOM_26">
    <p:bg>
      <p:bgPr>
        <a:solidFill>
          <a:schemeClr val="accent2"/>
        </a:solidFill>
      </p:bgPr>
    </p:bg>
    <p:spTree>
      <p:nvGrpSpPr>
        <p:cNvPr id="274" name="Shape 274"/>
        <p:cNvGrpSpPr/>
        <p:nvPr/>
      </p:nvGrpSpPr>
      <p:grpSpPr>
        <a:xfrm>
          <a:off x="0" y="0"/>
          <a:ext cx="0" cy="0"/>
          <a:chOff x="0" y="0"/>
          <a:chExt cx="0" cy="0"/>
        </a:xfrm>
      </p:grpSpPr>
      <p:sp>
        <p:nvSpPr>
          <p:cNvPr id="275" name="Google Shape;275;p37"/>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276" name="Google Shape;276;p37"/>
          <p:cNvSpPr txBox="1"/>
          <p:nvPr>
            <p:ph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277" name="Google Shape;277;p37"/>
          <p:cNvSpPr txBox="1"/>
          <p:nvPr>
            <p:ph idx="1" type="subTitle"/>
          </p:nvPr>
        </p:nvSpPr>
        <p:spPr>
          <a:xfrm>
            <a:off x="358296" y="5886027"/>
            <a:ext cx="1756200" cy="769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78" name="Google Shape;278;p37"/>
          <p:cNvSpPr txBox="1"/>
          <p:nvPr>
            <p:ph idx="2" type="subTitle"/>
          </p:nvPr>
        </p:nvSpPr>
        <p:spPr>
          <a:xfrm>
            <a:off x="358296" y="8468924"/>
            <a:ext cx="1756200" cy="769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79" name="Google Shape;279;p37"/>
          <p:cNvSpPr txBox="1"/>
          <p:nvPr>
            <p:ph idx="3" type="body"/>
          </p:nvPr>
        </p:nvSpPr>
        <p:spPr>
          <a:xfrm>
            <a:off x="367986" y="6892991"/>
            <a:ext cx="1736700" cy="1725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280" name="Google Shape;280;p37"/>
          <p:cNvSpPr txBox="1"/>
          <p:nvPr>
            <p:ph idx="4" type="subTitle"/>
          </p:nvPr>
        </p:nvSpPr>
        <p:spPr>
          <a:xfrm>
            <a:off x="2114481" y="5886027"/>
            <a:ext cx="1756200" cy="769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81" name="Google Shape;281;p37"/>
          <p:cNvSpPr txBox="1"/>
          <p:nvPr>
            <p:ph idx="5" type="subTitle"/>
          </p:nvPr>
        </p:nvSpPr>
        <p:spPr>
          <a:xfrm>
            <a:off x="2114481" y="8468924"/>
            <a:ext cx="1756200" cy="769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82" name="Google Shape;282;p37"/>
          <p:cNvSpPr txBox="1"/>
          <p:nvPr>
            <p:ph idx="6" type="body"/>
          </p:nvPr>
        </p:nvSpPr>
        <p:spPr>
          <a:xfrm>
            <a:off x="2124171" y="6892991"/>
            <a:ext cx="1736700" cy="1725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283" name="Google Shape;283;p37"/>
          <p:cNvSpPr txBox="1"/>
          <p:nvPr>
            <p:ph idx="7" type="subTitle"/>
          </p:nvPr>
        </p:nvSpPr>
        <p:spPr>
          <a:xfrm>
            <a:off x="3880356" y="5886027"/>
            <a:ext cx="1756200" cy="769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84" name="Google Shape;284;p37"/>
          <p:cNvSpPr txBox="1"/>
          <p:nvPr>
            <p:ph idx="8" type="subTitle"/>
          </p:nvPr>
        </p:nvSpPr>
        <p:spPr>
          <a:xfrm>
            <a:off x="3880356" y="8468924"/>
            <a:ext cx="1756200" cy="769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85" name="Google Shape;285;p37"/>
          <p:cNvSpPr txBox="1"/>
          <p:nvPr>
            <p:ph idx="9" type="body"/>
          </p:nvPr>
        </p:nvSpPr>
        <p:spPr>
          <a:xfrm>
            <a:off x="3890046" y="6892991"/>
            <a:ext cx="1736700" cy="1725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286" name="Google Shape;286;p37"/>
          <p:cNvSpPr txBox="1"/>
          <p:nvPr>
            <p:ph idx="13" type="subTitle"/>
          </p:nvPr>
        </p:nvSpPr>
        <p:spPr>
          <a:xfrm>
            <a:off x="5636541" y="5886027"/>
            <a:ext cx="1756200" cy="769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87" name="Google Shape;287;p37"/>
          <p:cNvSpPr txBox="1"/>
          <p:nvPr>
            <p:ph idx="14" type="subTitle"/>
          </p:nvPr>
        </p:nvSpPr>
        <p:spPr>
          <a:xfrm>
            <a:off x="5636541" y="8468924"/>
            <a:ext cx="1756200" cy="769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88" name="Google Shape;288;p37"/>
          <p:cNvSpPr txBox="1"/>
          <p:nvPr>
            <p:ph idx="15" type="body"/>
          </p:nvPr>
        </p:nvSpPr>
        <p:spPr>
          <a:xfrm>
            <a:off x="5646231" y="6892991"/>
            <a:ext cx="1736700" cy="1725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289" name="Google Shape;289;p37"/>
          <p:cNvSpPr txBox="1"/>
          <p:nvPr>
            <p:ph idx="16" type="subTitle"/>
          </p:nvPr>
        </p:nvSpPr>
        <p:spPr>
          <a:xfrm>
            <a:off x="348606" y="3473430"/>
            <a:ext cx="1237500" cy="150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1pPr>
            <a:lvl2pPr lvl="1"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2pPr>
            <a:lvl3pPr lvl="2"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3pPr>
            <a:lvl4pPr lvl="3"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4pPr>
            <a:lvl5pPr lvl="4"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5pPr>
            <a:lvl6pPr lvl="5"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6pPr>
            <a:lvl7pPr lvl="6"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7pPr>
            <a:lvl8pPr lvl="7"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8pPr>
            <a:lvl9pPr lvl="8"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9pPr>
          </a:lstStyle>
          <a:p/>
        </p:txBody>
      </p:sp>
      <p:sp>
        <p:nvSpPr>
          <p:cNvPr id="290" name="Google Shape;290;p37"/>
          <p:cNvSpPr txBox="1"/>
          <p:nvPr>
            <p:ph idx="17" type="subTitle"/>
          </p:nvPr>
        </p:nvSpPr>
        <p:spPr>
          <a:xfrm>
            <a:off x="2102900" y="3473430"/>
            <a:ext cx="1237500" cy="150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1pPr>
            <a:lvl2pPr lvl="1"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2pPr>
            <a:lvl3pPr lvl="2"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3pPr>
            <a:lvl4pPr lvl="3"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4pPr>
            <a:lvl5pPr lvl="4"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5pPr>
            <a:lvl6pPr lvl="5"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6pPr>
            <a:lvl7pPr lvl="6"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7pPr>
            <a:lvl8pPr lvl="7"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8pPr>
            <a:lvl9pPr lvl="8"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9pPr>
          </a:lstStyle>
          <a:p/>
        </p:txBody>
      </p:sp>
      <p:sp>
        <p:nvSpPr>
          <p:cNvPr id="291" name="Google Shape;291;p37"/>
          <p:cNvSpPr txBox="1"/>
          <p:nvPr>
            <p:ph idx="18" type="subTitle"/>
          </p:nvPr>
        </p:nvSpPr>
        <p:spPr>
          <a:xfrm>
            <a:off x="3875511" y="3473430"/>
            <a:ext cx="1237500" cy="150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1pPr>
            <a:lvl2pPr lvl="1"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2pPr>
            <a:lvl3pPr lvl="2"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3pPr>
            <a:lvl4pPr lvl="3"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4pPr>
            <a:lvl5pPr lvl="4"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5pPr>
            <a:lvl6pPr lvl="5"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6pPr>
            <a:lvl7pPr lvl="6"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7pPr>
            <a:lvl8pPr lvl="7"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8pPr>
            <a:lvl9pPr lvl="8"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9pPr>
          </a:lstStyle>
          <a:p/>
        </p:txBody>
      </p:sp>
      <p:sp>
        <p:nvSpPr>
          <p:cNvPr id="292" name="Google Shape;292;p37"/>
          <p:cNvSpPr txBox="1"/>
          <p:nvPr>
            <p:ph idx="19" type="subTitle"/>
          </p:nvPr>
        </p:nvSpPr>
        <p:spPr>
          <a:xfrm>
            <a:off x="5636541" y="3473430"/>
            <a:ext cx="1237500" cy="150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1pPr>
            <a:lvl2pPr lvl="1"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2pPr>
            <a:lvl3pPr lvl="2"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3pPr>
            <a:lvl4pPr lvl="3"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4pPr>
            <a:lvl5pPr lvl="4"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5pPr>
            <a:lvl6pPr lvl="5"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6pPr>
            <a:lvl7pPr lvl="6"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7pPr>
            <a:lvl8pPr lvl="7"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8pPr>
            <a:lvl9pPr lvl="8"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s Content">
  <p:cSld name="CUSTOM_18">
    <p:bg>
      <p:bgPr>
        <a:solidFill>
          <a:schemeClr val="dk1"/>
        </a:solidFill>
      </p:bgPr>
    </p:bg>
    <p:spTree>
      <p:nvGrpSpPr>
        <p:cNvPr id="293" name="Shape 293"/>
        <p:cNvGrpSpPr/>
        <p:nvPr/>
      </p:nvGrpSpPr>
      <p:grpSpPr>
        <a:xfrm>
          <a:off x="0" y="0"/>
          <a:ext cx="0" cy="0"/>
          <a:chOff x="0" y="0"/>
          <a:chExt cx="0" cy="0"/>
        </a:xfrm>
      </p:grpSpPr>
      <p:sp>
        <p:nvSpPr>
          <p:cNvPr id="294" name="Google Shape;294;p38"/>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95" name="Google Shape;295;p38"/>
          <p:cNvSpPr txBox="1"/>
          <p:nvPr>
            <p:ph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None/>
              <a:defRPr>
                <a:solidFill>
                  <a:schemeClr val="lt1"/>
                </a:solidFill>
              </a:defRPr>
            </a:lvl1pPr>
            <a:lvl2pPr lvl="1">
              <a:spcBef>
                <a:spcPts val="0"/>
              </a:spcBef>
              <a:spcAft>
                <a:spcPts val="0"/>
              </a:spcAft>
              <a:buClr>
                <a:schemeClr val="lt1"/>
              </a:buClr>
              <a:buSzPts val="5000"/>
              <a:buNone/>
              <a:defRPr>
                <a:solidFill>
                  <a:schemeClr val="lt1"/>
                </a:solidFill>
              </a:defRPr>
            </a:lvl2pPr>
            <a:lvl3pPr lvl="2">
              <a:spcBef>
                <a:spcPts val="0"/>
              </a:spcBef>
              <a:spcAft>
                <a:spcPts val="0"/>
              </a:spcAft>
              <a:buClr>
                <a:schemeClr val="lt1"/>
              </a:buClr>
              <a:buSzPts val="5000"/>
              <a:buNone/>
              <a:defRPr>
                <a:solidFill>
                  <a:schemeClr val="lt1"/>
                </a:solidFill>
              </a:defRPr>
            </a:lvl3pPr>
            <a:lvl4pPr lvl="3">
              <a:spcBef>
                <a:spcPts val="0"/>
              </a:spcBef>
              <a:spcAft>
                <a:spcPts val="0"/>
              </a:spcAft>
              <a:buClr>
                <a:schemeClr val="lt1"/>
              </a:buClr>
              <a:buSzPts val="5000"/>
              <a:buNone/>
              <a:defRPr>
                <a:solidFill>
                  <a:schemeClr val="lt1"/>
                </a:solidFill>
              </a:defRPr>
            </a:lvl4pPr>
            <a:lvl5pPr lvl="4">
              <a:spcBef>
                <a:spcPts val="0"/>
              </a:spcBef>
              <a:spcAft>
                <a:spcPts val="0"/>
              </a:spcAft>
              <a:buClr>
                <a:schemeClr val="lt1"/>
              </a:buClr>
              <a:buSzPts val="5000"/>
              <a:buNone/>
              <a:defRPr>
                <a:solidFill>
                  <a:schemeClr val="lt1"/>
                </a:solidFill>
              </a:defRPr>
            </a:lvl5pPr>
            <a:lvl6pPr lvl="5">
              <a:spcBef>
                <a:spcPts val="0"/>
              </a:spcBef>
              <a:spcAft>
                <a:spcPts val="0"/>
              </a:spcAft>
              <a:buClr>
                <a:schemeClr val="lt1"/>
              </a:buClr>
              <a:buSzPts val="5000"/>
              <a:buNone/>
              <a:defRPr>
                <a:solidFill>
                  <a:schemeClr val="lt1"/>
                </a:solidFill>
              </a:defRPr>
            </a:lvl6pPr>
            <a:lvl7pPr lvl="6">
              <a:spcBef>
                <a:spcPts val="0"/>
              </a:spcBef>
              <a:spcAft>
                <a:spcPts val="0"/>
              </a:spcAft>
              <a:buClr>
                <a:schemeClr val="lt1"/>
              </a:buClr>
              <a:buSzPts val="5000"/>
              <a:buNone/>
              <a:defRPr>
                <a:solidFill>
                  <a:schemeClr val="lt1"/>
                </a:solidFill>
              </a:defRPr>
            </a:lvl7pPr>
            <a:lvl8pPr lvl="7">
              <a:spcBef>
                <a:spcPts val="0"/>
              </a:spcBef>
              <a:spcAft>
                <a:spcPts val="0"/>
              </a:spcAft>
              <a:buClr>
                <a:schemeClr val="lt1"/>
              </a:buClr>
              <a:buSzPts val="5000"/>
              <a:buNone/>
              <a:defRPr>
                <a:solidFill>
                  <a:schemeClr val="lt1"/>
                </a:solidFill>
              </a:defRPr>
            </a:lvl8pPr>
            <a:lvl9pPr lvl="8">
              <a:spcBef>
                <a:spcPts val="0"/>
              </a:spcBef>
              <a:spcAft>
                <a:spcPts val="0"/>
              </a:spcAft>
              <a:buClr>
                <a:schemeClr val="lt1"/>
              </a:buClr>
              <a:buSzPts val="5000"/>
              <a:buNone/>
              <a:defRPr>
                <a:solidFill>
                  <a:schemeClr val="lt1"/>
                </a:solidFill>
              </a:defRPr>
            </a:lvl9pPr>
          </a:lstStyle>
          <a:p/>
        </p:txBody>
      </p:sp>
      <p:sp>
        <p:nvSpPr>
          <p:cNvPr id="296" name="Google Shape;296;p38"/>
          <p:cNvSpPr txBox="1"/>
          <p:nvPr>
            <p:ph idx="1" type="body"/>
          </p:nvPr>
        </p:nvSpPr>
        <p:spPr>
          <a:xfrm>
            <a:off x="662872" y="3289342"/>
            <a:ext cx="2764500" cy="1378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297" name="Google Shape;297;p38"/>
          <p:cNvSpPr txBox="1"/>
          <p:nvPr>
            <p:ph idx="2" type="title"/>
          </p:nvPr>
        </p:nvSpPr>
        <p:spPr>
          <a:xfrm>
            <a:off x="662872" y="2467373"/>
            <a:ext cx="2764500" cy="970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298" name="Google Shape;298;p38"/>
          <p:cNvSpPr txBox="1"/>
          <p:nvPr>
            <p:ph idx="3" type="body"/>
          </p:nvPr>
        </p:nvSpPr>
        <p:spPr>
          <a:xfrm>
            <a:off x="662872" y="5489391"/>
            <a:ext cx="2764500" cy="1378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299" name="Google Shape;299;p38"/>
          <p:cNvSpPr txBox="1"/>
          <p:nvPr>
            <p:ph idx="4" type="title"/>
          </p:nvPr>
        </p:nvSpPr>
        <p:spPr>
          <a:xfrm>
            <a:off x="662872" y="4667422"/>
            <a:ext cx="2764500" cy="970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300" name="Google Shape;300;p38"/>
          <p:cNvSpPr txBox="1"/>
          <p:nvPr>
            <p:ph idx="5" type="body"/>
          </p:nvPr>
        </p:nvSpPr>
        <p:spPr>
          <a:xfrm>
            <a:off x="662872" y="7689440"/>
            <a:ext cx="2764500" cy="1378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301" name="Google Shape;301;p38"/>
          <p:cNvSpPr txBox="1"/>
          <p:nvPr>
            <p:ph idx="6" type="title"/>
          </p:nvPr>
        </p:nvSpPr>
        <p:spPr>
          <a:xfrm>
            <a:off x="662872" y="6867471"/>
            <a:ext cx="2764500" cy="970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302" name="Google Shape;302;p38"/>
          <p:cNvSpPr/>
          <p:nvPr>
            <p:ph idx="7" type="pic"/>
          </p:nvPr>
        </p:nvSpPr>
        <p:spPr>
          <a:xfrm>
            <a:off x="3938029" y="2467373"/>
            <a:ext cx="3726000" cy="7306200"/>
          </a:xfrm>
          <a:prstGeom prst="rect">
            <a:avLst/>
          </a:prstGeom>
          <a:no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vents with Date">
  <p:cSld name="CUSTOM_19">
    <p:bg>
      <p:bgPr>
        <a:solidFill>
          <a:schemeClr val="accent2"/>
        </a:solidFill>
      </p:bgPr>
    </p:bg>
    <p:spTree>
      <p:nvGrpSpPr>
        <p:cNvPr id="303" name="Shape 303"/>
        <p:cNvGrpSpPr/>
        <p:nvPr/>
      </p:nvGrpSpPr>
      <p:grpSpPr>
        <a:xfrm>
          <a:off x="0" y="0"/>
          <a:ext cx="0" cy="0"/>
          <a:chOff x="0" y="0"/>
          <a:chExt cx="0" cy="0"/>
        </a:xfrm>
      </p:grpSpPr>
      <p:sp>
        <p:nvSpPr>
          <p:cNvPr id="304" name="Google Shape;304;p39"/>
          <p:cNvSpPr txBox="1"/>
          <p:nvPr>
            <p:ph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305" name="Google Shape;305;p39"/>
          <p:cNvSpPr txBox="1"/>
          <p:nvPr>
            <p:ph idx="1" type="subTitle"/>
          </p:nvPr>
        </p:nvSpPr>
        <p:spPr>
          <a:xfrm>
            <a:off x="305065" y="2989433"/>
            <a:ext cx="1710000" cy="992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306" name="Google Shape;306;p39"/>
          <p:cNvSpPr txBox="1"/>
          <p:nvPr>
            <p:ph idx="2" type="body"/>
          </p:nvPr>
        </p:nvSpPr>
        <p:spPr>
          <a:xfrm>
            <a:off x="291677" y="5212533"/>
            <a:ext cx="1736700" cy="2645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07" name="Google Shape;307;p39"/>
          <p:cNvSpPr txBox="1"/>
          <p:nvPr>
            <p:ph idx="3" type="subTitle"/>
          </p:nvPr>
        </p:nvSpPr>
        <p:spPr>
          <a:xfrm>
            <a:off x="318452" y="4357002"/>
            <a:ext cx="17100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08" name="Google Shape;308;p39"/>
          <p:cNvSpPr txBox="1"/>
          <p:nvPr>
            <p:ph idx="4" type="subTitle"/>
          </p:nvPr>
        </p:nvSpPr>
        <p:spPr>
          <a:xfrm>
            <a:off x="2127805" y="2989433"/>
            <a:ext cx="1710000" cy="992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309" name="Google Shape;309;p39"/>
          <p:cNvSpPr txBox="1"/>
          <p:nvPr>
            <p:ph idx="5" type="body"/>
          </p:nvPr>
        </p:nvSpPr>
        <p:spPr>
          <a:xfrm>
            <a:off x="2114417" y="5212533"/>
            <a:ext cx="1736700" cy="2645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10" name="Google Shape;310;p39"/>
          <p:cNvSpPr txBox="1"/>
          <p:nvPr>
            <p:ph idx="6" type="subTitle"/>
          </p:nvPr>
        </p:nvSpPr>
        <p:spPr>
          <a:xfrm>
            <a:off x="2141192" y="4357002"/>
            <a:ext cx="17100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11" name="Google Shape;311;p39"/>
          <p:cNvSpPr txBox="1"/>
          <p:nvPr>
            <p:ph idx="7" type="subTitle"/>
          </p:nvPr>
        </p:nvSpPr>
        <p:spPr>
          <a:xfrm>
            <a:off x="3950545" y="2989433"/>
            <a:ext cx="1710000" cy="992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312" name="Google Shape;312;p39"/>
          <p:cNvSpPr txBox="1"/>
          <p:nvPr>
            <p:ph idx="8" type="body"/>
          </p:nvPr>
        </p:nvSpPr>
        <p:spPr>
          <a:xfrm>
            <a:off x="3937158" y="5212533"/>
            <a:ext cx="1736700" cy="2645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13" name="Google Shape;313;p39"/>
          <p:cNvSpPr txBox="1"/>
          <p:nvPr>
            <p:ph idx="9" type="subTitle"/>
          </p:nvPr>
        </p:nvSpPr>
        <p:spPr>
          <a:xfrm>
            <a:off x="3963933" y="4357002"/>
            <a:ext cx="17100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14" name="Google Shape;314;p39"/>
          <p:cNvSpPr txBox="1"/>
          <p:nvPr>
            <p:ph idx="13" type="subTitle"/>
          </p:nvPr>
        </p:nvSpPr>
        <p:spPr>
          <a:xfrm>
            <a:off x="5773285" y="2989433"/>
            <a:ext cx="1710000" cy="992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315" name="Google Shape;315;p39"/>
          <p:cNvSpPr txBox="1"/>
          <p:nvPr>
            <p:ph idx="14" type="body"/>
          </p:nvPr>
        </p:nvSpPr>
        <p:spPr>
          <a:xfrm>
            <a:off x="5759898" y="5212533"/>
            <a:ext cx="1736700" cy="2645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16" name="Google Shape;316;p39"/>
          <p:cNvSpPr txBox="1"/>
          <p:nvPr>
            <p:ph idx="15" type="subTitle"/>
          </p:nvPr>
        </p:nvSpPr>
        <p:spPr>
          <a:xfrm>
            <a:off x="5786673" y="4357002"/>
            <a:ext cx="17100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17" name="Google Shape;317;p39"/>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p:cSld name="CUSTOM_19_1">
    <p:bg>
      <p:bgPr>
        <a:solidFill>
          <a:schemeClr val="accent2"/>
        </a:solidFill>
      </p:bgPr>
    </p:bg>
    <p:spTree>
      <p:nvGrpSpPr>
        <p:cNvPr id="318" name="Shape 318"/>
        <p:cNvGrpSpPr/>
        <p:nvPr/>
      </p:nvGrpSpPr>
      <p:grpSpPr>
        <a:xfrm>
          <a:off x="0" y="0"/>
          <a:ext cx="0" cy="0"/>
          <a:chOff x="0" y="0"/>
          <a:chExt cx="0" cy="0"/>
        </a:xfrm>
      </p:grpSpPr>
      <p:sp>
        <p:nvSpPr>
          <p:cNvPr id="319" name="Google Shape;319;p40"/>
          <p:cNvSpPr txBox="1"/>
          <p:nvPr>
            <p:ph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320" name="Google Shape;320;p40"/>
          <p:cNvSpPr txBox="1"/>
          <p:nvPr>
            <p:ph idx="1" type="subTitle"/>
          </p:nvPr>
        </p:nvSpPr>
        <p:spPr>
          <a:xfrm>
            <a:off x="393318" y="2542369"/>
            <a:ext cx="1794600" cy="992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321" name="Google Shape;321;p40"/>
          <p:cNvSpPr txBox="1"/>
          <p:nvPr>
            <p:ph idx="2" type="body"/>
          </p:nvPr>
        </p:nvSpPr>
        <p:spPr>
          <a:xfrm>
            <a:off x="379268" y="4765480"/>
            <a:ext cx="1822800" cy="2645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22" name="Google Shape;322;p40"/>
          <p:cNvSpPr txBox="1"/>
          <p:nvPr>
            <p:ph idx="3" type="subTitle"/>
          </p:nvPr>
        </p:nvSpPr>
        <p:spPr>
          <a:xfrm>
            <a:off x="407368" y="3909945"/>
            <a:ext cx="17946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23" name="Google Shape;323;p40"/>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
        <p:nvSpPr>
          <p:cNvPr id="324" name="Google Shape;324;p40"/>
          <p:cNvSpPr txBox="1"/>
          <p:nvPr>
            <p:ph idx="4" type="subTitle"/>
          </p:nvPr>
        </p:nvSpPr>
        <p:spPr>
          <a:xfrm>
            <a:off x="3150739" y="2542369"/>
            <a:ext cx="1794600" cy="992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325" name="Google Shape;325;p40"/>
          <p:cNvSpPr txBox="1"/>
          <p:nvPr>
            <p:ph idx="5" type="body"/>
          </p:nvPr>
        </p:nvSpPr>
        <p:spPr>
          <a:xfrm>
            <a:off x="3136689" y="4765480"/>
            <a:ext cx="1822800" cy="2645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26" name="Google Shape;326;p40"/>
          <p:cNvSpPr txBox="1"/>
          <p:nvPr>
            <p:ph idx="6" type="subTitle"/>
          </p:nvPr>
        </p:nvSpPr>
        <p:spPr>
          <a:xfrm>
            <a:off x="3164789" y="3909945"/>
            <a:ext cx="17946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27" name="Google Shape;327;p40"/>
          <p:cNvSpPr txBox="1"/>
          <p:nvPr>
            <p:ph idx="7" type="subTitle"/>
          </p:nvPr>
        </p:nvSpPr>
        <p:spPr>
          <a:xfrm>
            <a:off x="5574770" y="2542369"/>
            <a:ext cx="1794600" cy="992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328" name="Google Shape;328;p40"/>
          <p:cNvSpPr txBox="1"/>
          <p:nvPr>
            <p:ph idx="8" type="body"/>
          </p:nvPr>
        </p:nvSpPr>
        <p:spPr>
          <a:xfrm>
            <a:off x="5560720" y="4765480"/>
            <a:ext cx="1822800" cy="2645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29" name="Google Shape;329;p40"/>
          <p:cNvSpPr txBox="1"/>
          <p:nvPr>
            <p:ph idx="9" type="subTitle"/>
          </p:nvPr>
        </p:nvSpPr>
        <p:spPr>
          <a:xfrm>
            <a:off x="5588820" y="3909945"/>
            <a:ext cx="17946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mpaign Customer Journey">
  <p:cSld name="CUSTOM_19_1_1">
    <p:bg>
      <p:bgPr>
        <a:solidFill>
          <a:schemeClr val="accent2"/>
        </a:solidFill>
      </p:bgPr>
    </p:bg>
    <p:spTree>
      <p:nvGrpSpPr>
        <p:cNvPr id="330" name="Shape 330"/>
        <p:cNvGrpSpPr/>
        <p:nvPr/>
      </p:nvGrpSpPr>
      <p:grpSpPr>
        <a:xfrm>
          <a:off x="0" y="0"/>
          <a:ext cx="0" cy="0"/>
          <a:chOff x="0" y="0"/>
          <a:chExt cx="0" cy="0"/>
        </a:xfrm>
      </p:grpSpPr>
      <p:cxnSp>
        <p:nvCxnSpPr>
          <p:cNvPr id="331" name="Google Shape;331;p41"/>
          <p:cNvCxnSpPr/>
          <p:nvPr/>
        </p:nvCxnSpPr>
        <p:spPr>
          <a:xfrm>
            <a:off x="2389958" y="8437342"/>
            <a:ext cx="2392200" cy="0"/>
          </a:xfrm>
          <a:prstGeom prst="straightConnector1">
            <a:avLst/>
          </a:prstGeom>
          <a:noFill/>
          <a:ln cap="flat" cmpd="sng" w="19050">
            <a:solidFill>
              <a:schemeClr val="accent1"/>
            </a:solidFill>
            <a:prstDash val="solid"/>
            <a:round/>
            <a:headEnd len="med" w="med" type="none"/>
            <a:tailEnd len="med" w="med" type="oval"/>
          </a:ln>
        </p:spPr>
      </p:cxnSp>
      <p:cxnSp>
        <p:nvCxnSpPr>
          <p:cNvPr id="332" name="Google Shape;332;p41"/>
          <p:cNvCxnSpPr/>
          <p:nvPr/>
        </p:nvCxnSpPr>
        <p:spPr>
          <a:xfrm>
            <a:off x="1802213" y="7185004"/>
            <a:ext cx="2979900" cy="0"/>
          </a:xfrm>
          <a:prstGeom prst="straightConnector1">
            <a:avLst/>
          </a:prstGeom>
          <a:noFill/>
          <a:ln cap="flat" cmpd="sng" w="19050">
            <a:solidFill>
              <a:schemeClr val="accent1"/>
            </a:solidFill>
            <a:prstDash val="solid"/>
            <a:round/>
            <a:headEnd len="med" w="med" type="none"/>
            <a:tailEnd len="med" w="med" type="oval"/>
          </a:ln>
        </p:spPr>
      </p:cxnSp>
      <p:cxnSp>
        <p:nvCxnSpPr>
          <p:cNvPr id="333" name="Google Shape;333;p41"/>
          <p:cNvCxnSpPr/>
          <p:nvPr/>
        </p:nvCxnSpPr>
        <p:spPr>
          <a:xfrm>
            <a:off x="4082693" y="3482453"/>
            <a:ext cx="699300" cy="0"/>
          </a:xfrm>
          <a:prstGeom prst="straightConnector1">
            <a:avLst/>
          </a:prstGeom>
          <a:noFill/>
          <a:ln cap="flat" cmpd="sng" w="19050">
            <a:solidFill>
              <a:schemeClr val="accent1"/>
            </a:solidFill>
            <a:prstDash val="solid"/>
            <a:round/>
            <a:headEnd len="med" w="med" type="none"/>
            <a:tailEnd len="med" w="med" type="oval"/>
          </a:ln>
        </p:spPr>
      </p:cxnSp>
      <p:cxnSp>
        <p:nvCxnSpPr>
          <p:cNvPr id="334" name="Google Shape;334;p41"/>
          <p:cNvCxnSpPr/>
          <p:nvPr/>
        </p:nvCxnSpPr>
        <p:spPr>
          <a:xfrm>
            <a:off x="3800567" y="4680231"/>
            <a:ext cx="981600" cy="0"/>
          </a:xfrm>
          <a:prstGeom prst="straightConnector1">
            <a:avLst/>
          </a:prstGeom>
          <a:noFill/>
          <a:ln cap="flat" cmpd="sng" w="19050">
            <a:solidFill>
              <a:schemeClr val="accent1"/>
            </a:solidFill>
            <a:prstDash val="solid"/>
            <a:round/>
            <a:headEnd len="med" w="med" type="none"/>
            <a:tailEnd len="med" w="med" type="oval"/>
          </a:ln>
        </p:spPr>
      </p:cxnSp>
      <p:cxnSp>
        <p:nvCxnSpPr>
          <p:cNvPr id="335" name="Google Shape;335;p41"/>
          <p:cNvCxnSpPr/>
          <p:nvPr/>
        </p:nvCxnSpPr>
        <p:spPr>
          <a:xfrm>
            <a:off x="3473599" y="5932716"/>
            <a:ext cx="1308300" cy="0"/>
          </a:xfrm>
          <a:prstGeom prst="straightConnector1">
            <a:avLst/>
          </a:prstGeom>
          <a:noFill/>
          <a:ln cap="flat" cmpd="sng" w="19050">
            <a:solidFill>
              <a:schemeClr val="accent1"/>
            </a:solidFill>
            <a:prstDash val="solid"/>
            <a:round/>
            <a:headEnd len="med" w="med" type="none"/>
            <a:tailEnd len="med" w="med" type="oval"/>
          </a:ln>
        </p:spPr>
      </p:cxnSp>
      <p:sp>
        <p:nvSpPr>
          <p:cNvPr id="336" name="Google Shape;336;p41"/>
          <p:cNvSpPr txBox="1"/>
          <p:nvPr>
            <p:ph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337" name="Google Shape;337;p41"/>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
        <p:nvSpPr>
          <p:cNvPr id="338" name="Google Shape;338;p41"/>
          <p:cNvSpPr/>
          <p:nvPr/>
        </p:nvSpPr>
        <p:spPr>
          <a:xfrm rot="10800000">
            <a:off x="635653" y="2801556"/>
            <a:ext cx="3643800" cy="6262200"/>
          </a:xfrm>
          <a:prstGeom prst="trapezoid">
            <a:avLst>
              <a:gd fmla="val 5092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a:ea typeface="IBM Plex Sans"/>
              <a:cs typeface="IBM Plex Sans"/>
              <a:sym typeface="IBM Plex Sans"/>
            </a:endParaRPr>
          </a:p>
        </p:txBody>
      </p:sp>
      <p:sp>
        <p:nvSpPr>
          <p:cNvPr id="339" name="Google Shape;339;p41"/>
          <p:cNvSpPr txBox="1"/>
          <p:nvPr>
            <p:ph idx="1" type="subTitle"/>
          </p:nvPr>
        </p:nvSpPr>
        <p:spPr>
          <a:xfrm>
            <a:off x="1511194" y="6559031"/>
            <a:ext cx="1899000" cy="1251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None/>
              <a:defRPr>
                <a:solidFill>
                  <a:schemeClr val="lt1"/>
                </a:solidFill>
              </a:defRPr>
            </a:lvl1pPr>
            <a:lvl2pPr lvl="1" algn="ctr">
              <a:spcBef>
                <a:spcPts val="0"/>
              </a:spcBef>
              <a:spcAft>
                <a:spcPts val="0"/>
              </a:spcAft>
              <a:buClr>
                <a:schemeClr val="lt1"/>
              </a:buClr>
              <a:buSzPts val="1400"/>
              <a:buNone/>
              <a:defRPr>
                <a:solidFill>
                  <a:schemeClr val="lt1"/>
                </a:solidFill>
              </a:defRPr>
            </a:lvl2pPr>
            <a:lvl3pPr lvl="2" algn="ctr">
              <a:spcBef>
                <a:spcPts val="0"/>
              </a:spcBef>
              <a:spcAft>
                <a:spcPts val="0"/>
              </a:spcAft>
              <a:buClr>
                <a:schemeClr val="lt1"/>
              </a:buClr>
              <a:buSzPts val="1400"/>
              <a:buNone/>
              <a:defRPr>
                <a:solidFill>
                  <a:schemeClr val="lt1"/>
                </a:solidFill>
              </a:defRPr>
            </a:lvl3pPr>
            <a:lvl4pPr lvl="3" algn="ctr">
              <a:spcBef>
                <a:spcPts val="0"/>
              </a:spcBef>
              <a:spcAft>
                <a:spcPts val="0"/>
              </a:spcAft>
              <a:buClr>
                <a:schemeClr val="lt1"/>
              </a:buClr>
              <a:buSzPts val="1400"/>
              <a:buNone/>
              <a:defRPr>
                <a:solidFill>
                  <a:schemeClr val="lt1"/>
                </a:solidFill>
              </a:defRPr>
            </a:lvl4pPr>
            <a:lvl5pPr lvl="4" algn="ctr">
              <a:spcBef>
                <a:spcPts val="0"/>
              </a:spcBef>
              <a:spcAft>
                <a:spcPts val="0"/>
              </a:spcAft>
              <a:buClr>
                <a:schemeClr val="lt1"/>
              </a:buClr>
              <a:buSzPts val="1400"/>
              <a:buNone/>
              <a:defRPr>
                <a:solidFill>
                  <a:schemeClr val="lt1"/>
                </a:solidFill>
              </a:defRPr>
            </a:lvl5pPr>
            <a:lvl6pPr lvl="5" algn="ctr">
              <a:spcBef>
                <a:spcPts val="0"/>
              </a:spcBef>
              <a:spcAft>
                <a:spcPts val="0"/>
              </a:spcAft>
              <a:buClr>
                <a:schemeClr val="lt1"/>
              </a:buClr>
              <a:buSzPts val="1400"/>
              <a:buNone/>
              <a:defRPr>
                <a:solidFill>
                  <a:schemeClr val="lt1"/>
                </a:solidFill>
              </a:defRPr>
            </a:lvl6pPr>
            <a:lvl7pPr lvl="6" algn="ctr">
              <a:spcBef>
                <a:spcPts val="0"/>
              </a:spcBef>
              <a:spcAft>
                <a:spcPts val="0"/>
              </a:spcAft>
              <a:buClr>
                <a:schemeClr val="lt1"/>
              </a:buClr>
              <a:buSzPts val="1400"/>
              <a:buNone/>
              <a:defRPr>
                <a:solidFill>
                  <a:schemeClr val="lt1"/>
                </a:solidFill>
              </a:defRPr>
            </a:lvl7pPr>
            <a:lvl8pPr lvl="7" algn="ctr">
              <a:spcBef>
                <a:spcPts val="0"/>
              </a:spcBef>
              <a:spcAft>
                <a:spcPts val="0"/>
              </a:spcAft>
              <a:buClr>
                <a:schemeClr val="lt1"/>
              </a:buClr>
              <a:buSzPts val="1400"/>
              <a:buNone/>
              <a:defRPr>
                <a:solidFill>
                  <a:schemeClr val="lt1"/>
                </a:solidFill>
              </a:defRPr>
            </a:lvl8pPr>
            <a:lvl9pPr lvl="8" algn="ctr">
              <a:spcBef>
                <a:spcPts val="0"/>
              </a:spcBef>
              <a:spcAft>
                <a:spcPts val="0"/>
              </a:spcAft>
              <a:buClr>
                <a:schemeClr val="lt1"/>
              </a:buClr>
              <a:buSzPts val="1400"/>
              <a:buNone/>
              <a:defRPr>
                <a:solidFill>
                  <a:schemeClr val="lt1"/>
                </a:solidFill>
              </a:defRPr>
            </a:lvl9pPr>
          </a:lstStyle>
          <a:p/>
        </p:txBody>
      </p:sp>
      <p:cxnSp>
        <p:nvCxnSpPr>
          <p:cNvPr id="340" name="Google Shape;340;p41"/>
          <p:cNvCxnSpPr/>
          <p:nvPr/>
        </p:nvCxnSpPr>
        <p:spPr>
          <a:xfrm>
            <a:off x="709963" y="4053818"/>
            <a:ext cx="3495300" cy="0"/>
          </a:xfrm>
          <a:prstGeom prst="straightConnector1">
            <a:avLst/>
          </a:prstGeom>
          <a:noFill/>
          <a:ln cap="flat" cmpd="sng" w="19050">
            <a:solidFill>
              <a:schemeClr val="accent2"/>
            </a:solidFill>
            <a:prstDash val="solid"/>
            <a:round/>
            <a:headEnd len="med" w="med" type="none"/>
            <a:tailEnd len="med" w="med" type="none"/>
          </a:ln>
        </p:spPr>
      </p:cxnSp>
      <p:sp>
        <p:nvSpPr>
          <p:cNvPr id="341" name="Google Shape;341;p41"/>
          <p:cNvSpPr txBox="1"/>
          <p:nvPr>
            <p:ph idx="2" type="subTitle"/>
          </p:nvPr>
        </p:nvSpPr>
        <p:spPr>
          <a:xfrm>
            <a:off x="1511194" y="7811369"/>
            <a:ext cx="1899000" cy="1251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None/>
              <a:defRPr>
                <a:solidFill>
                  <a:schemeClr val="lt1"/>
                </a:solidFill>
              </a:defRPr>
            </a:lvl1pPr>
            <a:lvl2pPr lvl="1" algn="ctr">
              <a:spcBef>
                <a:spcPts val="0"/>
              </a:spcBef>
              <a:spcAft>
                <a:spcPts val="0"/>
              </a:spcAft>
              <a:buClr>
                <a:schemeClr val="lt1"/>
              </a:buClr>
              <a:buSzPts val="1400"/>
              <a:buNone/>
              <a:defRPr>
                <a:solidFill>
                  <a:schemeClr val="lt1"/>
                </a:solidFill>
              </a:defRPr>
            </a:lvl2pPr>
            <a:lvl3pPr lvl="2" algn="ctr">
              <a:spcBef>
                <a:spcPts val="0"/>
              </a:spcBef>
              <a:spcAft>
                <a:spcPts val="0"/>
              </a:spcAft>
              <a:buClr>
                <a:schemeClr val="lt1"/>
              </a:buClr>
              <a:buSzPts val="1400"/>
              <a:buNone/>
              <a:defRPr>
                <a:solidFill>
                  <a:schemeClr val="lt1"/>
                </a:solidFill>
              </a:defRPr>
            </a:lvl3pPr>
            <a:lvl4pPr lvl="3" algn="ctr">
              <a:spcBef>
                <a:spcPts val="0"/>
              </a:spcBef>
              <a:spcAft>
                <a:spcPts val="0"/>
              </a:spcAft>
              <a:buClr>
                <a:schemeClr val="lt1"/>
              </a:buClr>
              <a:buSzPts val="1400"/>
              <a:buNone/>
              <a:defRPr>
                <a:solidFill>
                  <a:schemeClr val="lt1"/>
                </a:solidFill>
              </a:defRPr>
            </a:lvl4pPr>
            <a:lvl5pPr lvl="4" algn="ctr">
              <a:spcBef>
                <a:spcPts val="0"/>
              </a:spcBef>
              <a:spcAft>
                <a:spcPts val="0"/>
              </a:spcAft>
              <a:buClr>
                <a:schemeClr val="lt1"/>
              </a:buClr>
              <a:buSzPts val="1400"/>
              <a:buNone/>
              <a:defRPr>
                <a:solidFill>
                  <a:schemeClr val="lt1"/>
                </a:solidFill>
              </a:defRPr>
            </a:lvl5pPr>
            <a:lvl6pPr lvl="5" algn="ctr">
              <a:spcBef>
                <a:spcPts val="0"/>
              </a:spcBef>
              <a:spcAft>
                <a:spcPts val="0"/>
              </a:spcAft>
              <a:buClr>
                <a:schemeClr val="lt1"/>
              </a:buClr>
              <a:buSzPts val="1400"/>
              <a:buNone/>
              <a:defRPr>
                <a:solidFill>
                  <a:schemeClr val="lt1"/>
                </a:solidFill>
              </a:defRPr>
            </a:lvl6pPr>
            <a:lvl7pPr lvl="6" algn="ctr">
              <a:spcBef>
                <a:spcPts val="0"/>
              </a:spcBef>
              <a:spcAft>
                <a:spcPts val="0"/>
              </a:spcAft>
              <a:buClr>
                <a:schemeClr val="lt1"/>
              </a:buClr>
              <a:buSzPts val="1400"/>
              <a:buNone/>
              <a:defRPr>
                <a:solidFill>
                  <a:schemeClr val="lt1"/>
                </a:solidFill>
              </a:defRPr>
            </a:lvl7pPr>
            <a:lvl8pPr lvl="7" algn="ctr">
              <a:spcBef>
                <a:spcPts val="0"/>
              </a:spcBef>
              <a:spcAft>
                <a:spcPts val="0"/>
              </a:spcAft>
              <a:buClr>
                <a:schemeClr val="lt1"/>
              </a:buClr>
              <a:buSzPts val="1400"/>
              <a:buNone/>
              <a:defRPr>
                <a:solidFill>
                  <a:schemeClr val="lt1"/>
                </a:solidFill>
              </a:defRPr>
            </a:lvl8pPr>
            <a:lvl9pPr lvl="8" algn="ctr">
              <a:spcBef>
                <a:spcPts val="0"/>
              </a:spcBef>
              <a:spcAft>
                <a:spcPts val="0"/>
              </a:spcAft>
              <a:buClr>
                <a:schemeClr val="lt1"/>
              </a:buClr>
              <a:buSzPts val="1400"/>
              <a:buNone/>
              <a:defRPr>
                <a:solidFill>
                  <a:schemeClr val="lt1"/>
                </a:solidFill>
              </a:defRPr>
            </a:lvl9pPr>
          </a:lstStyle>
          <a:p/>
        </p:txBody>
      </p:sp>
      <p:cxnSp>
        <p:nvCxnSpPr>
          <p:cNvPr id="342" name="Google Shape;342;p41"/>
          <p:cNvCxnSpPr/>
          <p:nvPr/>
        </p:nvCxnSpPr>
        <p:spPr>
          <a:xfrm>
            <a:off x="1066223" y="5306276"/>
            <a:ext cx="2788800" cy="0"/>
          </a:xfrm>
          <a:prstGeom prst="straightConnector1">
            <a:avLst/>
          </a:prstGeom>
          <a:noFill/>
          <a:ln cap="flat" cmpd="sng" w="19050">
            <a:solidFill>
              <a:schemeClr val="accent2"/>
            </a:solidFill>
            <a:prstDash val="solid"/>
            <a:round/>
            <a:headEnd len="med" w="med" type="none"/>
            <a:tailEnd len="med" w="med" type="none"/>
          </a:ln>
        </p:spPr>
      </p:cxnSp>
      <p:cxnSp>
        <p:nvCxnSpPr>
          <p:cNvPr id="343" name="Google Shape;343;p41"/>
          <p:cNvCxnSpPr/>
          <p:nvPr/>
        </p:nvCxnSpPr>
        <p:spPr>
          <a:xfrm>
            <a:off x="1414846" y="6558738"/>
            <a:ext cx="2090400" cy="0"/>
          </a:xfrm>
          <a:prstGeom prst="straightConnector1">
            <a:avLst/>
          </a:prstGeom>
          <a:noFill/>
          <a:ln cap="flat" cmpd="sng" w="19050">
            <a:solidFill>
              <a:schemeClr val="accent2"/>
            </a:solidFill>
            <a:prstDash val="solid"/>
            <a:round/>
            <a:headEnd len="med" w="med" type="none"/>
            <a:tailEnd len="med" w="med" type="none"/>
          </a:ln>
        </p:spPr>
      </p:cxnSp>
      <p:cxnSp>
        <p:nvCxnSpPr>
          <p:cNvPr id="344" name="Google Shape;344;p41"/>
          <p:cNvCxnSpPr/>
          <p:nvPr/>
        </p:nvCxnSpPr>
        <p:spPr>
          <a:xfrm>
            <a:off x="1694858" y="7818213"/>
            <a:ext cx="1523700" cy="0"/>
          </a:xfrm>
          <a:prstGeom prst="straightConnector1">
            <a:avLst/>
          </a:prstGeom>
          <a:noFill/>
          <a:ln cap="flat" cmpd="sng" w="19050">
            <a:solidFill>
              <a:schemeClr val="accent2"/>
            </a:solidFill>
            <a:prstDash val="solid"/>
            <a:round/>
            <a:headEnd len="med" w="med" type="none"/>
            <a:tailEnd len="med" w="med" type="none"/>
          </a:ln>
        </p:spPr>
      </p:cxnSp>
      <p:sp>
        <p:nvSpPr>
          <p:cNvPr id="345" name="Google Shape;345;p41"/>
          <p:cNvSpPr txBox="1"/>
          <p:nvPr>
            <p:ph idx="3" type="subTitle"/>
          </p:nvPr>
        </p:nvSpPr>
        <p:spPr>
          <a:xfrm>
            <a:off x="1511194" y="2801676"/>
            <a:ext cx="1899000" cy="1251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None/>
              <a:defRPr>
                <a:solidFill>
                  <a:schemeClr val="lt1"/>
                </a:solidFill>
              </a:defRPr>
            </a:lvl1pPr>
            <a:lvl2pPr lvl="1" algn="ctr">
              <a:spcBef>
                <a:spcPts val="0"/>
              </a:spcBef>
              <a:spcAft>
                <a:spcPts val="0"/>
              </a:spcAft>
              <a:buClr>
                <a:schemeClr val="lt1"/>
              </a:buClr>
              <a:buSzPts val="1400"/>
              <a:buNone/>
              <a:defRPr>
                <a:solidFill>
                  <a:schemeClr val="lt1"/>
                </a:solidFill>
              </a:defRPr>
            </a:lvl2pPr>
            <a:lvl3pPr lvl="2" algn="ctr">
              <a:spcBef>
                <a:spcPts val="0"/>
              </a:spcBef>
              <a:spcAft>
                <a:spcPts val="0"/>
              </a:spcAft>
              <a:buClr>
                <a:schemeClr val="lt1"/>
              </a:buClr>
              <a:buSzPts val="1400"/>
              <a:buNone/>
              <a:defRPr>
                <a:solidFill>
                  <a:schemeClr val="lt1"/>
                </a:solidFill>
              </a:defRPr>
            </a:lvl3pPr>
            <a:lvl4pPr lvl="3" algn="ctr">
              <a:spcBef>
                <a:spcPts val="0"/>
              </a:spcBef>
              <a:spcAft>
                <a:spcPts val="0"/>
              </a:spcAft>
              <a:buClr>
                <a:schemeClr val="lt1"/>
              </a:buClr>
              <a:buSzPts val="1400"/>
              <a:buNone/>
              <a:defRPr>
                <a:solidFill>
                  <a:schemeClr val="lt1"/>
                </a:solidFill>
              </a:defRPr>
            </a:lvl4pPr>
            <a:lvl5pPr lvl="4" algn="ctr">
              <a:spcBef>
                <a:spcPts val="0"/>
              </a:spcBef>
              <a:spcAft>
                <a:spcPts val="0"/>
              </a:spcAft>
              <a:buClr>
                <a:schemeClr val="lt1"/>
              </a:buClr>
              <a:buSzPts val="1400"/>
              <a:buNone/>
              <a:defRPr>
                <a:solidFill>
                  <a:schemeClr val="lt1"/>
                </a:solidFill>
              </a:defRPr>
            </a:lvl5pPr>
            <a:lvl6pPr lvl="5" algn="ctr">
              <a:spcBef>
                <a:spcPts val="0"/>
              </a:spcBef>
              <a:spcAft>
                <a:spcPts val="0"/>
              </a:spcAft>
              <a:buClr>
                <a:schemeClr val="lt1"/>
              </a:buClr>
              <a:buSzPts val="1400"/>
              <a:buNone/>
              <a:defRPr>
                <a:solidFill>
                  <a:schemeClr val="lt1"/>
                </a:solidFill>
              </a:defRPr>
            </a:lvl6pPr>
            <a:lvl7pPr lvl="6" algn="ctr">
              <a:spcBef>
                <a:spcPts val="0"/>
              </a:spcBef>
              <a:spcAft>
                <a:spcPts val="0"/>
              </a:spcAft>
              <a:buClr>
                <a:schemeClr val="lt1"/>
              </a:buClr>
              <a:buSzPts val="1400"/>
              <a:buNone/>
              <a:defRPr>
                <a:solidFill>
                  <a:schemeClr val="lt1"/>
                </a:solidFill>
              </a:defRPr>
            </a:lvl7pPr>
            <a:lvl8pPr lvl="7" algn="ctr">
              <a:spcBef>
                <a:spcPts val="0"/>
              </a:spcBef>
              <a:spcAft>
                <a:spcPts val="0"/>
              </a:spcAft>
              <a:buClr>
                <a:schemeClr val="lt1"/>
              </a:buClr>
              <a:buSzPts val="1400"/>
              <a:buNone/>
              <a:defRPr>
                <a:solidFill>
                  <a:schemeClr val="lt1"/>
                </a:solidFill>
              </a:defRPr>
            </a:lvl8pPr>
            <a:lvl9pPr lvl="8" algn="ctr">
              <a:spcBef>
                <a:spcPts val="0"/>
              </a:spcBef>
              <a:spcAft>
                <a:spcPts val="0"/>
              </a:spcAft>
              <a:buClr>
                <a:schemeClr val="lt1"/>
              </a:buClr>
              <a:buSzPts val="1400"/>
              <a:buNone/>
              <a:defRPr>
                <a:solidFill>
                  <a:schemeClr val="lt1"/>
                </a:solidFill>
              </a:defRPr>
            </a:lvl9pPr>
          </a:lstStyle>
          <a:p/>
        </p:txBody>
      </p:sp>
      <p:sp>
        <p:nvSpPr>
          <p:cNvPr id="346" name="Google Shape;346;p41"/>
          <p:cNvSpPr txBox="1"/>
          <p:nvPr>
            <p:ph idx="4" type="subTitle"/>
          </p:nvPr>
        </p:nvSpPr>
        <p:spPr>
          <a:xfrm>
            <a:off x="1511194" y="4054233"/>
            <a:ext cx="1899000" cy="1251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None/>
              <a:defRPr>
                <a:solidFill>
                  <a:schemeClr val="lt1"/>
                </a:solidFill>
              </a:defRPr>
            </a:lvl1pPr>
            <a:lvl2pPr lvl="1" algn="ctr">
              <a:spcBef>
                <a:spcPts val="0"/>
              </a:spcBef>
              <a:spcAft>
                <a:spcPts val="0"/>
              </a:spcAft>
              <a:buClr>
                <a:schemeClr val="lt1"/>
              </a:buClr>
              <a:buSzPts val="1400"/>
              <a:buNone/>
              <a:defRPr>
                <a:solidFill>
                  <a:schemeClr val="lt1"/>
                </a:solidFill>
              </a:defRPr>
            </a:lvl2pPr>
            <a:lvl3pPr lvl="2" algn="ctr">
              <a:spcBef>
                <a:spcPts val="0"/>
              </a:spcBef>
              <a:spcAft>
                <a:spcPts val="0"/>
              </a:spcAft>
              <a:buClr>
                <a:schemeClr val="lt1"/>
              </a:buClr>
              <a:buSzPts val="1400"/>
              <a:buNone/>
              <a:defRPr>
                <a:solidFill>
                  <a:schemeClr val="lt1"/>
                </a:solidFill>
              </a:defRPr>
            </a:lvl3pPr>
            <a:lvl4pPr lvl="3" algn="ctr">
              <a:spcBef>
                <a:spcPts val="0"/>
              </a:spcBef>
              <a:spcAft>
                <a:spcPts val="0"/>
              </a:spcAft>
              <a:buClr>
                <a:schemeClr val="lt1"/>
              </a:buClr>
              <a:buSzPts val="1400"/>
              <a:buNone/>
              <a:defRPr>
                <a:solidFill>
                  <a:schemeClr val="lt1"/>
                </a:solidFill>
              </a:defRPr>
            </a:lvl4pPr>
            <a:lvl5pPr lvl="4" algn="ctr">
              <a:spcBef>
                <a:spcPts val="0"/>
              </a:spcBef>
              <a:spcAft>
                <a:spcPts val="0"/>
              </a:spcAft>
              <a:buClr>
                <a:schemeClr val="lt1"/>
              </a:buClr>
              <a:buSzPts val="1400"/>
              <a:buNone/>
              <a:defRPr>
                <a:solidFill>
                  <a:schemeClr val="lt1"/>
                </a:solidFill>
              </a:defRPr>
            </a:lvl5pPr>
            <a:lvl6pPr lvl="5" algn="ctr">
              <a:spcBef>
                <a:spcPts val="0"/>
              </a:spcBef>
              <a:spcAft>
                <a:spcPts val="0"/>
              </a:spcAft>
              <a:buClr>
                <a:schemeClr val="lt1"/>
              </a:buClr>
              <a:buSzPts val="1400"/>
              <a:buNone/>
              <a:defRPr>
                <a:solidFill>
                  <a:schemeClr val="lt1"/>
                </a:solidFill>
              </a:defRPr>
            </a:lvl6pPr>
            <a:lvl7pPr lvl="6" algn="ctr">
              <a:spcBef>
                <a:spcPts val="0"/>
              </a:spcBef>
              <a:spcAft>
                <a:spcPts val="0"/>
              </a:spcAft>
              <a:buClr>
                <a:schemeClr val="lt1"/>
              </a:buClr>
              <a:buSzPts val="1400"/>
              <a:buNone/>
              <a:defRPr>
                <a:solidFill>
                  <a:schemeClr val="lt1"/>
                </a:solidFill>
              </a:defRPr>
            </a:lvl7pPr>
            <a:lvl8pPr lvl="7" algn="ctr">
              <a:spcBef>
                <a:spcPts val="0"/>
              </a:spcBef>
              <a:spcAft>
                <a:spcPts val="0"/>
              </a:spcAft>
              <a:buClr>
                <a:schemeClr val="lt1"/>
              </a:buClr>
              <a:buSzPts val="1400"/>
              <a:buNone/>
              <a:defRPr>
                <a:solidFill>
                  <a:schemeClr val="lt1"/>
                </a:solidFill>
              </a:defRPr>
            </a:lvl8pPr>
            <a:lvl9pPr lvl="8" algn="ctr">
              <a:spcBef>
                <a:spcPts val="0"/>
              </a:spcBef>
              <a:spcAft>
                <a:spcPts val="0"/>
              </a:spcAft>
              <a:buClr>
                <a:schemeClr val="lt1"/>
              </a:buClr>
              <a:buSzPts val="1400"/>
              <a:buNone/>
              <a:defRPr>
                <a:solidFill>
                  <a:schemeClr val="lt1"/>
                </a:solidFill>
              </a:defRPr>
            </a:lvl9pPr>
          </a:lstStyle>
          <a:p/>
        </p:txBody>
      </p:sp>
      <p:sp>
        <p:nvSpPr>
          <p:cNvPr id="347" name="Google Shape;347;p41"/>
          <p:cNvSpPr txBox="1"/>
          <p:nvPr>
            <p:ph idx="5" type="subTitle"/>
          </p:nvPr>
        </p:nvSpPr>
        <p:spPr>
          <a:xfrm>
            <a:off x="1511194" y="5306498"/>
            <a:ext cx="1899000" cy="1251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None/>
              <a:defRPr>
                <a:solidFill>
                  <a:schemeClr val="lt1"/>
                </a:solidFill>
              </a:defRPr>
            </a:lvl1pPr>
            <a:lvl2pPr lvl="1" algn="ctr">
              <a:spcBef>
                <a:spcPts val="0"/>
              </a:spcBef>
              <a:spcAft>
                <a:spcPts val="0"/>
              </a:spcAft>
              <a:buClr>
                <a:schemeClr val="lt1"/>
              </a:buClr>
              <a:buSzPts val="1400"/>
              <a:buNone/>
              <a:defRPr>
                <a:solidFill>
                  <a:schemeClr val="lt1"/>
                </a:solidFill>
              </a:defRPr>
            </a:lvl2pPr>
            <a:lvl3pPr lvl="2" algn="ctr">
              <a:spcBef>
                <a:spcPts val="0"/>
              </a:spcBef>
              <a:spcAft>
                <a:spcPts val="0"/>
              </a:spcAft>
              <a:buClr>
                <a:schemeClr val="lt1"/>
              </a:buClr>
              <a:buSzPts val="1400"/>
              <a:buNone/>
              <a:defRPr>
                <a:solidFill>
                  <a:schemeClr val="lt1"/>
                </a:solidFill>
              </a:defRPr>
            </a:lvl3pPr>
            <a:lvl4pPr lvl="3" algn="ctr">
              <a:spcBef>
                <a:spcPts val="0"/>
              </a:spcBef>
              <a:spcAft>
                <a:spcPts val="0"/>
              </a:spcAft>
              <a:buClr>
                <a:schemeClr val="lt1"/>
              </a:buClr>
              <a:buSzPts val="1400"/>
              <a:buNone/>
              <a:defRPr>
                <a:solidFill>
                  <a:schemeClr val="lt1"/>
                </a:solidFill>
              </a:defRPr>
            </a:lvl4pPr>
            <a:lvl5pPr lvl="4" algn="ctr">
              <a:spcBef>
                <a:spcPts val="0"/>
              </a:spcBef>
              <a:spcAft>
                <a:spcPts val="0"/>
              </a:spcAft>
              <a:buClr>
                <a:schemeClr val="lt1"/>
              </a:buClr>
              <a:buSzPts val="1400"/>
              <a:buNone/>
              <a:defRPr>
                <a:solidFill>
                  <a:schemeClr val="lt1"/>
                </a:solidFill>
              </a:defRPr>
            </a:lvl5pPr>
            <a:lvl6pPr lvl="5" algn="ctr">
              <a:spcBef>
                <a:spcPts val="0"/>
              </a:spcBef>
              <a:spcAft>
                <a:spcPts val="0"/>
              </a:spcAft>
              <a:buClr>
                <a:schemeClr val="lt1"/>
              </a:buClr>
              <a:buSzPts val="1400"/>
              <a:buNone/>
              <a:defRPr>
                <a:solidFill>
                  <a:schemeClr val="lt1"/>
                </a:solidFill>
              </a:defRPr>
            </a:lvl6pPr>
            <a:lvl7pPr lvl="6" algn="ctr">
              <a:spcBef>
                <a:spcPts val="0"/>
              </a:spcBef>
              <a:spcAft>
                <a:spcPts val="0"/>
              </a:spcAft>
              <a:buClr>
                <a:schemeClr val="lt1"/>
              </a:buClr>
              <a:buSzPts val="1400"/>
              <a:buNone/>
              <a:defRPr>
                <a:solidFill>
                  <a:schemeClr val="lt1"/>
                </a:solidFill>
              </a:defRPr>
            </a:lvl7pPr>
            <a:lvl8pPr lvl="7" algn="ctr">
              <a:spcBef>
                <a:spcPts val="0"/>
              </a:spcBef>
              <a:spcAft>
                <a:spcPts val="0"/>
              </a:spcAft>
              <a:buClr>
                <a:schemeClr val="lt1"/>
              </a:buClr>
              <a:buSzPts val="1400"/>
              <a:buNone/>
              <a:defRPr>
                <a:solidFill>
                  <a:schemeClr val="lt1"/>
                </a:solidFill>
              </a:defRPr>
            </a:lvl8pPr>
            <a:lvl9pPr lvl="8" algn="ctr">
              <a:spcBef>
                <a:spcPts val="0"/>
              </a:spcBef>
              <a:spcAft>
                <a:spcPts val="0"/>
              </a:spcAft>
              <a:buClr>
                <a:schemeClr val="lt1"/>
              </a:buClr>
              <a:buSzPts val="1400"/>
              <a:buNone/>
              <a:defRPr>
                <a:solidFill>
                  <a:schemeClr val="lt1"/>
                </a:solidFill>
              </a:defRPr>
            </a:lvl9pPr>
          </a:lstStyle>
          <a:p/>
        </p:txBody>
      </p:sp>
      <p:sp>
        <p:nvSpPr>
          <p:cNvPr id="348" name="Google Shape;348;p41"/>
          <p:cNvSpPr txBox="1"/>
          <p:nvPr>
            <p:ph idx="6" type="body"/>
          </p:nvPr>
        </p:nvSpPr>
        <p:spPr>
          <a:xfrm>
            <a:off x="4873199" y="3348498"/>
            <a:ext cx="2783100" cy="1070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49" name="Google Shape;349;p41"/>
          <p:cNvSpPr txBox="1"/>
          <p:nvPr>
            <p:ph idx="7" type="subTitle"/>
          </p:nvPr>
        </p:nvSpPr>
        <p:spPr>
          <a:xfrm>
            <a:off x="4874974" y="2952736"/>
            <a:ext cx="17946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50" name="Google Shape;350;p41"/>
          <p:cNvSpPr txBox="1"/>
          <p:nvPr>
            <p:ph idx="8" type="body"/>
          </p:nvPr>
        </p:nvSpPr>
        <p:spPr>
          <a:xfrm>
            <a:off x="4873199" y="4546276"/>
            <a:ext cx="2783100" cy="1070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51" name="Google Shape;351;p41"/>
          <p:cNvSpPr txBox="1"/>
          <p:nvPr>
            <p:ph idx="9" type="subTitle"/>
          </p:nvPr>
        </p:nvSpPr>
        <p:spPr>
          <a:xfrm>
            <a:off x="4874974" y="4150514"/>
            <a:ext cx="17946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52" name="Google Shape;352;p41"/>
          <p:cNvSpPr txBox="1"/>
          <p:nvPr>
            <p:ph idx="13" type="body"/>
          </p:nvPr>
        </p:nvSpPr>
        <p:spPr>
          <a:xfrm>
            <a:off x="4873199" y="5798760"/>
            <a:ext cx="2783100" cy="1070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53" name="Google Shape;353;p41"/>
          <p:cNvSpPr txBox="1"/>
          <p:nvPr>
            <p:ph idx="14" type="subTitle"/>
          </p:nvPr>
        </p:nvSpPr>
        <p:spPr>
          <a:xfrm>
            <a:off x="4874974" y="5402998"/>
            <a:ext cx="17946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54" name="Google Shape;354;p41"/>
          <p:cNvSpPr txBox="1"/>
          <p:nvPr>
            <p:ph idx="15" type="body"/>
          </p:nvPr>
        </p:nvSpPr>
        <p:spPr>
          <a:xfrm>
            <a:off x="4873199" y="7051049"/>
            <a:ext cx="2783100" cy="1070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55" name="Google Shape;355;p41"/>
          <p:cNvSpPr txBox="1"/>
          <p:nvPr>
            <p:ph idx="16" type="subTitle"/>
          </p:nvPr>
        </p:nvSpPr>
        <p:spPr>
          <a:xfrm>
            <a:off x="4874974" y="6655287"/>
            <a:ext cx="17946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56" name="Google Shape;356;p41"/>
          <p:cNvSpPr txBox="1"/>
          <p:nvPr>
            <p:ph idx="17" type="body"/>
          </p:nvPr>
        </p:nvSpPr>
        <p:spPr>
          <a:xfrm>
            <a:off x="4873199" y="8303338"/>
            <a:ext cx="2783100" cy="1070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57" name="Google Shape;357;p41"/>
          <p:cNvSpPr txBox="1"/>
          <p:nvPr>
            <p:ph idx="18" type="subTitle"/>
          </p:nvPr>
        </p:nvSpPr>
        <p:spPr>
          <a:xfrm>
            <a:off x="4874974" y="7907576"/>
            <a:ext cx="17946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64945" y="2253729"/>
            <a:ext cx="3399900" cy="6681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107540" y="2253729"/>
            <a:ext cx="3399900" cy="6681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er Journey V2">
  <p:cSld name="CUSTOM_30">
    <p:bg>
      <p:bgPr>
        <a:solidFill>
          <a:schemeClr val="accent2"/>
        </a:solidFill>
      </p:bgPr>
    </p:bg>
    <p:spTree>
      <p:nvGrpSpPr>
        <p:cNvPr id="358" name="Shape 358"/>
        <p:cNvGrpSpPr/>
        <p:nvPr/>
      </p:nvGrpSpPr>
      <p:grpSpPr>
        <a:xfrm>
          <a:off x="0" y="0"/>
          <a:ext cx="0" cy="0"/>
          <a:chOff x="0" y="0"/>
          <a:chExt cx="0" cy="0"/>
        </a:xfrm>
      </p:grpSpPr>
      <p:sp>
        <p:nvSpPr>
          <p:cNvPr id="359" name="Google Shape;359;p42"/>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360" name="Google Shape;360;p42"/>
          <p:cNvSpPr txBox="1"/>
          <p:nvPr>
            <p:ph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361" name="Google Shape;361;p42"/>
          <p:cNvSpPr txBox="1"/>
          <p:nvPr>
            <p:ph idx="1" type="body"/>
          </p:nvPr>
        </p:nvSpPr>
        <p:spPr>
          <a:xfrm>
            <a:off x="292400" y="5362583"/>
            <a:ext cx="1294500" cy="1070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62" name="Google Shape;362;p42"/>
          <p:cNvSpPr txBox="1"/>
          <p:nvPr>
            <p:ph idx="2" type="subTitle"/>
          </p:nvPr>
        </p:nvSpPr>
        <p:spPr>
          <a:xfrm>
            <a:off x="293230" y="4817804"/>
            <a:ext cx="12945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63" name="Google Shape;363;p42"/>
          <p:cNvSpPr txBox="1"/>
          <p:nvPr>
            <p:ph idx="3" type="body"/>
          </p:nvPr>
        </p:nvSpPr>
        <p:spPr>
          <a:xfrm>
            <a:off x="1745428" y="5362583"/>
            <a:ext cx="1294500" cy="1070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64" name="Google Shape;364;p42"/>
          <p:cNvSpPr txBox="1"/>
          <p:nvPr>
            <p:ph idx="4" type="subTitle"/>
          </p:nvPr>
        </p:nvSpPr>
        <p:spPr>
          <a:xfrm>
            <a:off x="1746258" y="4817804"/>
            <a:ext cx="12945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65" name="Google Shape;365;p42"/>
          <p:cNvSpPr txBox="1"/>
          <p:nvPr>
            <p:ph idx="5" type="body"/>
          </p:nvPr>
        </p:nvSpPr>
        <p:spPr>
          <a:xfrm>
            <a:off x="3198456" y="5362583"/>
            <a:ext cx="1294500" cy="1070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66" name="Google Shape;366;p42"/>
          <p:cNvSpPr txBox="1"/>
          <p:nvPr>
            <p:ph idx="6" type="subTitle"/>
          </p:nvPr>
        </p:nvSpPr>
        <p:spPr>
          <a:xfrm>
            <a:off x="3199286" y="4817804"/>
            <a:ext cx="12945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67" name="Google Shape;367;p42"/>
          <p:cNvSpPr txBox="1"/>
          <p:nvPr>
            <p:ph idx="7" type="body"/>
          </p:nvPr>
        </p:nvSpPr>
        <p:spPr>
          <a:xfrm>
            <a:off x="4651484" y="5362583"/>
            <a:ext cx="1294500" cy="1070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68" name="Google Shape;368;p42"/>
          <p:cNvSpPr txBox="1"/>
          <p:nvPr>
            <p:ph idx="8" type="subTitle"/>
          </p:nvPr>
        </p:nvSpPr>
        <p:spPr>
          <a:xfrm>
            <a:off x="4652314" y="4817804"/>
            <a:ext cx="12945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69" name="Google Shape;369;p42"/>
          <p:cNvSpPr txBox="1"/>
          <p:nvPr>
            <p:ph idx="9" type="body"/>
          </p:nvPr>
        </p:nvSpPr>
        <p:spPr>
          <a:xfrm>
            <a:off x="6104512" y="5362583"/>
            <a:ext cx="1294500" cy="1070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370" name="Google Shape;370;p42"/>
          <p:cNvSpPr txBox="1"/>
          <p:nvPr>
            <p:ph idx="13" type="subTitle"/>
          </p:nvPr>
        </p:nvSpPr>
        <p:spPr>
          <a:xfrm>
            <a:off x="6105342" y="4817804"/>
            <a:ext cx="1294500" cy="664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71" name="Google Shape;371;p42"/>
          <p:cNvSpPr txBox="1"/>
          <p:nvPr>
            <p:ph idx="14" type="subTitle"/>
          </p:nvPr>
        </p:nvSpPr>
        <p:spPr>
          <a:xfrm>
            <a:off x="389789" y="3131236"/>
            <a:ext cx="607800" cy="9006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1pPr>
            <a:lvl2pPr lvl="1"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2pPr>
            <a:lvl3pPr lvl="2"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3pPr>
            <a:lvl4pPr lvl="3"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4pPr>
            <a:lvl5pPr lvl="4"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5pPr>
            <a:lvl6pPr lvl="5"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6pPr>
            <a:lvl7pPr lvl="6"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7pPr>
            <a:lvl8pPr lvl="7"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8pPr>
            <a:lvl9pPr lvl="8"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9pPr>
          </a:lstStyle>
          <a:p/>
        </p:txBody>
      </p:sp>
      <p:sp>
        <p:nvSpPr>
          <p:cNvPr id="372" name="Google Shape;372;p42"/>
          <p:cNvSpPr txBox="1"/>
          <p:nvPr>
            <p:ph idx="15" type="subTitle"/>
          </p:nvPr>
        </p:nvSpPr>
        <p:spPr>
          <a:xfrm>
            <a:off x="1835872" y="3131236"/>
            <a:ext cx="607800" cy="9006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1pPr>
            <a:lvl2pPr lvl="1"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2pPr>
            <a:lvl3pPr lvl="2"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3pPr>
            <a:lvl4pPr lvl="3"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4pPr>
            <a:lvl5pPr lvl="4"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5pPr>
            <a:lvl6pPr lvl="5"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6pPr>
            <a:lvl7pPr lvl="6"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7pPr>
            <a:lvl8pPr lvl="7"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8pPr>
            <a:lvl9pPr lvl="8"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9pPr>
          </a:lstStyle>
          <a:p/>
        </p:txBody>
      </p:sp>
      <p:sp>
        <p:nvSpPr>
          <p:cNvPr id="373" name="Google Shape;373;p42"/>
          <p:cNvSpPr txBox="1"/>
          <p:nvPr>
            <p:ph idx="16" type="subTitle"/>
          </p:nvPr>
        </p:nvSpPr>
        <p:spPr>
          <a:xfrm>
            <a:off x="4738686" y="3131236"/>
            <a:ext cx="607800" cy="9006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1pPr>
            <a:lvl2pPr lvl="1"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2pPr>
            <a:lvl3pPr lvl="2"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3pPr>
            <a:lvl4pPr lvl="3"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4pPr>
            <a:lvl5pPr lvl="4"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5pPr>
            <a:lvl6pPr lvl="5"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6pPr>
            <a:lvl7pPr lvl="6"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7pPr>
            <a:lvl8pPr lvl="7"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8pPr>
            <a:lvl9pPr lvl="8"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9pPr>
          </a:lstStyle>
          <a:p/>
        </p:txBody>
      </p:sp>
      <p:sp>
        <p:nvSpPr>
          <p:cNvPr id="374" name="Google Shape;374;p42"/>
          <p:cNvSpPr txBox="1"/>
          <p:nvPr>
            <p:ph idx="17" type="subTitle"/>
          </p:nvPr>
        </p:nvSpPr>
        <p:spPr>
          <a:xfrm>
            <a:off x="6171446" y="3131236"/>
            <a:ext cx="607800" cy="9006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1pPr>
            <a:lvl2pPr lvl="1"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2pPr>
            <a:lvl3pPr lvl="2"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3pPr>
            <a:lvl4pPr lvl="3"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4pPr>
            <a:lvl5pPr lvl="4"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5pPr>
            <a:lvl6pPr lvl="5"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6pPr>
            <a:lvl7pPr lvl="6"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7pPr>
            <a:lvl8pPr lvl="7"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8pPr>
            <a:lvl9pPr lvl="8"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9pPr>
          </a:lstStyle>
          <a:p/>
        </p:txBody>
      </p:sp>
      <p:sp>
        <p:nvSpPr>
          <p:cNvPr id="375" name="Google Shape;375;p42"/>
          <p:cNvSpPr txBox="1"/>
          <p:nvPr>
            <p:ph idx="18" type="subTitle"/>
          </p:nvPr>
        </p:nvSpPr>
        <p:spPr>
          <a:xfrm>
            <a:off x="3287290" y="3131236"/>
            <a:ext cx="607800" cy="9006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1pPr>
            <a:lvl2pPr lvl="1"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2pPr>
            <a:lvl3pPr lvl="2"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3pPr>
            <a:lvl4pPr lvl="3"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4pPr>
            <a:lvl5pPr lvl="4"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5pPr>
            <a:lvl6pPr lvl="5"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6pPr>
            <a:lvl7pPr lvl="6"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7pPr>
            <a:lvl8pPr lvl="7"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8pPr>
            <a:lvl9pPr lvl="8"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id Owned and Earned Media Plan">
  <p:cSld name="CUSTOM_19_1_1_1">
    <p:bg>
      <p:bgPr>
        <a:solidFill>
          <a:schemeClr val="accent2"/>
        </a:solidFill>
      </p:bgPr>
    </p:bg>
    <p:spTree>
      <p:nvGrpSpPr>
        <p:cNvPr id="376" name="Shape 376"/>
        <p:cNvGrpSpPr/>
        <p:nvPr/>
      </p:nvGrpSpPr>
      <p:grpSpPr>
        <a:xfrm>
          <a:off x="0" y="0"/>
          <a:ext cx="0" cy="0"/>
          <a:chOff x="0" y="0"/>
          <a:chExt cx="0" cy="0"/>
        </a:xfrm>
      </p:grpSpPr>
      <p:sp>
        <p:nvSpPr>
          <p:cNvPr id="377" name="Google Shape;377;p43"/>
          <p:cNvSpPr txBox="1"/>
          <p:nvPr>
            <p:ph type="title"/>
          </p:nvPr>
        </p:nvSpPr>
        <p:spPr>
          <a:xfrm>
            <a:off x="215857" y="51866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378" name="Google Shape;378;p43"/>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
        <p:nvSpPr>
          <p:cNvPr id="379" name="Google Shape;379;p43"/>
          <p:cNvSpPr txBox="1"/>
          <p:nvPr>
            <p:ph idx="1" type="subTitle"/>
          </p:nvPr>
        </p:nvSpPr>
        <p:spPr>
          <a:xfrm>
            <a:off x="4201210" y="3401933"/>
            <a:ext cx="3018900" cy="855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380" name="Google Shape;380;p43"/>
          <p:cNvSpPr txBox="1"/>
          <p:nvPr>
            <p:ph idx="2" type="body"/>
          </p:nvPr>
        </p:nvSpPr>
        <p:spPr>
          <a:xfrm>
            <a:off x="4213747" y="4166653"/>
            <a:ext cx="3006600" cy="3737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akers">
  <p:cSld name="CUSTOM_21">
    <p:spTree>
      <p:nvGrpSpPr>
        <p:cNvPr id="381" name="Shape 381"/>
        <p:cNvGrpSpPr/>
        <p:nvPr/>
      </p:nvGrpSpPr>
      <p:grpSpPr>
        <a:xfrm>
          <a:off x="0" y="0"/>
          <a:ext cx="0" cy="0"/>
          <a:chOff x="0" y="0"/>
          <a:chExt cx="0" cy="0"/>
        </a:xfrm>
      </p:grpSpPr>
      <p:sp>
        <p:nvSpPr>
          <p:cNvPr id="382" name="Google Shape;382;p44"/>
          <p:cNvSpPr/>
          <p:nvPr/>
        </p:nvSpPr>
        <p:spPr>
          <a:xfrm>
            <a:off x="0" y="2801676"/>
            <a:ext cx="7772400" cy="729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a:ea typeface="IBM Plex Sans"/>
              <a:cs typeface="IBM Plex Sans"/>
              <a:sym typeface="IBM Plex Sans"/>
            </a:endParaRPr>
          </a:p>
        </p:txBody>
      </p:sp>
      <p:sp>
        <p:nvSpPr>
          <p:cNvPr id="383" name="Google Shape;383;p44"/>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sz="1000"/>
            </a:lvl1pPr>
            <a:lvl2pPr lvl="1">
              <a:buNone/>
              <a:defRPr sz="1000"/>
            </a:lvl2pPr>
            <a:lvl3pPr lvl="2">
              <a:buNone/>
              <a:defRPr sz="1000"/>
            </a:lvl3pPr>
            <a:lvl4pPr lvl="3">
              <a:buNone/>
              <a:defRPr sz="1000"/>
            </a:lvl4pPr>
            <a:lvl5pPr lvl="4">
              <a:buNone/>
              <a:defRPr sz="1000"/>
            </a:lvl5pPr>
            <a:lvl6pPr lvl="5">
              <a:buNone/>
              <a:defRPr sz="1000"/>
            </a:lvl6pPr>
            <a:lvl7pPr lvl="6">
              <a:buNone/>
              <a:defRPr sz="1000"/>
            </a:lvl7pPr>
            <a:lvl8pPr lvl="7">
              <a:buNone/>
              <a:defRPr sz="1000"/>
            </a:lvl8pPr>
            <a:lvl9pPr lvl="8">
              <a:buNone/>
              <a:defRPr sz="1000"/>
            </a:lvl9pPr>
          </a:lstStyle>
          <a:p>
            <a:pPr indent="0" lvl="0" marL="0" rtl="0" algn="r">
              <a:spcBef>
                <a:spcPts val="0"/>
              </a:spcBef>
              <a:spcAft>
                <a:spcPts val="0"/>
              </a:spcAft>
              <a:buNone/>
            </a:pPr>
            <a:fld id="{00000000-1234-1234-1234-123412341234}" type="slidenum">
              <a:rPr lang="en"/>
              <a:t>‹#›</a:t>
            </a:fld>
            <a:endParaRPr/>
          </a:p>
        </p:txBody>
      </p:sp>
      <p:sp>
        <p:nvSpPr>
          <p:cNvPr id="384" name="Google Shape;384;p44"/>
          <p:cNvSpPr txBox="1"/>
          <p:nvPr>
            <p:ph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385" name="Google Shape;385;p44"/>
          <p:cNvSpPr txBox="1"/>
          <p:nvPr>
            <p:ph idx="1" type="body"/>
          </p:nvPr>
        </p:nvSpPr>
        <p:spPr>
          <a:xfrm>
            <a:off x="333836" y="7385556"/>
            <a:ext cx="2174700" cy="238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BM Plex Sans"/>
              <a:buChar char="●"/>
              <a:defRPr>
                <a:solidFill>
                  <a:schemeClr val="lt1"/>
                </a:solidFill>
              </a:defRPr>
            </a:lvl1pPr>
            <a:lvl2pPr indent="-304800" lvl="1" marL="914400">
              <a:spcBef>
                <a:spcPts val="0"/>
              </a:spcBef>
              <a:spcAft>
                <a:spcPts val="0"/>
              </a:spcAft>
              <a:buClr>
                <a:schemeClr val="lt1"/>
              </a:buClr>
              <a:buSzPts val="1200"/>
              <a:buFont typeface="IBM Plex Sans"/>
              <a:buChar char="○"/>
              <a:defRPr>
                <a:solidFill>
                  <a:schemeClr val="lt1"/>
                </a:solidFill>
              </a:defRPr>
            </a:lvl2pPr>
            <a:lvl3pPr indent="-304800" lvl="2" marL="1371600">
              <a:spcBef>
                <a:spcPts val="0"/>
              </a:spcBef>
              <a:spcAft>
                <a:spcPts val="0"/>
              </a:spcAft>
              <a:buClr>
                <a:schemeClr val="lt1"/>
              </a:buClr>
              <a:buSzPts val="1200"/>
              <a:buFont typeface="IBM Plex Sans"/>
              <a:buChar char="■"/>
              <a:defRPr>
                <a:solidFill>
                  <a:schemeClr val="lt1"/>
                </a:solidFill>
              </a:defRPr>
            </a:lvl3pPr>
            <a:lvl4pPr indent="-304800" lvl="3" marL="1828800">
              <a:spcBef>
                <a:spcPts val="0"/>
              </a:spcBef>
              <a:spcAft>
                <a:spcPts val="0"/>
              </a:spcAft>
              <a:buClr>
                <a:schemeClr val="lt1"/>
              </a:buClr>
              <a:buSzPts val="1200"/>
              <a:buFont typeface="IBM Plex Sans"/>
              <a:buChar char="●"/>
              <a:defRPr>
                <a:solidFill>
                  <a:schemeClr val="lt1"/>
                </a:solidFill>
              </a:defRPr>
            </a:lvl4pPr>
            <a:lvl5pPr indent="-304800" lvl="4" marL="2286000">
              <a:spcBef>
                <a:spcPts val="0"/>
              </a:spcBef>
              <a:spcAft>
                <a:spcPts val="0"/>
              </a:spcAft>
              <a:buClr>
                <a:schemeClr val="lt1"/>
              </a:buClr>
              <a:buSzPts val="1200"/>
              <a:buFont typeface="IBM Plex Sans"/>
              <a:buChar char="○"/>
              <a:defRPr>
                <a:solidFill>
                  <a:schemeClr val="lt1"/>
                </a:solidFill>
              </a:defRPr>
            </a:lvl5pPr>
            <a:lvl6pPr indent="-304800" lvl="5" marL="2743200">
              <a:spcBef>
                <a:spcPts val="0"/>
              </a:spcBef>
              <a:spcAft>
                <a:spcPts val="0"/>
              </a:spcAft>
              <a:buClr>
                <a:schemeClr val="lt1"/>
              </a:buClr>
              <a:buSzPts val="1200"/>
              <a:buFont typeface="IBM Plex Sans"/>
              <a:buChar char="■"/>
              <a:defRPr>
                <a:solidFill>
                  <a:schemeClr val="lt1"/>
                </a:solidFill>
              </a:defRPr>
            </a:lvl6pPr>
            <a:lvl7pPr indent="-304800" lvl="6" marL="3200400">
              <a:spcBef>
                <a:spcPts val="0"/>
              </a:spcBef>
              <a:spcAft>
                <a:spcPts val="0"/>
              </a:spcAft>
              <a:buClr>
                <a:schemeClr val="lt1"/>
              </a:buClr>
              <a:buSzPts val="1200"/>
              <a:buFont typeface="IBM Plex Sans"/>
              <a:buChar char="●"/>
              <a:defRPr>
                <a:solidFill>
                  <a:schemeClr val="lt1"/>
                </a:solidFill>
              </a:defRPr>
            </a:lvl7pPr>
            <a:lvl8pPr indent="-304800" lvl="7" marL="3657600">
              <a:spcBef>
                <a:spcPts val="0"/>
              </a:spcBef>
              <a:spcAft>
                <a:spcPts val="0"/>
              </a:spcAft>
              <a:buClr>
                <a:schemeClr val="lt1"/>
              </a:buClr>
              <a:buSzPts val="1200"/>
              <a:buFont typeface="IBM Plex Sans"/>
              <a:buChar char="○"/>
              <a:defRPr>
                <a:solidFill>
                  <a:schemeClr val="lt1"/>
                </a:solidFill>
              </a:defRPr>
            </a:lvl8pPr>
            <a:lvl9pPr indent="-304800" lvl="8" marL="4114800">
              <a:spcBef>
                <a:spcPts val="0"/>
              </a:spcBef>
              <a:spcAft>
                <a:spcPts val="0"/>
              </a:spcAft>
              <a:buClr>
                <a:schemeClr val="lt1"/>
              </a:buClr>
              <a:buSzPts val="1200"/>
              <a:buFont typeface="IBM Plex Sans"/>
              <a:buChar char="■"/>
              <a:defRPr>
                <a:solidFill>
                  <a:schemeClr val="lt1"/>
                </a:solidFill>
              </a:defRPr>
            </a:lvl9pPr>
          </a:lstStyle>
          <a:p/>
        </p:txBody>
      </p:sp>
      <p:sp>
        <p:nvSpPr>
          <p:cNvPr id="386" name="Google Shape;386;p44"/>
          <p:cNvSpPr/>
          <p:nvPr>
            <p:ph idx="2" type="pic"/>
          </p:nvPr>
        </p:nvSpPr>
        <p:spPr>
          <a:xfrm>
            <a:off x="333836" y="3312124"/>
            <a:ext cx="2013600" cy="3086400"/>
          </a:xfrm>
          <a:prstGeom prst="roundRect">
            <a:avLst>
              <a:gd fmla="val 50000" name="adj"/>
            </a:avLst>
          </a:prstGeom>
          <a:noFill/>
          <a:ln>
            <a:noFill/>
          </a:ln>
        </p:spPr>
      </p:sp>
      <p:sp>
        <p:nvSpPr>
          <p:cNvPr id="387" name="Google Shape;387;p44"/>
          <p:cNvSpPr txBox="1"/>
          <p:nvPr>
            <p:ph idx="3" type="title"/>
          </p:nvPr>
        </p:nvSpPr>
        <p:spPr>
          <a:xfrm>
            <a:off x="333837" y="6608213"/>
            <a:ext cx="2174700" cy="970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388" name="Google Shape;388;p44"/>
          <p:cNvSpPr txBox="1"/>
          <p:nvPr>
            <p:ph idx="4" type="body"/>
          </p:nvPr>
        </p:nvSpPr>
        <p:spPr>
          <a:xfrm>
            <a:off x="2755401" y="7385556"/>
            <a:ext cx="2174700" cy="238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BM Plex Sans"/>
              <a:buChar char="●"/>
              <a:defRPr>
                <a:solidFill>
                  <a:schemeClr val="lt1"/>
                </a:solidFill>
              </a:defRPr>
            </a:lvl1pPr>
            <a:lvl2pPr indent="-304800" lvl="1" marL="914400">
              <a:spcBef>
                <a:spcPts val="0"/>
              </a:spcBef>
              <a:spcAft>
                <a:spcPts val="0"/>
              </a:spcAft>
              <a:buClr>
                <a:schemeClr val="lt1"/>
              </a:buClr>
              <a:buSzPts val="1200"/>
              <a:buFont typeface="IBM Plex Sans"/>
              <a:buChar char="○"/>
              <a:defRPr>
                <a:solidFill>
                  <a:schemeClr val="lt1"/>
                </a:solidFill>
              </a:defRPr>
            </a:lvl2pPr>
            <a:lvl3pPr indent="-304800" lvl="2" marL="1371600">
              <a:spcBef>
                <a:spcPts val="0"/>
              </a:spcBef>
              <a:spcAft>
                <a:spcPts val="0"/>
              </a:spcAft>
              <a:buClr>
                <a:schemeClr val="lt1"/>
              </a:buClr>
              <a:buSzPts val="1200"/>
              <a:buFont typeface="IBM Plex Sans"/>
              <a:buChar char="■"/>
              <a:defRPr>
                <a:solidFill>
                  <a:schemeClr val="lt1"/>
                </a:solidFill>
              </a:defRPr>
            </a:lvl3pPr>
            <a:lvl4pPr indent="-304800" lvl="3" marL="1828800">
              <a:spcBef>
                <a:spcPts val="0"/>
              </a:spcBef>
              <a:spcAft>
                <a:spcPts val="0"/>
              </a:spcAft>
              <a:buClr>
                <a:schemeClr val="lt1"/>
              </a:buClr>
              <a:buSzPts val="1200"/>
              <a:buFont typeface="IBM Plex Sans"/>
              <a:buChar char="●"/>
              <a:defRPr>
                <a:solidFill>
                  <a:schemeClr val="lt1"/>
                </a:solidFill>
              </a:defRPr>
            </a:lvl4pPr>
            <a:lvl5pPr indent="-304800" lvl="4" marL="2286000">
              <a:spcBef>
                <a:spcPts val="0"/>
              </a:spcBef>
              <a:spcAft>
                <a:spcPts val="0"/>
              </a:spcAft>
              <a:buClr>
                <a:schemeClr val="lt1"/>
              </a:buClr>
              <a:buSzPts val="1200"/>
              <a:buFont typeface="IBM Plex Sans"/>
              <a:buChar char="○"/>
              <a:defRPr>
                <a:solidFill>
                  <a:schemeClr val="lt1"/>
                </a:solidFill>
              </a:defRPr>
            </a:lvl5pPr>
            <a:lvl6pPr indent="-304800" lvl="5" marL="2743200">
              <a:spcBef>
                <a:spcPts val="0"/>
              </a:spcBef>
              <a:spcAft>
                <a:spcPts val="0"/>
              </a:spcAft>
              <a:buClr>
                <a:schemeClr val="lt1"/>
              </a:buClr>
              <a:buSzPts val="1200"/>
              <a:buFont typeface="IBM Plex Sans"/>
              <a:buChar char="■"/>
              <a:defRPr>
                <a:solidFill>
                  <a:schemeClr val="lt1"/>
                </a:solidFill>
              </a:defRPr>
            </a:lvl6pPr>
            <a:lvl7pPr indent="-304800" lvl="6" marL="3200400">
              <a:spcBef>
                <a:spcPts val="0"/>
              </a:spcBef>
              <a:spcAft>
                <a:spcPts val="0"/>
              </a:spcAft>
              <a:buClr>
                <a:schemeClr val="lt1"/>
              </a:buClr>
              <a:buSzPts val="1200"/>
              <a:buFont typeface="IBM Plex Sans"/>
              <a:buChar char="●"/>
              <a:defRPr>
                <a:solidFill>
                  <a:schemeClr val="lt1"/>
                </a:solidFill>
              </a:defRPr>
            </a:lvl7pPr>
            <a:lvl8pPr indent="-304800" lvl="7" marL="3657600">
              <a:spcBef>
                <a:spcPts val="0"/>
              </a:spcBef>
              <a:spcAft>
                <a:spcPts val="0"/>
              </a:spcAft>
              <a:buClr>
                <a:schemeClr val="lt1"/>
              </a:buClr>
              <a:buSzPts val="1200"/>
              <a:buFont typeface="IBM Plex Sans"/>
              <a:buChar char="○"/>
              <a:defRPr>
                <a:solidFill>
                  <a:schemeClr val="lt1"/>
                </a:solidFill>
              </a:defRPr>
            </a:lvl8pPr>
            <a:lvl9pPr indent="-304800" lvl="8" marL="4114800">
              <a:spcBef>
                <a:spcPts val="0"/>
              </a:spcBef>
              <a:spcAft>
                <a:spcPts val="0"/>
              </a:spcAft>
              <a:buClr>
                <a:schemeClr val="lt1"/>
              </a:buClr>
              <a:buSzPts val="1200"/>
              <a:buFont typeface="IBM Plex Sans"/>
              <a:buChar char="■"/>
              <a:defRPr>
                <a:solidFill>
                  <a:schemeClr val="lt1"/>
                </a:solidFill>
              </a:defRPr>
            </a:lvl9pPr>
          </a:lstStyle>
          <a:p/>
        </p:txBody>
      </p:sp>
      <p:sp>
        <p:nvSpPr>
          <p:cNvPr id="389" name="Google Shape;389;p44"/>
          <p:cNvSpPr/>
          <p:nvPr>
            <p:ph idx="5" type="pic"/>
          </p:nvPr>
        </p:nvSpPr>
        <p:spPr>
          <a:xfrm>
            <a:off x="2755401" y="3312124"/>
            <a:ext cx="2013600" cy="3086400"/>
          </a:xfrm>
          <a:prstGeom prst="roundRect">
            <a:avLst>
              <a:gd fmla="val 50000" name="adj"/>
            </a:avLst>
          </a:prstGeom>
          <a:noFill/>
          <a:ln>
            <a:noFill/>
          </a:ln>
        </p:spPr>
      </p:sp>
      <p:sp>
        <p:nvSpPr>
          <p:cNvPr id="390" name="Google Shape;390;p44"/>
          <p:cNvSpPr txBox="1"/>
          <p:nvPr>
            <p:ph idx="6" type="title"/>
          </p:nvPr>
        </p:nvSpPr>
        <p:spPr>
          <a:xfrm>
            <a:off x="2755402" y="6608213"/>
            <a:ext cx="2174700" cy="970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391" name="Google Shape;391;p44"/>
          <p:cNvSpPr txBox="1"/>
          <p:nvPr>
            <p:ph idx="7" type="body"/>
          </p:nvPr>
        </p:nvSpPr>
        <p:spPr>
          <a:xfrm>
            <a:off x="5176966" y="7385556"/>
            <a:ext cx="2174700" cy="238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BM Plex Sans"/>
              <a:buChar char="●"/>
              <a:defRPr>
                <a:solidFill>
                  <a:schemeClr val="lt1"/>
                </a:solidFill>
              </a:defRPr>
            </a:lvl1pPr>
            <a:lvl2pPr indent="-304800" lvl="1" marL="914400">
              <a:spcBef>
                <a:spcPts val="0"/>
              </a:spcBef>
              <a:spcAft>
                <a:spcPts val="0"/>
              </a:spcAft>
              <a:buClr>
                <a:schemeClr val="lt1"/>
              </a:buClr>
              <a:buSzPts val="1200"/>
              <a:buFont typeface="IBM Plex Sans"/>
              <a:buChar char="○"/>
              <a:defRPr>
                <a:solidFill>
                  <a:schemeClr val="lt1"/>
                </a:solidFill>
              </a:defRPr>
            </a:lvl2pPr>
            <a:lvl3pPr indent="-304800" lvl="2" marL="1371600">
              <a:spcBef>
                <a:spcPts val="0"/>
              </a:spcBef>
              <a:spcAft>
                <a:spcPts val="0"/>
              </a:spcAft>
              <a:buClr>
                <a:schemeClr val="lt1"/>
              </a:buClr>
              <a:buSzPts val="1200"/>
              <a:buFont typeface="IBM Plex Sans"/>
              <a:buChar char="■"/>
              <a:defRPr>
                <a:solidFill>
                  <a:schemeClr val="lt1"/>
                </a:solidFill>
              </a:defRPr>
            </a:lvl3pPr>
            <a:lvl4pPr indent="-304800" lvl="3" marL="1828800">
              <a:spcBef>
                <a:spcPts val="0"/>
              </a:spcBef>
              <a:spcAft>
                <a:spcPts val="0"/>
              </a:spcAft>
              <a:buClr>
                <a:schemeClr val="lt1"/>
              </a:buClr>
              <a:buSzPts val="1200"/>
              <a:buFont typeface="IBM Plex Sans"/>
              <a:buChar char="●"/>
              <a:defRPr>
                <a:solidFill>
                  <a:schemeClr val="lt1"/>
                </a:solidFill>
              </a:defRPr>
            </a:lvl4pPr>
            <a:lvl5pPr indent="-304800" lvl="4" marL="2286000">
              <a:spcBef>
                <a:spcPts val="0"/>
              </a:spcBef>
              <a:spcAft>
                <a:spcPts val="0"/>
              </a:spcAft>
              <a:buClr>
                <a:schemeClr val="lt1"/>
              </a:buClr>
              <a:buSzPts val="1200"/>
              <a:buFont typeface="IBM Plex Sans"/>
              <a:buChar char="○"/>
              <a:defRPr>
                <a:solidFill>
                  <a:schemeClr val="lt1"/>
                </a:solidFill>
              </a:defRPr>
            </a:lvl5pPr>
            <a:lvl6pPr indent="-304800" lvl="5" marL="2743200">
              <a:spcBef>
                <a:spcPts val="0"/>
              </a:spcBef>
              <a:spcAft>
                <a:spcPts val="0"/>
              </a:spcAft>
              <a:buClr>
                <a:schemeClr val="lt1"/>
              </a:buClr>
              <a:buSzPts val="1200"/>
              <a:buFont typeface="IBM Plex Sans"/>
              <a:buChar char="■"/>
              <a:defRPr>
                <a:solidFill>
                  <a:schemeClr val="lt1"/>
                </a:solidFill>
              </a:defRPr>
            </a:lvl6pPr>
            <a:lvl7pPr indent="-304800" lvl="6" marL="3200400">
              <a:spcBef>
                <a:spcPts val="0"/>
              </a:spcBef>
              <a:spcAft>
                <a:spcPts val="0"/>
              </a:spcAft>
              <a:buClr>
                <a:schemeClr val="lt1"/>
              </a:buClr>
              <a:buSzPts val="1200"/>
              <a:buFont typeface="IBM Plex Sans"/>
              <a:buChar char="●"/>
              <a:defRPr>
                <a:solidFill>
                  <a:schemeClr val="lt1"/>
                </a:solidFill>
              </a:defRPr>
            </a:lvl7pPr>
            <a:lvl8pPr indent="-304800" lvl="7" marL="3657600">
              <a:spcBef>
                <a:spcPts val="0"/>
              </a:spcBef>
              <a:spcAft>
                <a:spcPts val="0"/>
              </a:spcAft>
              <a:buClr>
                <a:schemeClr val="lt1"/>
              </a:buClr>
              <a:buSzPts val="1200"/>
              <a:buFont typeface="IBM Plex Sans"/>
              <a:buChar char="○"/>
              <a:defRPr>
                <a:solidFill>
                  <a:schemeClr val="lt1"/>
                </a:solidFill>
              </a:defRPr>
            </a:lvl8pPr>
            <a:lvl9pPr indent="-304800" lvl="8" marL="4114800">
              <a:spcBef>
                <a:spcPts val="0"/>
              </a:spcBef>
              <a:spcAft>
                <a:spcPts val="0"/>
              </a:spcAft>
              <a:buClr>
                <a:schemeClr val="lt1"/>
              </a:buClr>
              <a:buSzPts val="1200"/>
              <a:buFont typeface="IBM Plex Sans"/>
              <a:buChar char="■"/>
              <a:defRPr>
                <a:solidFill>
                  <a:schemeClr val="lt1"/>
                </a:solidFill>
              </a:defRPr>
            </a:lvl9pPr>
          </a:lstStyle>
          <a:p/>
        </p:txBody>
      </p:sp>
      <p:sp>
        <p:nvSpPr>
          <p:cNvPr id="392" name="Google Shape;392;p44"/>
          <p:cNvSpPr/>
          <p:nvPr>
            <p:ph idx="8" type="pic"/>
          </p:nvPr>
        </p:nvSpPr>
        <p:spPr>
          <a:xfrm>
            <a:off x="5176966" y="3312124"/>
            <a:ext cx="2013600" cy="3086400"/>
          </a:xfrm>
          <a:prstGeom prst="roundRect">
            <a:avLst>
              <a:gd fmla="val 50000" name="adj"/>
            </a:avLst>
          </a:prstGeom>
          <a:noFill/>
          <a:ln>
            <a:noFill/>
          </a:ln>
        </p:spPr>
      </p:sp>
      <p:sp>
        <p:nvSpPr>
          <p:cNvPr id="393" name="Google Shape;393;p44"/>
          <p:cNvSpPr txBox="1"/>
          <p:nvPr>
            <p:ph idx="9" type="title"/>
          </p:nvPr>
        </p:nvSpPr>
        <p:spPr>
          <a:xfrm>
            <a:off x="5176967" y="6608213"/>
            <a:ext cx="2174700" cy="970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394" name="Google Shape;394;p44"/>
          <p:cNvSpPr txBox="1"/>
          <p:nvPr>
            <p:ph idx="13" type="sldNum"/>
          </p:nvPr>
        </p:nvSpPr>
        <p:spPr>
          <a:xfrm>
            <a:off x="7273266" y="9288597"/>
            <a:ext cx="466500" cy="769800"/>
          </a:xfrm>
          <a:prstGeom prst="rect">
            <a:avLst/>
          </a:prstGeom>
        </p:spPr>
        <p:txBody>
          <a:bodyPr anchorCtr="0" anchor="t" bIns="91425" lIns="91425" spcFirstLastPara="1" rIns="91425" wrap="square" tIns="91425">
            <a:noAutofit/>
          </a:bodyPr>
          <a:lstStyle>
            <a:lvl1pPr lvl="0" rtl="0">
              <a:buNone/>
              <a:defRPr sz="1000">
                <a:solidFill>
                  <a:schemeClr val="accent1"/>
                </a:solidFill>
              </a:defRPr>
            </a:lvl1pPr>
            <a:lvl2pPr lvl="1" rtl="0">
              <a:buNone/>
              <a:defRPr sz="1000">
                <a:solidFill>
                  <a:schemeClr val="accent1"/>
                </a:solidFill>
              </a:defRPr>
            </a:lvl2pPr>
            <a:lvl3pPr lvl="2" rtl="0">
              <a:buNone/>
              <a:defRPr sz="1000">
                <a:solidFill>
                  <a:schemeClr val="accent1"/>
                </a:solidFill>
              </a:defRPr>
            </a:lvl3pPr>
            <a:lvl4pPr lvl="3" rtl="0">
              <a:buNone/>
              <a:defRPr sz="1000">
                <a:solidFill>
                  <a:schemeClr val="accent1"/>
                </a:solidFill>
              </a:defRPr>
            </a:lvl4pPr>
            <a:lvl5pPr lvl="4" rtl="0">
              <a:buNone/>
              <a:defRPr sz="1000">
                <a:solidFill>
                  <a:schemeClr val="accent1"/>
                </a:solidFill>
              </a:defRPr>
            </a:lvl5pPr>
            <a:lvl6pPr lvl="5" rtl="0">
              <a:buNone/>
              <a:defRPr sz="1000">
                <a:solidFill>
                  <a:schemeClr val="accent1"/>
                </a:solidFill>
              </a:defRPr>
            </a:lvl6pPr>
            <a:lvl7pPr lvl="6" rtl="0">
              <a:buNone/>
              <a:defRPr sz="1000">
                <a:solidFill>
                  <a:schemeClr val="accent1"/>
                </a:solidFill>
              </a:defRPr>
            </a:lvl7pPr>
            <a:lvl8pPr lvl="7" rtl="0">
              <a:buNone/>
              <a:defRPr sz="1000">
                <a:solidFill>
                  <a:schemeClr val="accent1"/>
                </a:solidFill>
              </a:defRPr>
            </a:lvl8pPr>
            <a:lvl9pPr lvl="8" rtl="0">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les Enablement">
  <p:cSld name="CUSTOM_20">
    <p:spTree>
      <p:nvGrpSpPr>
        <p:cNvPr id="395" name="Shape 395"/>
        <p:cNvGrpSpPr/>
        <p:nvPr/>
      </p:nvGrpSpPr>
      <p:grpSpPr>
        <a:xfrm>
          <a:off x="0" y="0"/>
          <a:ext cx="0" cy="0"/>
          <a:chOff x="0" y="0"/>
          <a:chExt cx="0" cy="0"/>
        </a:xfrm>
      </p:grpSpPr>
      <p:sp>
        <p:nvSpPr>
          <p:cNvPr id="396" name="Google Shape;396;p45"/>
          <p:cNvSpPr txBox="1"/>
          <p:nvPr>
            <p:ph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397" name="Google Shape;397;p45"/>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er Stories">
  <p:cSld name="CUSTOM_23">
    <p:bg>
      <p:bgPr>
        <a:solidFill>
          <a:schemeClr val="dk1"/>
        </a:solidFill>
      </p:bgPr>
    </p:bg>
    <p:spTree>
      <p:nvGrpSpPr>
        <p:cNvPr id="398" name="Shape 398"/>
        <p:cNvGrpSpPr/>
        <p:nvPr/>
      </p:nvGrpSpPr>
      <p:grpSpPr>
        <a:xfrm>
          <a:off x="0" y="0"/>
          <a:ext cx="0" cy="0"/>
          <a:chOff x="0" y="0"/>
          <a:chExt cx="0" cy="0"/>
        </a:xfrm>
      </p:grpSpPr>
      <p:sp>
        <p:nvSpPr>
          <p:cNvPr id="399" name="Google Shape;399;p46"/>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00" name="Google Shape;400;p46"/>
          <p:cNvSpPr txBox="1"/>
          <p:nvPr>
            <p:ph type="title"/>
          </p:nvPr>
        </p:nvSpPr>
        <p:spPr>
          <a:xfrm>
            <a:off x="215900" y="528342"/>
            <a:ext cx="7263300" cy="2273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
        <p:nvSpPr>
          <p:cNvPr id="401" name="Google Shape;401;p46"/>
          <p:cNvSpPr/>
          <p:nvPr>
            <p:ph idx="2" type="pic"/>
          </p:nvPr>
        </p:nvSpPr>
        <p:spPr>
          <a:xfrm>
            <a:off x="345440" y="2467373"/>
            <a:ext cx="1658700" cy="3322200"/>
          </a:xfrm>
          <a:prstGeom prst="rect">
            <a:avLst/>
          </a:prstGeom>
          <a:noFill/>
          <a:ln>
            <a:noFill/>
          </a:ln>
        </p:spPr>
      </p:sp>
      <p:sp>
        <p:nvSpPr>
          <p:cNvPr id="402" name="Google Shape;402;p46"/>
          <p:cNvSpPr/>
          <p:nvPr>
            <p:ph idx="3" type="pic"/>
          </p:nvPr>
        </p:nvSpPr>
        <p:spPr>
          <a:xfrm>
            <a:off x="3888028" y="2467373"/>
            <a:ext cx="1658700" cy="3322200"/>
          </a:xfrm>
          <a:prstGeom prst="rect">
            <a:avLst/>
          </a:prstGeom>
          <a:noFill/>
          <a:ln>
            <a:noFill/>
          </a:ln>
        </p:spPr>
      </p:sp>
      <p:sp>
        <p:nvSpPr>
          <p:cNvPr id="403" name="Google Shape;403;p46"/>
          <p:cNvSpPr/>
          <p:nvPr>
            <p:ph idx="4" type="pic"/>
          </p:nvPr>
        </p:nvSpPr>
        <p:spPr>
          <a:xfrm>
            <a:off x="345440" y="6268142"/>
            <a:ext cx="1658700" cy="3322200"/>
          </a:xfrm>
          <a:prstGeom prst="rect">
            <a:avLst/>
          </a:prstGeom>
          <a:noFill/>
          <a:ln>
            <a:noFill/>
          </a:ln>
        </p:spPr>
      </p:sp>
      <p:sp>
        <p:nvSpPr>
          <p:cNvPr id="404" name="Google Shape;404;p46"/>
          <p:cNvSpPr/>
          <p:nvPr>
            <p:ph idx="5" type="pic"/>
          </p:nvPr>
        </p:nvSpPr>
        <p:spPr>
          <a:xfrm>
            <a:off x="3888028" y="6268142"/>
            <a:ext cx="1658700" cy="3322200"/>
          </a:xfrm>
          <a:prstGeom prst="rect">
            <a:avLst/>
          </a:prstGeom>
          <a:noFill/>
          <a:ln>
            <a:noFill/>
          </a:ln>
        </p:spPr>
      </p:sp>
      <p:sp>
        <p:nvSpPr>
          <p:cNvPr id="405" name="Google Shape;405;p46"/>
          <p:cNvSpPr txBox="1"/>
          <p:nvPr>
            <p:ph idx="6" type="sldNum"/>
          </p:nvPr>
        </p:nvSpPr>
        <p:spPr>
          <a:xfrm>
            <a:off x="7273266" y="9288597"/>
            <a:ext cx="466500" cy="769800"/>
          </a:xfrm>
          <a:prstGeom prst="rect">
            <a:avLst/>
          </a:prstGeom>
        </p:spPr>
        <p:txBody>
          <a:bodyPr anchorCtr="0" anchor="t" bIns="91425" lIns="91425" spcFirstLastPara="1" rIns="91425" wrap="square" tIns="91425">
            <a:noAutofit/>
          </a:bodyPr>
          <a:lstStyle>
            <a:lvl1pPr lvl="0" rtl="0">
              <a:buNone/>
              <a:defRPr sz="1000">
                <a:solidFill>
                  <a:schemeClr val="accent1"/>
                </a:solidFill>
              </a:defRPr>
            </a:lvl1pPr>
            <a:lvl2pPr lvl="1" rtl="0">
              <a:buNone/>
              <a:defRPr sz="1000">
                <a:solidFill>
                  <a:schemeClr val="accent1"/>
                </a:solidFill>
              </a:defRPr>
            </a:lvl2pPr>
            <a:lvl3pPr lvl="2" rtl="0">
              <a:buNone/>
              <a:defRPr sz="1000">
                <a:solidFill>
                  <a:schemeClr val="accent1"/>
                </a:solidFill>
              </a:defRPr>
            </a:lvl3pPr>
            <a:lvl4pPr lvl="3" rtl="0">
              <a:buNone/>
              <a:defRPr sz="1000">
                <a:solidFill>
                  <a:schemeClr val="accent1"/>
                </a:solidFill>
              </a:defRPr>
            </a:lvl4pPr>
            <a:lvl5pPr lvl="4" rtl="0">
              <a:buNone/>
              <a:defRPr sz="1000">
                <a:solidFill>
                  <a:schemeClr val="accent1"/>
                </a:solidFill>
              </a:defRPr>
            </a:lvl5pPr>
            <a:lvl6pPr lvl="5" rtl="0">
              <a:buNone/>
              <a:defRPr sz="1000">
                <a:solidFill>
                  <a:schemeClr val="accent1"/>
                </a:solidFill>
              </a:defRPr>
            </a:lvl6pPr>
            <a:lvl7pPr lvl="6" rtl="0">
              <a:buNone/>
              <a:defRPr sz="1000">
                <a:solidFill>
                  <a:schemeClr val="accent1"/>
                </a:solidFill>
              </a:defRPr>
            </a:lvl7pPr>
            <a:lvl8pPr lvl="7" rtl="0">
              <a:buNone/>
              <a:defRPr sz="1000">
                <a:solidFill>
                  <a:schemeClr val="accent1"/>
                </a:solidFill>
              </a:defRPr>
            </a:lvl8pPr>
            <a:lvl9pPr lvl="8" rtl="0">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file">
  <p:cSld name="CUSTOM_28">
    <p:bg>
      <p:bgPr>
        <a:solidFill>
          <a:schemeClr val="accent2"/>
        </a:solidFill>
      </p:bgPr>
    </p:bg>
    <p:spTree>
      <p:nvGrpSpPr>
        <p:cNvPr id="406" name="Shape 406"/>
        <p:cNvGrpSpPr/>
        <p:nvPr/>
      </p:nvGrpSpPr>
      <p:grpSpPr>
        <a:xfrm>
          <a:off x="0" y="0"/>
          <a:ext cx="0" cy="0"/>
          <a:chOff x="0" y="0"/>
          <a:chExt cx="0" cy="0"/>
        </a:xfrm>
      </p:grpSpPr>
      <p:sp>
        <p:nvSpPr>
          <p:cNvPr id="407" name="Google Shape;407;p47"/>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08" name="Google Shape;408;p47"/>
          <p:cNvSpPr txBox="1"/>
          <p:nvPr>
            <p:ph idx="1" type="subTitle"/>
          </p:nvPr>
        </p:nvSpPr>
        <p:spPr>
          <a:xfrm>
            <a:off x="2943040" y="1689013"/>
            <a:ext cx="1986300" cy="546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sz="1200"/>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409" name="Google Shape;409;p47"/>
          <p:cNvSpPr txBox="1"/>
          <p:nvPr>
            <p:ph idx="2" type="subTitle"/>
          </p:nvPr>
        </p:nvSpPr>
        <p:spPr>
          <a:xfrm>
            <a:off x="5373020" y="1689013"/>
            <a:ext cx="1986300" cy="546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sz="1200"/>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410" name="Google Shape;410;p47"/>
          <p:cNvSpPr txBox="1"/>
          <p:nvPr>
            <p:ph idx="3" type="subTitle"/>
          </p:nvPr>
        </p:nvSpPr>
        <p:spPr>
          <a:xfrm>
            <a:off x="2943040" y="4470596"/>
            <a:ext cx="1986300" cy="546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sz="1200"/>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411" name="Google Shape;411;p47"/>
          <p:cNvSpPr txBox="1"/>
          <p:nvPr>
            <p:ph idx="4" type="subTitle"/>
          </p:nvPr>
        </p:nvSpPr>
        <p:spPr>
          <a:xfrm>
            <a:off x="5373020" y="4470596"/>
            <a:ext cx="1986300" cy="546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sz="1200"/>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412" name="Google Shape;412;p47"/>
          <p:cNvSpPr txBox="1"/>
          <p:nvPr>
            <p:ph idx="5" type="subTitle"/>
          </p:nvPr>
        </p:nvSpPr>
        <p:spPr>
          <a:xfrm>
            <a:off x="2857169" y="657653"/>
            <a:ext cx="4416000" cy="1031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3" name="Google Shape;413;p47"/>
          <p:cNvSpPr txBox="1"/>
          <p:nvPr>
            <p:ph idx="6" type="body"/>
          </p:nvPr>
        </p:nvSpPr>
        <p:spPr>
          <a:xfrm>
            <a:off x="5241525" y="2707076"/>
            <a:ext cx="2117700" cy="188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
        <p:nvSpPr>
          <p:cNvPr id="414" name="Google Shape;414;p47"/>
          <p:cNvSpPr txBox="1"/>
          <p:nvPr>
            <p:ph idx="7" type="body"/>
          </p:nvPr>
        </p:nvSpPr>
        <p:spPr>
          <a:xfrm>
            <a:off x="5241525" y="5488853"/>
            <a:ext cx="2117700" cy="188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
        <p:nvSpPr>
          <p:cNvPr id="415" name="Google Shape;415;p47"/>
          <p:cNvSpPr txBox="1"/>
          <p:nvPr>
            <p:ph idx="8" type="subTitle"/>
          </p:nvPr>
        </p:nvSpPr>
        <p:spPr>
          <a:xfrm>
            <a:off x="2943040" y="7053493"/>
            <a:ext cx="1986300" cy="546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sz="1200"/>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416" name="Google Shape;416;p47"/>
          <p:cNvSpPr txBox="1"/>
          <p:nvPr>
            <p:ph idx="9" type="body"/>
          </p:nvPr>
        </p:nvSpPr>
        <p:spPr>
          <a:xfrm>
            <a:off x="2827313" y="7897707"/>
            <a:ext cx="2117700" cy="119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
        <p:nvSpPr>
          <p:cNvPr id="417" name="Google Shape;417;p47"/>
          <p:cNvSpPr txBox="1"/>
          <p:nvPr>
            <p:ph idx="13" type="subTitle"/>
          </p:nvPr>
        </p:nvSpPr>
        <p:spPr>
          <a:xfrm>
            <a:off x="5307315" y="7376747"/>
            <a:ext cx="1986300" cy="2036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sz="1200"/>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418" name="Google Shape;418;p47"/>
          <p:cNvSpPr/>
          <p:nvPr>
            <p:ph idx="14" type="pic"/>
          </p:nvPr>
        </p:nvSpPr>
        <p:spPr>
          <a:xfrm>
            <a:off x="421005" y="657653"/>
            <a:ext cx="2040300" cy="8879100"/>
          </a:xfrm>
          <a:prstGeom prst="roundRect">
            <a:avLst>
              <a:gd fmla="val 50000" name="adj"/>
            </a:avLst>
          </a:prstGeom>
          <a:noFill/>
          <a:ln>
            <a:noFill/>
          </a:ln>
        </p:spPr>
      </p:sp>
      <p:sp>
        <p:nvSpPr>
          <p:cNvPr id="419" name="Google Shape;419;p47"/>
          <p:cNvSpPr txBox="1"/>
          <p:nvPr>
            <p:ph idx="15" type="body"/>
          </p:nvPr>
        </p:nvSpPr>
        <p:spPr>
          <a:xfrm>
            <a:off x="2858253" y="2707076"/>
            <a:ext cx="2117700" cy="188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
        <p:nvSpPr>
          <p:cNvPr id="420" name="Google Shape;420;p47"/>
          <p:cNvSpPr txBox="1"/>
          <p:nvPr>
            <p:ph idx="16" type="body"/>
          </p:nvPr>
        </p:nvSpPr>
        <p:spPr>
          <a:xfrm>
            <a:off x="2858253" y="5488853"/>
            <a:ext cx="2117700" cy="188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dience / 3 Images">
  <p:cSld name="CUSTOM_29">
    <p:bg>
      <p:bgPr>
        <a:solidFill>
          <a:schemeClr val="dk1"/>
        </a:solidFill>
      </p:bgPr>
    </p:bg>
    <p:spTree>
      <p:nvGrpSpPr>
        <p:cNvPr id="421" name="Shape 421"/>
        <p:cNvGrpSpPr/>
        <p:nvPr/>
      </p:nvGrpSpPr>
      <p:grpSpPr>
        <a:xfrm>
          <a:off x="0" y="0"/>
          <a:ext cx="0" cy="0"/>
          <a:chOff x="0" y="0"/>
          <a:chExt cx="0" cy="0"/>
        </a:xfrm>
      </p:grpSpPr>
      <p:sp>
        <p:nvSpPr>
          <p:cNvPr id="422" name="Google Shape;422;p48"/>
          <p:cNvSpPr txBox="1"/>
          <p:nvPr>
            <p:ph idx="12" type="sldNum"/>
          </p:nvPr>
        </p:nvSpPr>
        <p:spPr>
          <a:xfrm>
            <a:off x="7273266" y="9288597"/>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23" name="Google Shape;423;p48"/>
          <p:cNvSpPr/>
          <p:nvPr>
            <p:ph idx="2" type="pic"/>
          </p:nvPr>
        </p:nvSpPr>
        <p:spPr>
          <a:xfrm>
            <a:off x="566865" y="938080"/>
            <a:ext cx="1748700" cy="4997700"/>
          </a:xfrm>
          <a:prstGeom prst="roundRect">
            <a:avLst>
              <a:gd fmla="val 50000" name="adj"/>
            </a:avLst>
          </a:prstGeom>
          <a:noFill/>
          <a:ln>
            <a:noFill/>
          </a:ln>
        </p:spPr>
      </p:sp>
      <p:sp>
        <p:nvSpPr>
          <p:cNvPr id="424" name="Google Shape;424;p48"/>
          <p:cNvSpPr/>
          <p:nvPr>
            <p:ph idx="3" type="pic"/>
          </p:nvPr>
        </p:nvSpPr>
        <p:spPr>
          <a:xfrm>
            <a:off x="3011805" y="938080"/>
            <a:ext cx="1748700" cy="4997700"/>
          </a:xfrm>
          <a:prstGeom prst="roundRect">
            <a:avLst>
              <a:gd fmla="val 50000" name="adj"/>
            </a:avLst>
          </a:prstGeom>
          <a:noFill/>
          <a:ln>
            <a:noFill/>
          </a:ln>
        </p:spPr>
      </p:sp>
      <p:sp>
        <p:nvSpPr>
          <p:cNvPr id="425" name="Google Shape;425;p48"/>
          <p:cNvSpPr/>
          <p:nvPr>
            <p:ph idx="4" type="pic"/>
          </p:nvPr>
        </p:nvSpPr>
        <p:spPr>
          <a:xfrm>
            <a:off x="5456745" y="938080"/>
            <a:ext cx="1748700" cy="4997700"/>
          </a:xfrm>
          <a:prstGeom prst="roundRect">
            <a:avLst>
              <a:gd fmla="val 50000" name="adj"/>
            </a:avLst>
          </a:prstGeom>
          <a:noFill/>
          <a:ln>
            <a:noFill/>
          </a:ln>
        </p:spPr>
      </p:sp>
      <p:sp>
        <p:nvSpPr>
          <p:cNvPr id="426" name="Google Shape;426;p48"/>
          <p:cNvSpPr txBox="1"/>
          <p:nvPr>
            <p:ph idx="1" type="body"/>
          </p:nvPr>
        </p:nvSpPr>
        <p:spPr>
          <a:xfrm>
            <a:off x="491258" y="6159218"/>
            <a:ext cx="1899900" cy="211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427" name="Google Shape;427;p48"/>
          <p:cNvSpPr txBox="1"/>
          <p:nvPr>
            <p:ph idx="5" type="body"/>
          </p:nvPr>
        </p:nvSpPr>
        <p:spPr>
          <a:xfrm>
            <a:off x="2936198" y="6159218"/>
            <a:ext cx="1899900" cy="211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428" name="Google Shape;428;p48"/>
          <p:cNvSpPr txBox="1"/>
          <p:nvPr>
            <p:ph idx="6" type="body"/>
          </p:nvPr>
        </p:nvSpPr>
        <p:spPr>
          <a:xfrm>
            <a:off x="5381138" y="6159218"/>
            <a:ext cx="1899900" cy="211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429" name="Google Shape;429;p48"/>
          <p:cNvSpPr txBox="1"/>
          <p:nvPr>
            <p:ph idx="7" type="subTitle"/>
          </p:nvPr>
        </p:nvSpPr>
        <p:spPr>
          <a:xfrm>
            <a:off x="491258" y="8101867"/>
            <a:ext cx="1899900" cy="1018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None/>
              <a:defRPr sz="1200">
                <a:solidFill>
                  <a:schemeClr val="dk2"/>
                </a:solidFill>
              </a:defRPr>
            </a:lvl1pPr>
            <a:lvl2pPr lvl="1">
              <a:spcBef>
                <a:spcPts val="0"/>
              </a:spcBef>
              <a:spcAft>
                <a:spcPts val="0"/>
              </a:spcAft>
              <a:buClr>
                <a:schemeClr val="dk2"/>
              </a:buClr>
              <a:buSzPts val="1200"/>
              <a:buNone/>
              <a:defRPr sz="1200">
                <a:solidFill>
                  <a:schemeClr val="dk2"/>
                </a:solidFill>
              </a:defRPr>
            </a:lvl2pPr>
            <a:lvl3pPr lvl="2">
              <a:spcBef>
                <a:spcPts val="0"/>
              </a:spcBef>
              <a:spcAft>
                <a:spcPts val="0"/>
              </a:spcAft>
              <a:buClr>
                <a:schemeClr val="dk2"/>
              </a:buClr>
              <a:buSzPts val="1200"/>
              <a:buNone/>
              <a:defRPr sz="1200">
                <a:solidFill>
                  <a:schemeClr val="dk2"/>
                </a:solidFill>
              </a:defRPr>
            </a:lvl3pPr>
            <a:lvl4pPr lvl="3">
              <a:spcBef>
                <a:spcPts val="0"/>
              </a:spcBef>
              <a:spcAft>
                <a:spcPts val="0"/>
              </a:spcAft>
              <a:buClr>
                <a:schemeClr val="dk2"/>
              </a:buClr>
              <a:buSzPts val="1200"/>
              <a:buNone/>
              <a:defRPr sz="1200">
                <a:solidFill>
                  <a:schemeClr val="dk2"/>
                </a:solidFill>
              </a:defRPr>
            </a:lvl4pPr>
            <a:lvl5pPr lvl="4">
              <a:spcBef>
                <a:spcPts val="0"/>
              </a:spcBef>
              <a:spcAft>
                <a:spcPts val="0"/>
              </a:spcAft>
              <a:buClr>
                <a:schemeClr val="dk2"/>
              </a:buClr>
              <a:buSzPts val="1200"/>
              <a:buNone/>
              <a:defRPr sz="1200">
                <a:solidFill>
                  <a:schemeClr val="dk2"/>
                </a:solidFill>
              </a:defRPr>
            </a:lvl5pPr>
            <a:lvl6pPr lvl="5">
              <a:spcBef>
                <a:spcPts val="0"/>
              </a:spcBef>
              <a:spcAft>
                <a:spcPts val="0"/>
              </a:spcAft>
              <a:buClr>
                <a:schemeClr val="dk2"/>
              </a:buClr>
              <a:buSzPts val="1200"/>
              <a:buNone/>
              <a:defRPr sz="1200">
                <a:solidFill>
                  <a:schemeClr val="dk2"/>
                </a:solidFill>
              </a:defRPr>
            </a:lvl6pPr>
            <a:lvl7pPr lvl="6">
              <a:spcBef>
                <a:spcPts val="0"/>
              </a:spcBef>
              <a:spcAft>
                <a:spcPts val="0"/>
              </a:spcAft>
              <a:buClr>
                <a:schemeClr val="dk2"/>
              </a:buClr>
              <a:buSzPts val="1200"/>
              <a:buNone/>
              <a:defRPr sz="1200">
                <a:solidFill>
                  <a:schemeClr val="dk2"/>
                </a:solidFill>
              </a:defRPr>
            </a:lvl7pPr>
            <a:lvl8pPr lvl="7">
              <a:spcBef>
                <a:spcPts val="0"/>
              </a:spcBef>
              <a:spcAft>
                <a:spcPts val="0"/>
              </a:spcAft>
              <a:buClr>
                <a:schemeClr val="dk2"/>
              </a:buClr>
              <a:buSzPts val="1200"/>
              <a:buNone/>
              <a:defRPr sz="1200">
                <a:solidFill>
                  <a:schemeClr val="dk2"/>
                </a:solidFill>
              </a:defRPr>
            </a:lvl8pPr>
            <a:lvl9pPr lvl="8">
              <a:spcBef>
                <a:spcPts val="0"/>
              </a:spcBef>
              <a:spcAft>
                <a:spcPts val="0"/>
              </a:spcAft>
              <a:buClr>
                <a:schemeClr val="dk2"/>
              </a:buClr>
              <a:buSzPts val="1200"/>
              <a:buNone/>
              <a:defRPr sz="1200">
                <a:solidFill>
                  <a:schemeClr val="dk2"/>
                </a:solidFill>
              </a:defRPr>
            </a:lvl9pPr>
          </a:lstStyle>
          <a:p/>
        </p:txBody>
      </p:sp>
      <p:sp>
        <p:nvSpPr>
          <p:cNvPr id="430" name="Google Shape;430;p48"/>
          <p:cNvSpPr txBox="1"/>
          <p:nvPr>
            <p:ph idx="8" type="subTitle"/>
          </p:nvPr>
        </p:nvSpPr>
        <p:spPr>
          <a:xfrm>
            <a:off x="2936198" y="8101867"/>
            <a:ext cx="1899900" cy="1018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None/>
              <a:defRPr sz="1200">
                <a:solidFill>
                  <a:schemeClr val="dk2"/>
                </a:solidFill>
              </a:defRPr>
            </a:lvl1pPr>
            <a:lvl2pPr lvl="1">
              <a:spcBef>
                <a:spcPts val="0"/>
              </a:spcBef>
              <a:spcAft>
                <a:spcPts val="0"/>
              </a:spcAft>
              <a:buClr>
                <a:schemeClr val="dk2"/>
              </a:buClr>
              <a:buSzPts val="1200"/>
              <a:buNone/>
              <a:defRPr sz="1200">
                <a:solidFill>
                  <a:schemeClr val="dk2"/>
                </a:solidFill>
              </a:defRPr>
            </a:lvl2pPr>
            <a:lvl3pPr lvl="2">
              <a:spcBef>
                <a:spcPts val="0"/>
              </a:spcBef>
              <a:spcAft>
                <a:spcPts val="0"/>
              </a:spcAft>
              <a:buClr>
                <a:schemeClr val="dk2"/>
              </a:buClr>
              <a:buSzPts val="1200"/>
              <a:buNone/>
              <a:defRPr sz="1200">
                <a:solidFill>
                  <a:schemeClr val="dk2"/>
                </a:solidFill>
              </a:defRPr>
            </a:lvl3pPr>
            <a:lvl4pPr lvl="3">
              <a:spcBef>
                <a:spcPts val="0"/>
              </a:spcBef>
              <a:spcAft>
                <a:spcPts val="0"/>
              </a:spcAft>
              <a:buClr>
                <a:schemeClr val="dk2"/>
              </a:buClr>
              <a:buSzPts val="1200"/>
              <a:buNone/>
              <a:defRPr sz="1200">
                <a:solidFill>
                  <a:schemeClr val="dk2"/>
                </a:solidFill>
              </a:defRPr>
            </a:lvl4pPr>
            <a:lvl5pPr lvl="4">
              <a:spcBef>
                <a:spcPts val="0"/>
              </a:spcBef>
              <a:spcAft>
                <a:spcPts val="0"/>
              </a:spcAft>
              <a:buClr>
                <a:schemeClr val="dk2"/>
              </a:buClr>
              <a:buSzPts val="1200"/>
              <a:buNone/>
              <a:defRPr sz="1200">
                <a:solidFill>
                  <a:schemeClr val="dk2"/>
                </a:solidFill>
              </a:defRPr>
            </a:lvl5pPr>
            <a:lvl6pPr lvl="5">
              <a:spcBef>
                <a:spcPts val="0"/>
              </a:spcBef>
              <a:spcAft>
                <a:spcPts val="0"/>
              </a:spcAft>
              <a:buClr>
                <a:schemeClr val="dk2"/>
              </a:buClr>
              <a:buSzPts val="1200"/>
              <a:buNone/>
              <a:defRPr sz="1200">
                <a:solidFill>
                  <a:schemeClr val="dk2"/>
                </a:solidFill>
              </a:defRPr>
            </a:lvl6pPr>
            <a:lvl7pPr lvl="6">
              <a:spcBef>
                <a:spcPts val="0"/>
              </a:spcBef>
              <a:spcAft>
                <a:spcPts val="0"/>
              </a:spcAft>
              <a:buClr>
                <a:schemeClr val="dk2"/>
              </a:buClr>
              <a:buSzPts val="1200"/>
              <a:buNone/>
              <a:defRPr sz="1200">
                <a:solidFill>
                  <a:schemeClr val="dk2"/>
                </a:solidFill>
              </a:defRPr>
            </a:lvl7pPr>
            <a:lvl8pPr lvl="7">
              <a:spcBef>
                <a:spcPts val="0"/>
              </a:spcBef>
              <a:spcAft>
                <a:spcPts val="0"/>
              </a:spcAft>
              <a:buClr>
                <a:schemeClr val="dk2"/>
              </a:buClr>
              <a:buSzPts val="1200"/>
              <a:buNone/>
              <a:defRPr sz="1200">
                <a:solidFill>
                  <a:schemeClr val="dk2"/>
                </a:solidFill>
              </a:defRPr>
            </a:lvl8pPr>
            <a:lvl9pPr lvl="8">
              <a:spcBef>
                <a:spcPts val="0"/>
              </a:spcBef>
              <a:spcAft>
                <a:spcPts val="0"/>
              </a:spcAft>
              <a:buClr>
                <a:schemeClr val="dk2"/>
              </a:buClr>
              <a:buSzPts val="1200"/>
              <a:buNone/>
              <a:defRPr sz="1200">
                <a:solidFill>
                  <a:schemeClr val="dk2"/>
                </a:solidFill>
              </a:defRPr>
            </a:lvl9pPr>
          </a:lstStyle>
          <a:p/>
        </p:txBody>
      </p:sp>
      <p:sp>
        <p:nvSpPr>
          <p:cNvPr id="431" name="Google Shape;431;p48"/>
          <p:cNvSpPr txBox="1"/>
          <p:nvPr>
            <p:ph idx="9" type="subTitle"/>
          </p:nvPr>
        </p:nvSpPr>
        <p:spPr>
          <a:xfrm>
            <a:off x="5381138" y="8101867"/>
            <a:ext cx="1899900" cy="1018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None/>
              <a:defRPr sz="1200">
                <a:solidFill>
                  <a:schemeClr val="dk2"/>
                </a:solidFill>
              </a:defRPr>
            </a:lvl1pPr>
            <a:lvl2pPr lvl="1">
              <a:spcBef>
                <a:spcPts val="0"/>
              </a:spcBef>
              <a:spcAft>
                <a:spcPts val="0"/>
              </a:spcAft>
              <a:buClr>
                <a:schemeClr val="dk2"/>
              </a:buClr>
              <a:buSzPts val="1200"/>
              <a:buNone/>
              <a:defRPr sz="1200">
                <a:solidFill>
                  <a:schemeClr val="dk2"/>
                </a:solidFill>
              </a:defRPr>
            </a:lvl2pPr>
            <a:lvl3pPr lvl="2">
              <a:spcBef>
                <a:spcPts val="0"/>
              </a:spcBef>
              <a:spcAft>
                <a:spcPts val="0"/>
              </a:spcAft>
              <a:buClr>
                <a:schemeClr val="dk2"/>
              </a:buClr>
              <a:buSzPts val="1200"/>
              <a:buNone/>
              <a:defRPr sz="1200">
                <a:solidFill>
                  <a:schemeClr val="dk2"/>
                </a:solidFill>
              </a:defRPr>
            </a:lvl3pPr>
            <a:lvl4pPr lvl="3">
              <a:spcBef>
                <a:spcPts val="0"/>
              </a:spcBef>
              <a:spcAft>
                <a:spcPts val="0"/>
              </a:spcAft>
              <a:buClr>
                <a:schemeClr val="dk2"/>
              </a:buClr>
              <a:buSzPts val="1200"/>
              <a:buNone/>
              <a:defRPr sz="1200">
                <a:solidFill>
                  <a:schemeClr val="dk2"/>
                </a:solidFill>
              </a:defRPr>
            </a:lvl4pPr>
            <a:lvl5pPr lvl="4">
              <a:spcBef>
                <a:spcPts val="0"/>
              </a:spcBef>
              <a:spcAft>
                <a:spcPts val="0"/>
              </a:spcAft>
              <a:buClr>
                <a:schemeClr val="dk2"/>
              </a:buClr>
              <a:buSzPts val="1200"/>
              <a:buNone/>
              <a:defRPr sz="1200">
                <a:solidFill>
                  <a:schemeClr val="dk2"/>
                </a:solidFill>
              </a:defRPr>
            </a:lvl5pPr>
            <a:lvl6pPr lvl="5">
              <a:spcBef>
                <a:spcPts val="0"/>
              </a:spcBef>
              <a:spcAft>
                <a:spcPts val="0"/>
              </a:spcAft>
              <a:buClr>
                <a:schemeClr val="dk2"/>
              </a:buClr>
              <a:buSzPts val="1200"/>
              <a:buNone/>
              <a:defRPr sz="1200">
                <a:solidFill>
                  <a:schemeClr val="dk2"/>
                </a:solidFill>
              </a:defRPr>
            </a:lvl6pPr>
            <a:lvl7pPr lvl="6">
              <a:spcBef>
                <a:spcPts val="0"/>
              </a:spcBef>
              <a:spcAft>
                <a:spcPts val="0"/>
              </a:spcAft>
              <a:buClr>
                <a:schemeClr val="dk2"/>
              </a:buClr>
              <a:buSzPts val="1200"/>
              <a:buNone/>
              <a:defRPr sz="1200">
                <a:solidFill>
                  <a:schemeClr val="dk2"/>
                </a:solidFill>
              </a:defRPr>
            </a:lvl7pPr>
            <a:lvl8pPr lvl="7">
              <a:spcBef>
                <a:spcPts val="0"/>
              </a:spcBef>
              <a:spcAft>
                <a:spcPts val="0"/>
              </a:spcAft>
              <a:buClr>
                <a:schemeClr val="dk2"/>
              </a:buClr>
              <a:buSzPts val="1200"/>
              <a:buNone/>
              <a:defRPr sz="1200">
                <a:solidFill>
                  <a:schemeClr val="dk2"/>
                </a:solidFill>
              </a:defRPr>
            </a:lvl8pPr>
            <a:lvl9pPr lvl="8">
              <a:spcBef>
                <a:spcPts val="0"/>
              </a:spcBef>
              <a:spcAft>
                <a:spcPts val="0"/>
              </a:spcAft>
              <a:buClr>
                <a:schemeClr val="dk2"/>
              </a:buClr>
              <a:buSzPts val="1200"/>
              <a:buNone/>
              <a:defRPr sz="1200">
                <a:solidFill>
                  <a:schemeClr val="dk2"/>
                </a:solidFill>
              </a:defRPr>
            </a:lvl9pPr>
          </a:lstStyle>
          <a:p/>
        </p:txBody>
      </p:sp>
      <p:sp>
        <p:nvSpPr>
          <p:cNvPr id="432" name="Google Shape;432;p48"/>
          <p:cNvSpPr txBox="1"/>
          <p:nvPr>
            <p:ph idx="13" type="sldNum"/>
          </p:nvPr>
        </p:nvSpPr>
        <p:spPr>
          <a:xfrm>
            <a:off x="7273266" y="9288597"/>
            <a:ext cx="466500" cy="769800"/>
          </a:xfrm>
          <a:prstGeom prst="rect">
            <a:avLst/>
          </a:prstGeom>
        </p:spPr>
        <p:txBody>
          <a:bodyPr anchorCtr="0" anchor="t" bIns="91425" lIns="91425" spcFirstLastPara="1" rIns="91425" wrap="square" tIns="91425">
            <a:noAutofit/>
          </a:bodyPr>
          <a:lstStyle>
            <a:lvl1pPr lvl="0" rtl="0">
              <a:buNone/>
              <a:defRPr sz="1000">
                <a:solidFill>
                  <a:schemeClr val="accent1"/>
                </a:solidFill>
              </a:defRPr>
            </a:lvl1pPr>
            <a:lvl2pPr lvl="1" rtl="0">
              <a:buNone/>
              <a:defRPr sz="1000">
                <a:solidFill>
                  <a:schemeClr val="accent1"/>
                </a:solidFill>
              </a:defRPr>
            </a:lvl2pPr>
            <a:lvl3pPr lvl="2" rtl="0">
              <a:buNone/>
              <a:defRPr sz="1000">
                <a:solidFill>
                  <a:schemeClr val="accent1"/>
                </a:solidFill>
              </a:defRPr>
            </a:lvl3pPr>
            <a:lvl4pPr lvl="3" rtl="0">
              <a:buNone/>
              <a:defRPr sz="1000">
                <a:solidFill>
                  <a:schemeClr val="accent1"/>
                </a:solidFill>
              </a:defRPr>
            </a:lvl4pPr>
            <a:lvl5pPr lvl="4" rtl="0">
              <a:buNone/>
              <a:defRPr sz="1000">
                <a:solidFill>
                  <a:schemeClr val="accent1"/>
                </a:solidFill>
              </a:defRPr>
            </a:lvl5pPr>
            <a:lvl6pPr lvl="5" rtl="0">
              <a:buNone/>
              <a:defRPr sz="1000">
                <a:solidFill>
                  <a:schemeClr val="accent1"/>
                </a:solidFill>
              </a:defRPr>
            </a:lvl6pPr>
            <a:lvl7pPr lvl="6" rtl="0">
              <a:buNone/>
              <a:defRPr sz="1000">
                <a:solidFill>
                  <a:schemeClr val="accent1"/>
                </a:solidFill>
              </a:defRPr>
            </a:lvl7pPr>
            <a:lvl8pPr lvl="7" rtl="0">
              <a:buNone/>
              <a:defRPr sz="1000">
                <a:solidFill>
                  <a:schemeClr val="accent1"/>
                </a:solidFill>
              </a:defRPr>
            </a:lvl8pPr>
            <a:lvl9pPr lvl="8" rtl="0">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433" name="Shape 433"/>
        <p:cNvGrpSpPr/>
        <p:nvPr/>
      </p:nvGrpSpPr>
      <p:grpSpPr>
        <a:xfrm>
          <a:off x="0" y="0"/>
          <a:ext cx="0" cy="0"/>
          <a:chOff x="0" y="0"/>
          <a:chExt cx="0" cy="0"/>
        </a:xfrm>
      </p:grpSpPr>
      <p:sp>
        <p:nvSpPr>
          <p:cNvPr id="434" name="Google Shape;434;p49"/>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435" name="Google Shape;435;p49"/>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436" name="Google Shape;436;p49"/>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437" name="Shape 437"/>
        <p:cNvGrpSpPr/>
        <p:nvPr/>
      </p:nvGrpSpPr>
      <p:grpSpPr>
        <a:xfrm>
          <a:off x="0" y="0"/>
          <a:ext cx="0" cy="0"/>
          <a:chOff x="0" y="0"/>
          <a:chExt cx="0" cy="0"/>
        </a:xfrm>
      </p:grpSpPr>
      <p:sp>
        <p:nvSpPr>
          <p:cNvPr id="438" name="Google Shape;438;p50"/>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39" name="Google Shape;439;p50"/>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440" name="Shape 440"/>
        <p:cNvGrpSpPr/>
        <p:nvPr/>
      </p:nvGrpSpPr>
      <p:grpSpPr>
        <a:xfrm>
          <a:off x="0" y="0"/>
          <a:ext cx="0" cy="0"/>
          <a:chOff x="0" y="0"/>
          <a:chExt cx="0" cy="0"/>
        </a:xfrm>
      </p:grpSpPr>
      <p:sp>
        <p:nvSpPr>
          <p:cNvPr id="441" name="Google Shape;441;p51"/>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442" name="Google Shape;442;p51"/>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43" name="Google Shape;443;p51"/>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444" name="Shape 444"/>
        <p:cNvGrpSpPr/>
        <p:nvPr/>
      </p:nvGrpSpPr>
      <p:grpSpPr>
        <a:xfrm>
          <a:off x="0" y="0"/>
          <a:ext cx="0" cy="0"/>
          <a:chOff x="0" y="0"/>
          <a:chExt cx="0" cy="0"/>
        </a:xfrm>
      </p:grpSpPr>
      <p:sp>
        <p:nvSpPr>
          <p:cNvPr id="445" name="Google Shape;445;p52"/>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446" name="Google Shape;446;p52"/>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47" name="Google Shape;447;p52"/>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48" name="Google Shape;448;p52"/>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449" name="Shape 449"/>
        <p:cNvGrpSpPr/>
        <p:nvPr/>
      </p:nvGrpSpPr>
      <p:grpSpPr>
        <a:xfrm>
          <a:off x="0" y="0"/>
          <a:ext cx="0" cy="0"/>
          <a:chOff x="0" y="0"/>
          <a:chExt cx="0" cy="0"/>
        </a:xfrm>
      </p:grpSpPr>
      <p:sp>
        <p:nvSpPr>
          <p:cNvPr id="450" name="Google Shape;450;p53"/>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451" name="Google Shape;451;p53"/>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452" name="Shape 452"/>
        <p:cNvGrpSpPr/>
        <p:nvPr/>
      </p:nvGrpSpPr>
      <p:grpSpPr>
        <a:xfrm>
          <a:off x="0" y="0"/>
          <a:ext cx="0" cy="0"/>
          <a:chOff x="0" y="0"/>
          <a:chExt cx="0" cy="0"/>
        </a:xfrm>
      </p:grpSpPr>
      <p:sp>
        <p:nvSpPr>
          <p:cNvPr id="453" name="Google Shape;453;p54"/>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54" name="Google Shape;454;p54"/>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55" name="Google Shape;455;p54"/>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456" name="Shape 456"/>
        <p:cNvGrpSpPr/>
        <p:nvPr/>
      </p:nvGrpSpPr>
      <p:grpSpPr>
        <a:xfrm>
          <a:off x="0" y="0"/>
          <a:ext cx="0" cy="0"/>
          <a:chOff x="0" y="0"/>
          <a:chExt cx="0" cy="0"/>
        </a:xfrm>
      </p:grpSpPr>
      <p:sp>
        <p:nvSpPr>
          <p:cNvPr id="457" name="Google Shape;457;p55"/>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58" name="Google Shape;458;p55"/>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459" name="Shape 459"/>
        <p:cNvGrpSpPr/>
        <p:nvPr/>
      </p:nvGrpSpPr>
      <p:grpSpPr>
        <a:xfrm>
          <a:off x="0" y="0"/>
          <a:ext cx="0" cy="0"/>
          <a:chOff x="0" y="0"/>
          <a:chExt cx="0" cy="0"/>
        </a:xfrm>
      </p:grpSpPr>
      <p:sp>
        <p:nvSpPr>
          <p:cNvPr id="460" name="Google Shape;460;p56"/>
          <p:cNvSpPr/>
          <p:nvPr/>
        </p:nvSpPr>
        <p:spPr>
          <a:xfrm>
            <a:off x="3886200" y="-244"/>
            <a:ext cx="3886200" cy="10058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6"/>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2" name="Google Shape;462;p56"/>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63" name="Google Shape;463;p56"/>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64" name="Google Shape;464;p56"/>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65" name="Shape 465"/>
        <p:cNvGrpSpPr/>
        <p:nvPr/>
      </p:nvGrpSpPr>
      <p:grpSpPr>
        <a:xfrm>
          <a:off x="0" y="0"/>
          <a:ext cx="0" cy="0"/>
          <a:chOff x="0" y="0"/>
          <a:chExt cx="0" cy="0"/>
        </a:xfrm>
      </p:grpSpPr>
      <p:sp>
        <p:nvSpPr>
          <p:cNvPr id="466" name="Google Shape;466;p57"/>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
        <p:nvSpPr>
          <p:cNvPr id="467" name="Google Shape;467;p57"/>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68" name="Shape 468"/>
        <p:cNvGrpSpPr/>
        <p:nvPr/>
      </p:nvGrpSpPr>
      <p:grpSpPr>
        <a:xfrm>
          <a:off x="0" y="0"/>
          <a:ext cx="0" cy="0"/>
          <a:chOff x="0" y="0"/>
          <a:chExt cx="0" cy="0"/>
        </a:xfrm>
      </p:grpSpPr>
      <p:sp>
        <p:nvSpPr>
          <p:cNvPr id="469" name="Google Shape;469;p58"/>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0" name="Google Shape;470;p58"/>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471" name="Google Shape;471;p58"/>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2" name="Shape 472"/>
        <p:cNvGrpSpPr/>
        <p:nvPr/>
      </p:nvGrpSpPr>
      <p:grpSpPr>
        <a:xfrm>
          <a:off x="0" y="0"/>
          <a:ext cx="0" cy="0"/>
          <a:chOff x="0" y="0"/>
          <a:chExt cx="0" cy="0"/>
        </a:xfrm>
      </p:grpSpPr>
      <p:sp>
        <p:nvSpPr>
          <p:cNvPr id="473" name="Google Shape;473;p59"/>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474" name="Shape 474"/>
        <p:cNvGrpSpPr/>
        <p:nvPr/>
      </p:nvGrpSpPr>
      <p:grpSpPr>
        <a:xfrm>
          <a:off x="0" y="0"/>
          <a:ext cx="0" cy="0"/>
          <a:chOff x="0" y="0"/>
          <a:chExt cx="0" cy="0"/>
        </a:xfrm>
      </p:grpSpPr>
      <p:sp>
        <p:nvSpPr>
          <p:cNvPr id="475" name="Google Shape;475;p60"/>
          <p:cNvSpPr txBox="1"/>
          <p:nvPr>
            <p:ph type="title"/>
          </p:nvPr>
        </p:nvSpPr>
        <p:spPr>
          <a:xfrm>
            <a:off x="575726" y="3584093"/>
            <a:ext cx="2734500" cy="29022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476" name="Google Shape;476;p60"/>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77" name="Google Shape;477;p60"/>
          <p:cNvSpPr txBox="1"/>
          <p:nvPr>
            <p:ph idx="1" type="subTitle"/>
          </p:nvPr>
        </p:nvSpPr>
        <p:spPr>
          <a:xfrm>
            <a:off x="3745653" y="770000"/>
            <a:ext cx="3748200" cy="1061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78" name="Google Shape;478;p60"/>
          <p:cNvSpPr txBox="1"/>
          <p:nvPr>
            <p:ph idx="2" type="subTitle"/>
          </p:nvPr>
        </p:nvSpPr>
        <p:spPr>
          <a:xfrm>
            <a:off x="3745653" y="2252223"/>
            <a:ext cx="3748200" cy="1061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79" name="Google Shape;479;p60"/>
          <p:cNvSpPr txBox="1"/>
          <p:nvPr>
            <p:ph idx="3" type="subTitle"/>
          </p:nvPr>
        </p:nvSpPr>
        <p:spPr>
          <a:xfrm>
            <a:off x="3745653" y="6698892"/>
            <a:ext cx="3748200" cy="1061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80" name="Google Shape;480;p60"/>
          <p:cNvSpPr txBox="1"/>
          <p:nvPr>
            <p:ph idx="4" type="subTitle"/>
          </p:nvPr>
        </p:nvSpPr>
        <p:spPr>
          <a:xfrm>
            <a:off x="3745653" y="3734446"/>
            <a:ext cx="3748200" cy="1061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81" name="Google Shape;481;p60"/>
          <p:cNvSpPr txBox="1"/>
          <p:nvPr>
            <p:ph idx="5" type="subTitle"/>
          </p:nvPr>
        </p:nvSpPr>
        <p:spPr>
          <a:xfrm>
            <a:off x="3745653" y="8181116"/>
            <a:ext cx="3748200" cy="1061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82" name="Google Shape;482;p60"/>
          <p:cNvSpPr txBox="1"/>
          <p:nvPr>
            <p:ph idx="6" type="subTitle"/>
          </p:nvPr>
        </p:nvSpPr>
        <p:spPr>
          <a:xfrm>
            <a:off x="3745653" y="5216669"/>
            <a:ext cx="3748200" cy="1061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483" name="Shape 483"/>
        <p:cNvGrpSpPr/>
        <p:nvPr/>
      </p:nvGrpSpPr>
      <p:grpSpPr>
        <a:xfrm>
          <a:off x="0" y="0"/>
          <a:ext cx="0" cy="0"/>
          <a:chOff x="0" y="0"/>
          <a:chExt cx="0" cy="0"/>
        </a:xfrm>
      </p:grpSpPr>
      <p:sp>
        <p:nvSpPr>
          <p:cNvPr id="484" name="Google Shape;484;p61"/>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485" name="Google Shape;485;p61"/>
          <p:cNvSpPr txBox="1"/>
          <p:nvPr>
            <p:ph idx="1" type="body"/>
          </p:nvPr>
        </p:nvSpPr>
        <p:spPr>
          <a:xfrm>
            <a:off x="264945" y="2253729"/>
            <a:ext cx="3802800" cy="6681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86" name="Google Shape;486;p61"/>
          <p:cNvSpPr/>
          <p:nvPr>
            <p:ph idx="2" type="pic"/>
          </p:nvPr>
        </p:nvSpPr>
        <p:spPr>
          <a:xfrm>
            <a:off x="4243220" y="2254316"/>
            <a:ext cx="3264300" cy="6681000"/>
          </a:xfrm>
          <a:prstGeom prst="rect">
            <a:avLst/>
          </a:prstGeom>
          <a:noFill/>
          <a:ln>
            <a:noFill/>
          </a:ln>
        </p:spPr>
      </p:sp>
      <p:sp>
        <p:nvSpPr>
          <p:cNvPr id="487" name="Google Shape;487;p61"/>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64945" y="2717440"/>
            <a:ext cx="2386800" cy="6217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488" name="Shape 488"/>
        <p:cNvGrpSpPr/>
        <p:nvPr/>
      </p:nvGrpSpPr>
      <p:grpSpPr>
        <a:xfrm>
          <a:off x="0" y="0"/>
          <a:ext cx="0" cy="0"/>
          <a:chOff x="0" y="0"/>
          <a:chExt cx="0" cy="0"/>
        </a:xfrm>
      </p:grpSpPr>
      <p:sp>
        <p:nvSpPr>
          <p:cNvPr id="489" name="Google Shape;489;p62"/>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90" name="Google Shape;490;p62"/>
          <p:cNvSpPr txBox="1"/>
          <p:nvPr>
            <p:ph type="title"/>
          </p:nvPr>
        </p:nvSpPr>
        <p:spPr>
          <a:xfrm>
            <a:off x="410699" y="880049"/>
            <a:ext cx="6957000" cy="14826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91" name="Google Shape;491;p62"/>
          <p:cNvSpPr txBox="1"/>
          <p:nvPr>
            <p:ph idx="1" type="body"/>
          </p:nvPr>
        </p:nvSpPr>
        <p:spPr>
          <a:xfrm>
            <a:off x="410678" y="4376118"/>
            <a:ext cx="3076800" cy="4641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92" name="Google Shape;492;p62"/>
          <p:cNvSpPr txBox="1"/>
          <p:nvPr>
            <p:ph idx="2" type="body"/>
          </p:nvPr>
        </p:nvSpPr>
        <p:spPr>
          <a:xfrm>
            <a:off x="4290800" y="4376118"/>
            <a:ext cx="3076800" cy="4641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93" name="Google Shape;493;p62"/>
          <p:cNvSpPr txBox="1"/>
          <p:nvPr>
            <p:ph idx="3" type="subTitle"/>
          </p:nvPr>
        </p:nvSpPr>
        <p:spPr>
          <a:xfrm>
            <a:off x="410678" y="2612937"/>
            <a:ext cx="3076800" cy="1061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94" name="Google Shape;494;p62"/>
          <p:cNvSpPr txBox="1"/>
          <p:nvPr>
            <p:ph idx="4" type="subTitle"/>
          </p:nvPr>
        </p:nvSpPr>
        <p:spPr>
          <a:xfrm>
            <a:off x="4290800" y="2612937"/>
            <a:ext cx="3076800" cy="1061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495" name="Shape 495"/>
        <p:cNvGrpSpPr/>
        <p:nvPr/>
      </p:nvGrpSpPr>
      <p:grpSpPr>
        <a:xfrm>
          <a:off x="0" y="0"/>
          <a:ext cx="0" cy="0"/>
          <a:chOff x="0" y="0"/>
          <a:chExt cx="0" cy="0"/>
        </a:xfrm>
      </p:grpSpPr>
      <p:sp>
        <p:nvSpPr>
          <p:cNvPr id="496" name="Google Shape;496;p63"/>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97" name="Google Shape;497;p63"/>
          <p:cNvSpPr txBox="1"/>
          <p:nvPr>
            <p:ph idx="1" type="body"/>
          </p:nvPr>
        </p:nvSpPr>
        <p:spPr>
          <a:xfrm>
            <a:off x="410699" y="4727556"/>
            <a:ext cx="2087100" cy="4641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98" name="Google Shape;498;p63"/>
          <p:cNvSpPr txBox="1"/>
          <p:nvPr>
            <p:ph idx="2" type="body"/>
          </p:nvPr>
        </p:nvSpPr>
        <p:spPr>
          <a:xfrm>
            <a:off x="2845566" y="4727556"/>
            <a:ext cx="2087100" cy="4641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99" name="Google Shape;499;p63"/>
          <p:cNvSpPr txBox="1"/>
          <p:nvPr>
            <p:ph idx="3" type="body"/>
          </p:nvPr>
        </p:nvSpPr>
        <p:spPr>
          <a:xfrm>
            <a:off x="5280434" y="4727556"/>
            <a:ext cx="2087100" cy="4641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00" name="Google Shape;500;p63"/>
          <p:cNvSpPr txBox="1"/>
          <p:nvPr>
            <p:ph type="title"/>
          </p:nvPr>
        </p:nvSpPr>
        <p:spPr>
          <a:xfrm>
            <a:off x="410699" y="880049"/>
            <a:ext cx="6957000" cy="14826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01" name="Google Shape;501;p63"/>
          <p:cNvSpPr txBox="1"/>
          <p:nvPr>
            <p:ph idx="4" type="subTitle"/>
          </p:nvPr>
        </p:nvSpPr>
        <p:spPr>
          <a:xfrm>
            <a:off x="410699" y="2612916"/>
            <a:ext cx="2087100" cy="1522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02" name="Google Shape;502;p63"/>
          <p:cNvSpPr txBox="1"/>
          <p:nvPr>
            <p:ph idx="5" type="subTitle"/>
          </p:nvPr>
        </p:nvSpPr>
        <p:spPr>
          <a:xfrm>
            <a:off x="2845566" y="2612916"/>
            <a:ext cx="2087100" cy="1522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03" name="Google Shape;503;p63"/>
          <p:cNvSpPr txBox="1"/>
          <p:nvPr>
            <p:ph idx="6" type="subTitle"/>
          </p:nvPr>
        </p:nvSpPr>
        <p:spPr>
          <a:xfrm>
            <a:off x="5280434" y="2612916"/>
            <a:ext cx="2087100" cy="1522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504" name="Shape 504"/>
        <p:cNvGrpSpPr/>
        <p:nvPr/>
      </p:nvGrpSpPr>
      <p:grpSpPr>
        <a:xfrm>
          <a:off x="0" y="0"/>
          <a:ext cx="0" cy="0"/>
          <a:chOff x="0" y="0"/>
          <a:chExt cx="0" cy="0"/>
        </a:xfrm>
      </p:grpSpPr>
      <p:sp>
        <p:nvSpPr>
          <p:cNvPr id="505" name="Google Shape;505;p64"/>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06" name="Google Shape;506;p64"/>
          <p:cNvSpPr txBox="1"/>
          <p:nvPr>
            <p:ph idx="1" type="body"/>
          </p:nvPr>
        </p:nvSpPr>
        <p:spPr>
          <a:xfrm>
            <a:off x="311716" y="3440004"/>
            <a:ext cx="3262800" cy="2226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07" name="Google Shape;507;p64"/>
          <p:cNvSpPr txBox="1"/>
          <p:nvPr>
            <p:ph idx="2" type="body"/>
          </p:nvPr>
        </p:nvSpPr>
        <p:spPr>
          <a:xfrm>
            <a:off x="4197916" y="3440004"/>
            <a:ext cx="3262800" cy="2226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08" name="Google Shape;508;p64"/>
          <p:cNvSpPr txBox="1"/>
          <p:nvPr>
            <p:ph idx="3" type="body"/>
          </p:nvPr>
        </p:nvSpPr>
        <p:spPr>
          <a:xfrm>
            <a:off x="311738" y="7134991"/>
            <a:ext cx="3262800" cy="2226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09" name="Google Shape;509;p64"/>
          <p:cNvSpPr txBox="1"/>
          <p:nvPr>
            <p:ph idx="4" type="body"/>
          </p:nvPr>
        </p:nvSpPr>
        <p:spPr>
          <a:xfrm>
            <a:off x="4197938" y="7134991"/>
            <a:ext cx="3262800" cy="2226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10" name="Google Shape;510;p64"/>
          <p:cNvSpPr txBox="1"/>
          <p:nvPr>
            <p:ph type="title"/>
          </p:nvPr>
        </p:nvSpPr>
        <p:spPr>
          <a:xfrm>
            <a:off x="311738" y="880049"/>
            <a:ext cx="6957000" cy="14826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11" name="Google Shape;511;p64"/>
          <p:cNvSpPr txBox="1"/>
          <p:nvPr>
            <p:ph idx="5" type="subTitle"/>
          </p:nvPr>
        </p:nvSpPr>
        <p:spPr>
          <a:xfrm>
            <a:off x="311748" y="2499018"/>
            <a:ext cx="3262800" cy="9411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12" name="Google Shape;512;p64"/>
          <p:cNvSpPr txBox="1"/>
          <p:nvPr>
            <p:ph idx="6" type="subTitle"/>
          </p:nvPr>
        </p:nvSpPr>
        <p:spPr>
          <a:xfrm>
            <a:off x="4197927" y="2499018"/>
            <a:ext cx="3262800" cy="9411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13" name="Google Shape;513;p64"/>
          <p:cNvSpPr txBox="1"/>
          <p:nvPr>
            <p:ph idx="7" type="subTitle"/>
          </p:nvPr>
        </p:nvSpPr>
        <p:spPr>
          <a:xfrm>
            <a:off x="4197947" y="6193953"/>
            <a:ext cx="3262800" cy="9411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14" name="Google Shape;514;p64"/>
          <p:cNvSpPr txBox="1"/>
          <p:nvPr>
            <p:ph idx="8" type="subTitle"/>
          </p:nvPr>
        </p:nvSpPr>
        <p:spPr>
          <a:xfrm>
            <a:off x="311738" y="6193953"/>
            <a:ext cx="3262800" cy="9411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515" name="Shape 515"/>
        <p:cNvGrpSpPr/>
        <p:nvPr/>
      </p:nvGrpSpPr>
      <p:grpSpPr>
        <a:xfrm>
          <a:off x="0" y="0"/>
          <a:ext cx="0" cy="0"/>
          <a:chOff x="0" y="0"/>
          <a:chExt cx="0" cy="0"/>
        </a:xfrm>
      </p:grpSpPr>
      <p:sp>
        <p:nvSpPr>
          <p:cNvPr id="516" name="Google Shape;516;p65"/>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517" name="Google Shape;517;p65"/>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18" name="Google Shape;518;p65"/>
          <p:cNvSpPr/>
          <p:nvPr>
            <p:ph idx="2" type="pic"/>
          </p:nvPr>
        </p:nvSpPr>
        <p:spPr>
          <a:xfrm>
            <a:off x="264945" y="2288831"/>
            <a:ext cx="7242600" cy="6830700"/>
          </a:xfrm>
          <a:prstGeom prst="rect">
            <a:avLst/>
          </a:prstGeom>
          <a:noFill/>
          <a:ln>
            <a:noFill/>
          </a:ln>
        </p:spPr>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519" name="Shape 519"/>
        <p:cNvGrpSpPr/>
        <p:nvPr/>
      </p:nvGrpSpPr>
      <p:grpSpPr>
        <a:xfrm>
          <a:off x="0" y="0"/>
          <a:ext cx="0" cy="0"/>
          <a:chOff x="0" y="0"/>
          <a:chExt cx="0" cy="0"/>
        </a:xfrm>
      </p:grpSpPr>
      <p:sp>
        <p:nvSpPr>
          <p:cNvPr id="520" name="Google Shape;520;p66"/>
          <p:cNvSpPr txBox="1"/>
          <p:nvPr>
            <p:ph idx="1" type="body"/>
          </p:nvPr>
        </p:nvSpPr>
        <p:spPr>
          <a:xfrm>
            <a:off x="264945" y="7979107"/>
            <a:ext cx="3423300" cy="181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21" name="Google Shape;521;p66"/>
          <p:cNvSpPr/>
          <p:nvPr>
            <p:ph idx="2" type="pic"/>
          </p:nvPr>
        </p:nvSpPr>
        <p:spPr>
          <a:xfrm>
            <a:off x="4084101" y="2216231"/>
            <a:ext cx="3423300" cy="4679400"/>
          </a:xfrm>
          <a:prstGeom prst="rect">
            <a:avLst/>
          </a:prstGeom>
          <a:noFill/>
          <a:ln>
            <a:noFill/>
          </a:ln>
        </p:spPr>
      </p:sp>
      <p:sp>
        <p:nvSpPr>
          <p:cNvPr id="522" name="Google Shape;522;p66"/>
          <p:cNvSpPr/>
          <p:nvPr>
            <p:ph idx="3" type="pic"/>
          </p:nvPr>
        </p:nvSpPr>
        <p:spPr>
          <a:xfrm>
            <a:off x="264966" y="2216231"/>
            <a:ext cx="3423300" cy="4679400"/>
          </a:xfrm>
          <a:prstGeom prst="rect">
            <a:avLst/>
          </a:prstGeom>
          <a:noFill/>
          <a:ln>
            <a:noFill/>
          </a:ln>
        </p:spPr>
      </p:sp>
      <p:sp>
        <p:nvSpPr>
          <p:cNvPr id="523" name="Google Shape;523;p66"/>
          <p:cNvSpPr txBox="1"/>
          <p:nvPr>
            <p:ph idx="4" type="body"/>
          </p:nvPr>
        </p:nvSpPr>
        <p:spPr>
          <a:xfrm>
            <a:off x="4084101" y="7979107"/>
            <a:ext cx="3423300" cy="181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24" name="Google Shape;524;p66"/>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25" name="Google Shape;525;p6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526" name="Google Shape;526;p66"/>
          <p:cNvSpPr txBox="1"/>
          <p:nvPr>
            <p:ph idx="5" type="subTitle"/>
          </p:nvPr>
        </p:nvSpPr>
        <p:spPr>
          <a:xfrm>
            <a:off x="264966" y="7006560"/>
            <a:ext cx="3423300" cy="9411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27" name="Google Shape;527;p66"/>
          <p:cNvSpPr txBox="1"/>
          <p:nvPr>
            <p:ph idx="6" type="subTitle"/>
          </p:nvPr>
        </p:nvSpPr>
        <p:spPr>
          <a:xfrm>
            <a:off x="4084101" y="7006560"/>
            <a:ext cx="3423300" cy="9411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528" name="Shape 528"/>
        <p:cNvGrpSpPr/>
        <p:nvPr/>
      </p:nvGrpSpPr>
      <p:grpSpPr>
        <a:xfrm>
          <a:off x="0" y="0"/>
          <a:ext cx="0" cy="0"/>
          <a:chOff x="0" y="0"/>
          <a:chExt cx="0" cy="0"/>
        </a:xfrm>
      </p:grpSpPr>
      <p:sp>
        <p:nvSpPr>
          <p:cNvPr id="529" name="Google Shape;529;p67"/>
          <p:cNvSpPr txBox="1"/>
          <p:nvPr>
            <p:ph idx="1" type="body"/>
          </p:nvPr>
        </p:nvSpPr>
        <p:spPr>
          <a:xfrm>
            <a:off x="264945" y="7649547"/>
            <a:ext cx="2232900" cy="1991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30" name="Google Shape;530;p67"/>
          <p:cNvSpPr/>
          <p:nvPr>
            <p:ph idx="2" type="pic"/>
          </p:nvPr>
        </p:nvSpPr>
        <p:spPr>
          <a:xfrm>
            <a:off x="5274441" y="2206502"/>
            <a:ext cx="2232900" cy="4445100"/>
          </a:xfrm>
          <a:prstGeom prst="rect">
            <a:avLst/>
          </a:prstGeom>
          <a:noFill/>
          <a:ln>
            <a:noFill/>
          </a:ln>
        </p:spPr>
      </p:sp>
      <p:sp>
        <p:nvSpPr>
          <p:cNvPr id="531" name="Google Shape;531;p67"/>
          <p:cNvSpPr/>
          <p:nvPr>
            <p:ph idx="3" type="pic"/>
          </p:nvPr>
        </p:nvSpPr>
        <p:spPr>
          <a:xfrm>
            <a:off x="264966" y="2206502"/>
            <a:ext cx="2232900" cy="4445100"/>
          </a:xfrm>
          <a:prstGeom prst="rect">
            <a:avLst/>
          </a:prstGeom>
          <a:noFill/>
          <a:ln>
            <a:noFill/>
          </a:ln>
        </p:spPr>
      </p:sp>
      <p:sp>
        <p:nvSpPr>
          <p:cNvPr id="532" name="Google Shape;532;p67"/>
          <p:cNvSpPr txBox="1"/>
          <p:nvPr>
            <p:ph idx="4" type="body"/>
          </p:nvPr>
        </p:nvSpPr>
        <p:spPr>
          <a:xfrm>
            <a:off x="5274441" y="7649547"/>
            <a:ext cx="2232900" cy="1991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33" name="Google Shape;533;p67"/>
          <p:cNvSpPr/>
          <p:nvPr>
            <p:ph idx="5" type="pic"/>
          </p:nvPr>
        </p:nvSpPr>
        <p:spPr>
          <a:xfrm>
            <a:off x="2766963" y="2206502"/>
            <a:ext cx="2232900" cy="4445100"/>
          </a:xfrm>
          <a:prstGeom prst="rect">
            <a:avLst/>
          </a:prstGeom>
          <a:noFill/>
          <a:ln>
            <a:noFill/>
          </a:ln>
        </p:spPr>
      </p:sp>
      <p:sp>
        <p:nvSpPr>
          <p:cNvPr id="534" name="Google Shape;534;p67"/>
          <p:cNvSpPr txBox="1"/>
          <p:nvPr>
            <p:ph idx="6" type="body"/>
          </p:nvPr>
        </p:nvSpPr>
        <p:spPr>
          <a:xfrm>
            <a:off x="2766963" y="7649547"/>
            <a:ext cx="2232900" cy="1991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35" name="Google Shape;535;p67"/>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6" name="Google Shape;536;p67"/>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537" name="Google Shape;537;p67"/>
          <p:cNvSpPr txBox="1"/>
          <p:nvPr>
            <p:ph idx="7" type="subTitle"/>
          </p:nvPr>
        </p:nvSpPr>
        <p:spPr>
          <a:xfrm>
            <a:off x="264966" y="6708533"/>
            <a:ext cx="2232900" cy="9411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38" name="Google Shape;538;p67"/>
          <p:cNvSpPr txBox="1"/>
          <p:nvPr>
            <p:ph idx="8" type="subTitle"/>
          </p:nvPr>
        </p:nvSpPr>
        <p:spPr>
          <a:xfrm>
            <a:off x="5274441" y="6708533"/>
            <a:ext cx="2232900" cy="9411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39" name="Google Shape;539;p67"/>
          <p:cNvSpPr txBox="1"/>
          <p:nvPr>
            <p:ph idx="9" type="subTitle"/>
          </p:nvPr>
        </p:nvSpPr>
        <p:spPr>
          <a:xfrm>
            <a:off x="2766963" y="6708533"/>
            <a:ext cx="2232900" cy="9411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540" name="Shape 540"/>
        <p:cNvGrpSpPr/>
        <p:nvPr/>
      </p:nvGrpSpPr>
      <p:grpSpPr>
        <a:xfrm>
          <a:off x="0" y="0"/>
          <a:ext cx="0" cy="0"/>
          <a:chOff x="0" y="0"/>
          <a:chExt cx="0" cy="0"/>
        </a:xfrm>
      </p:grpSpPr>
      <p:sp>
        <p:nvSpPr>
          <p:cNvPr id="541" name="Google Shape;541;p68"/>
          <p:cNvSpPr/>
          <p:nvPr>
            <p:ph idx="2" type="pic"/>
          </p:nvPr>
        </p:nvSpPr>
        <p:spPr>
          <a:xfrm>
            <a:off x="264945" y="870271"/>
            <a:ext cx="7242600" cy="8249100"/>
          </a:xfrm>
          <a:prstGeom prst="rect">
            <a:avLst/>
          </a:prstGeom>
          <a:noFill/>
          <a:ln>
            <a:noFill/>
          </a:ln>
        </p:spPr>
      </p:sp>
      <p:sp>
        <p:nvSpPr>
          <p:cNvPr id="542" name="Google Shape;542;p68"/>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543" name="Shape 543"/>
        <p:cNvGrpSpPr/>
        <p:nvPr/>
      </p:nvGrpSpPr>
      <p:grpSpPr>
        <a:xfrm>
          <a:off x="0" y="0"/>
          <a:ext cx="0" cy="0"/>
          <a:chOff x="0" y="0"/>
          <a:chExt cx="0" cy="0"/>
        </a:xfrm>
      </p:grpSpPr>
      <p:sp>
        <p:nvSpPr>
          <p:cNvPr id="544" name="Google Shape;544;p69"/>
          <p:cNvSpPr txBox="1"/>
          <p:nvPr>
            <p:ph idx="12" type="sldNum"/>
          </p:nvPr>
        </p:nvSpPr>
        <p:spPr>
          <a:xfrm>
            <a:off x="7201589" y="9119180"/>
            <a:ext cx="466500" cy="769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45" name="Google Shape;545;p69"/>
          <p:cNvSpPr/>
          <p:nvPr>
            <p:ph idx="2" type="pic"/>
          </p:nvPr>
        </p:nvSpPr>
        <p:spPr>
          <a:xfrm>
            <a:off x="2881160" y="232540"/>
            <a:ext cx="1397100" cy="3002100"/>
          </a:xfrm>
          <a:prstGeom prst="rect">
            <a:avLst/>
          </a:prstGeom>
          <a:noFill/>
          <a:ln>
            <a:noFill/>
          </a:ln>
        </p:spPr>
      </p:sp>
      <p:sp>
        <p:nvSpPr>
          <p:cNvPr id="546" name="Google Shape;546;p69"/>
          <p:cNvSpPr/>
          <p:nvPr>
            <p:ph idx="3" type="pic"/>
          </p:nvPr>
        </p:nvSpPr>
        <p:spPr>
          <a:xfrm>
            <a:off x="4416545" y="232540"/>
            <a:ext cx="1397100" cy="3002100"/>
          </a:xfrm>
          <a:prstGeom prst="rect">
            <a:avLst/>
          </a:prstGeom>
          <a:noFill/>
          <a:ln>
            <a:noFill/>
          </a:ln>
        </p:spPr>
      </p:sp>
      <p:sp>
        <p:nvSpPr>
          <p:cNvPr id="547" name="Google Shape;547;p69"/>
          <p:cNvSpPr/>
          <p:nvPr>
            <p:ph idx="4" type="pic"/>
          </p:nvPr>
        </p:nvSpPr>
        <p:spPr>
          <a:xfrm>
            <a:off x="5951929" y="232540"/>
            <a:ext cx="1397100" cy="3002100"/>
          </a:xfrm>
          <a:prstGeom prst="rect">
            <a:avLst/>
          </a:prstGeom>
          <a:noFill/>
          <a:ln>
            <a:noFill/>
          </a:ln>
        </p:spPr>
      </p:sp>
      <p:sp>
        <p:nvSpPr>
          <p:cNvPr id="548" name="Google Shape;548;p69"/>
          <p:cNvSpPr/>
          <p:nvPr>
            <p:ph idx="5" type="pic"/>
          </p:nvPr>
        </p:nvSpPr>
        <p:spPr>
          <a:xfrm>
            <a:off x="2881149" y="3528236"/>
            <a:ext cx="1397100" cy="3002100"/>
          </a:xfrm>
          <a:prstGeom prst="rect">
            <a:avLst/>
          </a:prstGeom>
          <a:noFill/>
          <a:ln>
            <a:noFill/>
          </a:ln>
        </p:spPr>
      </p:sp>
      <p:sp>
        <p:nvSpPr>
          <p:cNvPr id="549" name="Google Shape;549;p69"/>
          <p:cNvSpPr/>
          <p:nvPr>
            <p:ph idx="6" type="pic"/>
          </p:nvPr>
        </p:nvSpPr>
        <p:spPr>
          <a:xfrm>
            <a:off x="4416534" y="3528236"/>
            <a:ext cx="1397100" cy="3002100"/>
          </a:xfrm>
          <a:prstGeom prst="rect">
            <a:avLst/>
          </a:prstGeom>
          <a:noFill/>
          <a:ln>
            <a:noFill/>
          </a:ln>
        </p:spPr>
      </p:sp>
      <p:sp>
        <p:nvSpPr>
          <p:cNvPr id="550" name="Google Shape;550;p69"/>
          <p:cNvSpPr/>
          <p:nvPr>
            <p:ph idx="7" type="pic"/>
          </p:nvPr>
        </p:nvSpPr>
        <p:spPr>
          <a:xfrm>
            <a:off x="5951919" y="3528236"/>
            <a:ext cx="1397100" cy="3002100"/>
          </a:xfrm>
          <a:prstGeom prst="rect">
            <a:avLst/>
          </a:prstGeom>
          <a:noFill/>
          <a:ln>
            <a:noFill/>
          </a:ln>
        </p:spPr>
      </p:sp>
      <p:sp>
        <p:nvSpPr>
          <p:cNvPr id="551" name="Google Shape;551;p69"/>
          <p:cNvSpPr txBox="1"/>
          <p:nvPr>
            <p:ph type="title"/>
          </p:nvPr>
        </p:nvSpPr>
        <p:spPr>
          <a:xfrm>
            <a:off x="298817" y="870271"/>
            <a:ext cx="2207400" cy="3336900"/>
          </a:xfrm>
          <a:prstGeom prst="rect">
            <a:avLst/>
          </a:prstGeom>
        </p:spPr>
        <p:txBody>
          <a:bodyPr anchorCtr="0" anchor="t" bIns="91425" lIns="91425" spcFirstLastPara="1" rIns="91425" wrap="square" tIns="91425">
            <a:sp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552" name="Google Shape;552;p69"/>
          <p:cNvSpPr/>
          <p:nvPr>
            <p:ph idx="8" type="pic"/>
          </p:nvPr>
        </p:nvSpPr>
        <p:spPr>
          <a:xfrm>
            <a:off x="2881149" y="6823885"/>
            <a:ext cx="1397100" cy="3002100"/>
          </a:xfrm>
          <a:prstGeom prst="rect">
            <a:avLst/>
          </a:prstGeom>
          <a:noFill/>
          <a:ln>
            <a:noFill/>
          </a:ln>
        </p:spPr>
      </p:sp>
      <p:sp>
        <p:nvSpPr>
          <p:cNvPr id="553" name="Google Shape;553;p69"/>
          <p:cNvSpPr/>
          <p:nvPr>
            <p:ph idx="9" type="pic"/>
          </p:nvPr>
        </p:nvSpPr>
        <p:spPr>
          <a:xfrm>
            <a:off x="4416534" y="6823885"/>
            <a:ext cx="1397100" cy="3002100"/>
          </a:xfrm>
          <a:prstGeom prst="rect">
            <a:avLst/>
          </a:prstGeom>
          <a:noFill/>
          <a:ln>
            <a:noFill/>
          </a:ln>
        </p:spPr>
      </p:sp>
      <p:sp>
        <p:nvSpPr>
          <p:cNvPr id="554" name="Google Shape;554;p69"/>
          <p:cNvSpPr/>
          <p:nvPr>
            <p:ph idx="13" type="pic"/>
          </p:nvPr>
        </p:nvSpPr>
        <p:spPr>
          <a:xfrm>
            <a:off x="5951919" y="6823885"/>
            <a:ext cx="1397100" cy="3002100"/>
          </a:xfrm>
          <a:prstGeom prst="rect">
            <a:avLst/>
          </a:prstGeom>
          <a:noFill/>
          <a:ln>
            <a:noFill/>
          </a:ln>
        </p:spPr>
      </p:sp>
    </p:spTree>
  </p:cSld>
  <p:clrMapOvr>
    <a:masterClrMapping/>
  </p:clrMapOvr>
  <p:extLst>
    <p:ext uri="{DCECCB84-F9BA-43D5-87BE-67443E8EF086}">
      <p15:sldGuideLst>
        <p15:guide id="1" pos="4729">
          <p15:clr>
            <a:srgbClr val="E46962"/>
          </p15:clr>
        </p15:guide>
      </p15:sldGuideLst>
    </p:ext>
  </p:extLst>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TITLE_20">
    <p:bg>
      <p:bgPr>
        <a:solidFill>
          <a:schemeClr val="dk1"/>
        </a:solidFill>
      </p:bgPr>
    </p:bg>
    <p:spTree>
      <p:nvGrpSpPr>
        <p:cNvPr id="559" name="Shape 559"/>
        <p:cNvGrpSpPr/>
        <p:nvPr/>
      </p:nvGrpSpPr>
      <p:grpSpPr>
        <a:xfrm>
          <a:off x="0" y="0"/>
          <a:ext cx="0" cy="0"/>
          <a:chOff x="0" y="0"/>
          <a:chExt cx="0" cy="0"/>
        </a:xfrm>
      </p:grpSpPr>
      <p:sp>
        <p:nvSpPr>
          <p:cNvPr id="560" name="Google Shape;560;p71"/>
          <p:cNvSpPr txBox="1"/>
          <p:nvPr>
            <p:ph type="title"/>
          </p:nvPr>
        </p:nvSpPr>
        <p:spPr>
          <a:xfrm>
            <a:off x="708964" y="745018"/>
            <a:ext cx="6264655" cy="7249518"/>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0"/>
              <a:buNone/>
              <a:defRPr sz="9000">
                <a:solidFill>
                  <a:schemeClr val="lt1"/>
                </a:solidFill>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561" name="Google Shape;561;p71"/>
          <p:cNvSpPr/>
          <p:nvPr>
            <p:ph idx="2" type="pic"/>
          </p:nvPr>
        </p:nvSpPr>
        <p:spPr>
          <a:xfrm>
            <a:off x="2892168" y="3431413"/>
            <a:ext cx="2087986" cy="3195565"/>
          </a:xfrm>
          <a:prstGeom prst="roundRect">
            <a:avLst>
              <a:gd fmla="val 0" name="adj"/>
            </a:avLst>
          </a:prstGeom>
          <a:noFill/>
          <a:ln>
            <a:noFill/>
          </a:ln>
        </p:spPr>
      </p:sp>
      <p:sp>
        <p:nvSpPr>
          <p:cNvPr id="562" name="Google Shape;562;p71"/>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CUSTOM">
    <p:spTree>
      <p:nvGrpSpPr>
        <p:cNvPr id="563" name="Shape 563"/>
        <p:cNvGrpSpPr/>
        <p:nvPr/>
      </p:nvGrpSpPr>
      <p:grpSpPr>
        <a:xfrm>
          <a:off x="0" y="0"/>
          <a:ext cx="0" cy="0"/>
          <a:chOff x="0" y="0"/>
          <a:chExt cx="0" cy="0"/>
        </a:xfrm>
      </p:grpSpPr>
      <p:sp>
        <p:nvSpPr>
          <p:cNvPr id="564" name="Google Shape;564;p72"/>
          <p:cNvSpPr txBox="1"/>
          <p:nvPr>
            <p:ph type="title"/>
          </p:nvPr>
        </p:nvSpPr>
        <p:spPr>
          <a:xfrm>
            <a:off x="215900" y="528342"/>
            <a:ext cx="3410973"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565" name="Google Shape;565;p72"/>
          <p:cNvSpPr txBox="1"/>
          <p:nvPr>
            <p:ph idx="1" type="body"/>
          </p:nvPr>
        </p:nvSpPr>
        <p:spPr>
          <a:xfrm>
            <a:off x="215900" y="3661924"/>
            <a:ext cx="3162000" cy="3899047"/>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566" name="Google Shape;566;p72"/>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a:buNone/>
              <a:defRPr>
                <a:solidFill>
                  <a:schemeClr val="accent3"/>
                </a:solidFill>
              </a:defRPr>
            </a:lvl1pPr>
            <a:lvl2pPr lvl="1">
              <a:buNone/>
              <a:defRPr>
                <a:solidFill>
                  <a:schemeClr val="accent3"/>
                </a:solidFill>
              </a:defRPr>
            </a:lvl2pPr>
            <a:lvl3pPr lvl="2">
              <a:buNone/>
              <a:defRPr>
                <a:solidFill>
                  <a:schemeClr val="accent3"/>
                </a:solidFill>
              </a:defRPr>
            </a:lvl3pPr>
            <a:lvl4pPr lvl="3">
              <a:buNone/>
              <a:defRPr>
                <a:solidFill>
                  <a:schemeClr val="accent3"/>
                </a:solidFill>
              </a:defRPr>
            </a:lvl4pPr>
            <a:lvl5pPr lvl="4">
              <a:buNone/>
              <a:defRPr>
                <a:solidFill>
                  <a:schemeClr val="accent3"/>
                </a:solidFill>
              </a:defRPr>
            </a:lvl5pPr>
            <a:lvl6pPr lvl="5">
              <a:buNone/>
              <a:defRPr>
                <a:solidFill>
                  <a:schemeClr val="accent3"/>
                </a:solidFill>
              </a:defRPr>
            </a:lvl6pPr>
            <a:lvl7pPr lvl="6">
              <a:buNone/>
              <a:defRPr>
                <a:solidFill>
                  <a:schemeClr val="accent3"/>
                </a:solidFill>
              </a:defRPr>
            </a:lvl7pPr>
            <a:lvl8pPr lvl="7">
              <a:buNone/>
              <a:defRPr>
                <a:solidFill>
                  <a:schemeClr val="accent3"/>
                </a:solidFill>
              </a:defRPr>
            </a:lvl8pPr>
            <a:lvl9pPr lvl="8">
              <a:buNone/>
              <a:defRPr>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
        <p:nvSpPr>
          <p:cNvPr id="567" name="Google Shape;567;p72"/>
          <p:cNvSpPr/>
          <p:nvPr>
            <p:ph idx="2" type="pic"/>
          </p:nvPr>
        </p:nvSpPr>
        <p:spPr>
          <a:xfrm>
            <a:off x="3834308" y="0"/>
            <a:ext cx="3938127" cy="10089071"/>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Images / Text">
  <p:cSld name="CUSTOM_13">
    <p:bg>
      <p:bgPr>
        <a:solidFill>
          <a:schemeClr val="accent2"/>
        </a:solidFill>
      </p:bgPr>
    </p:bg>
    <p:spTree>
      <p:nvGrpSpPr>
        <p:cNvPr id="568" name="Shape 568"/>
        <p:cNvGrpSpPr/>
        <p:nvPr/>
      </p:nvGrpSpPr>
      <p:grpSpPr>
        <a:xfrm>
          <a:off x="0" y="0"/>
          <a:ext cx="0" cy="0"/>
          <a:chOff x="0" y="0"/>
          <a:chExt cx="0" cy="0"/>
        </a:xfrm>
      </p:grpSpPr>
      <p:sp>
        <p:nvSpPr>
          <p:cNvPr id="569" name="Google Shape;569;p73"/>
          <p:cNvSpPr/>
          <p:nvPr>
            <p:ph idx="2" type="pic"/>
          </p:nvPr>
        </p:nvSpPr>
        <p:spPr>
          <a:xfrm>
            <a:off x="0" y="49"/>
            <a:ext cx="3938127" cy="5041624"/>
          </a:xfrm>
          <a:prstGeom prst="rect">
            <a:avLst/>
          </a:prstGeom>
          <a:noFill/>
          <a:ln>
            <a:noFill/>
          </a:ln>
        </p:spPr>
      </p:sp>
      <p:sp>
        <p:nvSpPr>
          <p:cNvPr id="570" name="Google Shape;570;p73"/>
          <p:cNvSpPr/>
          <p:nvPr>
            <p:ph idx="3" type="pic"/>
          </p:nvPr>
        </p:nvSpPr>
        <p:spPr>
          <a:xfrm>
            <a:off x="0" y="5016538"/>
            <a:ext cx="3938127" cy="5041624"/>
          </a:xfrm>
          <a:prstGeom prst="rect">
            <a:avLst/>
          </a:prstGeom>
          <a:noFill/>
          <a:ln>
            <a:noFill/>
          </a:ln>
        </p:spPr>
      </p:sp>
      <p:sp>
        <p:nvSpPr>
          <p:cNvPr id="571" name="Google Shape;571;p73"/>
          <p:cNvSpPr txBox="1"/>
          <p:nvPr>
            <p:ph type="title"/>
          </p:nvPr>
        </p:nvSpPr>
        <p:spPr>
          <a:xfrm>
            <a:off x="4145280" y="528342"/>
            <a:ext cx="3410973"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572" name="Google Shape;572;p73"/>
          <p:cNvSpPr txBox="1"/>
          <p:nvPr>
            <p:ph idx="1" type="body"/>
          </p:nvPr>
        </p:nvSpPr>
        <p:spPr>
          <a:xfrm>
            <a:off x="4145280" y="3959951"/>
            <a:ext cx="3162000" cy="3899047"/>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573" name="Google Shape;573;p73"/>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CUSTOM_1">
    <p:bg>
      <p:bgPr>
        <a:solidFill>
          <a:schemeClr val="dk1"/>
        </a:solidFill>
      </p:bgPr>
    </p:bg>
    <p:spTree>
      <p:nvGrpSpPr>
        <p:cNvPr id="574" name="Shape 574"/>
        <p:cNvGrpSpPr/>
        <p:nvPr/>
      </p:nvGrpSpPr>
      <p:grpSpPr>
        <a:xfrm>
          <a:off x="0" y="0"/>
          <a:ext cx="0" cy="0"/>
          <a:chOff x="0" y="0"/>
          <a:chExt cx="0" cy="0"/>
        </a:xfrm>
      </p:grpSpPr>
      <p:sp>
        <p:nvSpPr>
          <p:cNvPr id="575" name="Google Shape;575;p74"/>
          <p:cNvSpPr txBox="1"/>
          <p:nvPr>
            <p:ph type="title"/>
          </p:nvPr>
        </p:nvSpPr>
        <p:spPr>
          <a:xfrm>
            <a:off x="215900" y="528342"/>
            <a:ext cx="7252895"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cxnSp>
        <p:nvCxnSpPr>
          <p:cNvPr id="576" name="Google Shape;576;p74"/>
          <p:cNvCxnSpPr/>
          <p:nvPr/>
        </p:nvCxnSpPr>
        <p:spPr>
          <a:xfrm>
            <a:off x="2885182" y="2606609"/>
            <a:ext cx="0" cy="845576"/>
          </a:xfrm>
          <a:prstGeom prst="straightConnector1">
            <a:avLst/>
          </a:prstGeom>
          <a:noFill/>
          <a:ln cap="flat" cmpd="sng" w="19050">
            <a:solidFill>
              <a:schemeClr val="accent1"/>
            </a:solidFill>
            <a:prstDash val="solid"/>
            <a:round/>
            <a:headEnd len="med" w="med" type="none"/>
            <a:tailEnd len="med" w="med" type="none"/>
          </a:ln>
        </p:spPr>
      </p:cxnSp>
      <p:sp>
        <p:nvSpPr>
          <p:cNvPr id="577" name="Google Shape;577;p74"/>
          <p:cNvSpPr txBox="1"/>
          <p:nvPr>
            <p:ph idx="1" type="subTitle"/>
          </p:nvPr>
        </p:nvSpPr>
        <p:spPr>
          <a:xfrm>
            <a:off x="1371900" y="2696956"/>
            <a:ext cx="1504500" cy="664659"/>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1pPr>
            <a:lvl2pPr lvl="1"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2pPr>
            <a:lvl3pPr lvl="2"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3pPr>
            <a:lvl4pPr lvl="3"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4pPr>
            <a:lvl5pPr lvl="4"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5pPr>
            <a:lvl6pPr lvl="5"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6pPr>
            <a:lvl7pPr lvl="6"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7pPr>
            <a:lvl8pPr lvl="7"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8pPr>
            <a:lvl9pPr lvl="8"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9pPr>
          </a:lstStyle>
          <a:p/>
        </p:txBody>
      </p:sp>
      <p:cxnSp>
        <p:nvCxnSpPr>
          <p:cNvPr id="578" name="Google Shape;578;p74"/>
          <p:cNvCxnSpPr/>
          <p:nvPr/>
        </p:nvCxnSpPr>
        <p:spPr>
          <a:xfrm>
            <a:off x="4398463" y="2606609"/>
            <a:ext cx="0" cy="845576"/>
          </a:xfrm>
          <a:prstGeom prst="straightConnector1">
            <a:avLst/>
          </a:prstGeom>
          <a:noFill/>
          <a:ln cap="flat" cmpd="sng" w="19050">
            <a:solidFill>
              <a:schemeClr val="accent1"/>
            </a:solidFill>
            <a:prstDash val="solid"/>
            <a:round/>
            <a:headEnd len="med" w="med" type="none"/>
            <a:tailEnd len="med" w="med" type="none"/>
          </a:ln>
        </p:spPr>
      </p:cxnSp>
      <p:sp>
        <p:nvSpPr>
          <p:cNvPr id="579" name="Google Shape;579;p74"/>
          <p:cNvSpPr txBox="1"/>
          <p:nvPr>
            <p:ph idx="2" type="subTitle"/>
          </p:nvPr>
        </p:nvSpPr>
        <p:spPr>
          <a:xfrm>
            <a:off x="2885182" y="2696956"/>
            <a:ext cx="1504500" cy="664659"/>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1pPr>
            <a:lvl2pPr lvl="1"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2pPr>
            <a:lvl3pPr lvl="2"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3pPr>
            <a:lvl4pPr lvl="3"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4pPr>
            <a:lvl5pPr lvl="4"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5pPr>
            <a:lvl6pPr lvl="5"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6pPr>
            <a:lvl7pPr lvl="6"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7pPr>
            <a:lvl8pPr lvl="7"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8pPr>
            <a:lvl9pPr lvl="8"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9pPr>
          </a:lstStyle>
          <a:p/>
        </p:txBody>
      </p:sp>
      <p:cxnSp>
        <p:nvCxnSpPr>
          <p:cNvPr id="580" name="Google Shape;580;p74"/>
          <p:cNvCxnSpPr/>
          <p:nvPr/>
        </p:nvCxnSpPr>
        <p:spPr>
          <a:xfrm>
            <a:off x="5911745" y="2606609"/>
            <a:ext cx="0" cy="845576"/>
          </a:xfrm>
          <a:prstGeom prst="straightConnector1">
            <a:avLst/>
          </a:prstGeom>
          <a:noFill/>
          <a:ln cap="flat" cmpd="sng" w="19050">
            <a:solidFill>
              <a:schemeClr val="accent1"/>
            </a:solidFill>
            <a:prstDash val="solid"/>
            <a:round/>
            <a:headEnd len="med" w="med" type="none"/>
            <a:tailEnd len="med" w="med" type="none"/>
          </a:ln>
        </p:spPr>
      </p:cxnSp>
      <p:sp>
        <p:nvSpPr>
          <p:cNvPr id="581" name="Google Shape;581;p74"/>
          <p:cNvSpPr txBox="1"/>
          <p:nvPr>
            <p:ph idx="3" type="subTitle"/>
          </p:nvPr>
        </p:nvSpPr>
        <p:spPr>
          <a:xfrm>
            <a:off x="4398463" y="2696956"/>
            <a:ext cx="1504500" cy="664659"/>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1pPr>
            <a:lvl2pPr lvl="1"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2pPr>
            <a:lvl3pPr lvl="2"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3pPr>
            <a:lvl4pPr lvl="3"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4pPr>
            <a:lvl5pPr lvl="4"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5pPr>
            <a:lvl6pPr lvl="5"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6pPr>
            <a:lvl7pPr lvl="6"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7pPr>
            <a:lvl8pPr lvl="7"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8pPr>
            <a:lvl9pPr lvl="8"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9pPr>
          </a:lstStyle>
          <a:p/>
        </p:txBody>
      </p:sp>
      <p:sp>
        <p:nvSpPr>
          <p:cNvPr id="582" name="Google Shape;582;p74"/>
          <p:cNvSpPr txBox="1"/>
          <p:nvPr>
            <p:ph idx="4" type="subTitle"/>
          </p:nvPr>
        </p:nvSpPr>
        <p:spPr>
          <a:xfrm>
            <a:off x="5911745" y="2696956"/>
            <a:ext cx="1504500" cy="664659"/>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1pPr>
            <a:lvl2pPr lvl="1"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2pPr>
            <a:lvl3pPr lvl="2"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3pPr>
            <a:lvl4pPr lvl="3"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4pPr>
            <a:lvl5pPr lvl="4"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5pPr>
            <a:lvl6pPr lvl="5"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6pPr>
            <a:lvl7pPr lvl="6"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7pPr>
            <a:lvl8pPr lvl="7"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8pPr>
            <a:lvl9pPr lvl="8"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9pPr>
          </a:lstStyle>
          <a:p/>
        </p:txBody>
      </p:sp>
      <p:sp>
        <p:nvSpPr>
          <p:cNvPr id="583" name="Google Shape;583;p74"/>
          <p:cNvSpPr txBox="1"/>
          <p:nvPr>
            <p:ph idx="5" type="subTitle"/>
          </p:nvPr>
        </p:nvSpPr>
        <p:spPr>
          <a:xfrm>
            <a:off x="292400" y="4112582"/>
            <a:ext cx="1456282"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IBM Plex Sans SemiBold"/>
              <a:buNone/>
              <a:defRPr>
                <a:solidFill>
                  <a:schemeClr val="lt1"/>
                </a:solidFill>
              </a:defRPr>
            </a:lvl1pPr>
            <a:lvl2pPr lvl="1">
              <a:spcBef>
                <a:spcPts val="0"/>
              </a:spcBef>
              <a:spcAft>
                <a:spcPts val="0"/>
              </a:spcAft>
              <a:buClr>
                <a:schemeClr val="lt1"/>
              </a:buClr>
              <a:buSzPts val="1400"/>
              <a:buFont typeface="IBM Plex Sans SemiBold"/>
              <a:buNone/>
              <a:defRPr>
                <a:solidFill>
                  <a:schemeClr val="lt1"/>
                </a:solidFill>
              </a:defRPr>
            </a:lvl2pPr>
            <a:lvl3pPr lvl="2">
              <a:spcBef>
                <a:spcPts val="0"/>
              </a:spcBef>
              <a:spcAft>
                <a:spcPts val="0"/>
              </a:spcAft>
              <a:buClr>
                <a:schemeClr val="lt1"/>
              </a:buClr>
              <a:buSzPts val="1400"/>
              <a:buFont typeface="IBM Plex Sans SemiBold"/>
              <a:buNone/>
              <a:defRPr>
                <a:solidFill>
                  <a:schemeClr val="lt1"/>
                </a:solidFill>
              </a:defRPr>
            </a:lvl3pPr>
            <a:lvl4pPr lvl="3">
              <a:spcBef>
                <a:spcPts val="0"/>
              </a:spcBef>
              <a:spcAft>
                <a:spcPts val="0"/>
              </a:spcAft>
              <a:buClr>
                <a:schemeClr val="lt1"/>
              </a:buClr>
              <a:buSzPts val="1400"/>
              <a:buFont typeface="IBM Plex Sans SemiBold"/>
              <a:buNone/>
              <a:defRPr>
                <a:solidFill>
                  <a:schemeClr val="lt1"/>
                </a:solidFill>
              </a:defRPr>
            </a:lvl4pPr>
            <a:lvl5pPr lvl="4">
              <a:spcBef>
                <a:spcPts val="0"/>
              </a:spcBef>
              <a:spcAft>
                <a:spcPts val="0"/>
              </a:spcAft>
              <a:buClr>
                <a:schemeClr val="lt1"/>
              </a:buClr>
              <a:buSzPts val="1400"/>
              <a:buFont typeface="IBM Plex Sans SemiBold"/>
              <a:buNone/>
              <a:defRPr>
                <a:solidFill>
                  <a:schemeClr val="lt1"/>
                </a:solidFill>
              </a:defRPr>
            </a:lvl5pPr>
            <a:lvl6pPr lvl="5">
              <a:spcBef>
                <a:spcPts val="0"/>
              </a:spcBef>
              <a:spcAft>
                <a:spcPts val="0"/>
              </a:spcAft>
              <a:buClr>
                <a:schemeClr val="lt1"/>
              </a:buClr>
              <a:buSzPts val="1400"/>
              <a:buFont typeface="IBM Plex Sans SemiBold"/>
              <a:buNone/>
              <a:defRPr>
                <a:solidFill>
                  <a:schemeClr val="lt1"/>
                </a:solidFill>
              </a:defRPr>
            </a:lvl6pPr>
            <a:lvl7pPr lvl="6">
              <a:spcBef>
                <a:spcPts val="0"/>
              </a:spcBef>
              <a:spcAft>
                <a:spcPts val="0"/>
              </a:spcAft>
              <a:buClr>
                <a:schemeClr val="lt1"/>
              </a:buClr>
              <a:buSzPts val="1400"/>
              <a:buFont typeface="IBM Plex Sans SemiBold"/>
              <a:buNone/>
              <a:defRPr>
                <a:solidFill>
                  <a:schemeClr val="lt1"/>
                </a:solidFill>
              </a:defRPr>
            </a:lvl7pPr>
            <a:lvl8pPr lvl="7">
              <a:spcBef>
                <a:spcPts val="0"/>
              </a:spcBef>
              <a:spcAft>
                <a:spcPts val="0"/>
              </a:spcAft>
              <a:buClr>
                <a:schemeClr val="lt1"/>
              </a:buClr>
              <a:buSzPts val="1400"/>
              <a:buFont typeface="IBM Plex Sans SemiBold"/>
              <a:buNone/>
              <a:defRPr>
                <a:solidFill>
                  <a:schemeClr val="lt1"/>
                </a:solidFill>
              </a:defRPr>
            </a:lvl8pPr>
            <a:lvl9pPr lvl="8">
              <a:spcBef>
                <a:spcPts val="0"/>
              </a:spcBef>
              <a:spcAft>
                <a:spcPts val="0"/>
              </a:spcAft>
              <a:buClr>
                <a:schemeClr val="lt1"/>
              </a:buClr>
              <a:buSzPts val="1400"/>
              <a:buFont typeface="IBM Plex Sans SemiBold"/>
              <a:buNone/>
              <a:defRPr>
                <a:solidFill>
                  <a:schemeClr val="lt1"/>
                </a:solidFill>
              </a:defRPr>
            </a:lvl9pPr>
          </a:lstStyle>
          <a:p/>
        </p:txBody>
      </p:sp>
      <p:sp>
        <p:nvSpPr>
          <p:cNvPr id="584" name="Google Shape;584;p74"/>
          <p:cNvSpPr txBox="1"/>
          <p:nvPr>
            <p:ph idx="6" type="subTitle"/>
          </p:nvPr>
        </p:nvSpPr>
        <p:spPr>
          <a:xfrm>
            <a:off x="292400" y="5155676"/>
            <a:ext cx="1456282"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IBM Plex Sans SemiBold"/>
              <a:buNone/>
              <a:defRPr>
                <a:solidFill>
                  <a:schemeClr val="lt1"/>
                </a:solidFill>
              </a:defRPr>
            </a:lvl1pPr>
            <a:lvl2pPr lvl="1">
              <a:spcBef>
                <a:spcPts val="0"/>
              </a:spcBef>
              <a:spcAft>
                <a:spcPts val="0"/>
              </a:spcAft>
              <a:buClr>
                <a:schemeClr val="lt1"/>
              </a:buClr>
              <a:buSzPts val="1400"/>
              <a:buFont typeface="IBM Plex Sans SemiBold"/>
              <a:buNone/>
              <a:defRPr>
                <a:solidFill>
                  <a:schemeClr val="lt1"/>
                </a:solidFill>
              </a:defRPr>
            </a:lvl2pPr>
            <a:lvl3pPr lvl="2">
              <a:spcBef>
                <a:spcPts val="0"/>
              </a:spcBef>
              <a:spcAft>
                <a:spcPts val="0"/>
              </a:spcAft>
              <a:buClr>
                <a:schemeClr val="lt1"/>
              </a:buClr>
              <a:buSzPts val="1400"/>
              <a:buFont typeface="IBM Plex Sans SemiBold"/>
              <a:buNone/>
              <a:defRPr>
                <a:solidFill>
                  <a:schemeClr val="lt1"/>
                </a:solidFill>
              </a:defRPr>
            </a:lvl3pPr>
            <a:lvl4pPr lvl="3">
              <a:spcBef>
                <a:spcPts val="0"/>
              </a:spcBef>
              <a:spcAft>
                <a:spcPts val="0"/>
              </a:spcAft>
              <a:buClr>
                <a:schemeClr val="lt1"/>
              </a:buClr>
              <a:buSzPts val="1400"/>
              <a:buFont typeface="IBM Plex Sans SemiBold"/>
              <a:buNone/>
              <a:defRPr>
                <a:solidFill>
                  <a:schemeClr val="lt1"/>
                </a:solidFill>
              </a:defRPr>
            </a:lvl4pPr>
            <a:lvl5pPr lvl="4">
              <a:spcBef>
                <a:spcPts val="0"/>
              </a:spcBef>
              <a:spcAft>
                <a:spcPts val="0"/>
              </a:spcAft>
              <a:buClr>
                <a:schemeClr val="lt1"/>
              </a:buClr>
              <a:buSzPts val="1400"/>
              <a:buFont typeface="IBM Plex Sans SemiBold"/>
              <a:buNone/>
              <a:defRPr>
                <a:solidFill>
                  <a:schemeClr val="lt1"/>
                </a:solidFill>
              </a:defRPr>
            </a:lvl5pPr>
            <a:lvl6pPr lvl="5">
              <a:spcBef>
                <a:spcPts val="0"/>
              </a:spcBef>
              <a:spcAft>
                <a:spcPts val="0"/>
              </a:spcAft>
              <a:buClr>
                <a:schemeClr val="lt1"/>
              </a:buClr>
              <a:buSzPts val="1400"/>
              <a:buFont typeface="IBM Plex Sans SemiBold"/>
              <a:buNone/>
              <a:defRPr>
                <a:solidFill>
                  <a:schemeClr val="lt1"/>
                </a:solidFill>
              </a:defRPr>
            </a:lvl6pPr>
            <a:lvl7pPr lvl="6">
              <a:spcBef>
                <a:spcPts val="0"/>
              </a:spcBef>
              <a:spcAft>
                <a:spcPts val="0"/>
              </a:spcAft>
              <a:buClr>
                <a:schemeClr val="lt1"/>
              </a:buClr>
              <a:buSzPts val="1400"/>
              <a:buFont typeface="IBM Plex Sans SemiBold"/>
              <a:buNone/>
              <a:defRPr>
                <a:solidFill>
                  <a:schemeClr val="lt1"/>
                </a:solidFill>
              </a:defRPr>
            </a:lvl7pPr>
            <a:lvl8pPr lvl="7">
              <a:spcBef>
                <a:spcPts val="0"/>
              </a:spcBef>
              <a:spcAft>
                <a:spcPts val="0"/>
              </a:spcAft>
              <a:buClr>
                <a:schemeClr val="lt1"/>
              </a:buClr>
              <a:buSzPts val="1400"/>
              <a:buFont typeface="IBM Plex Sans SemiBold"/>
              <a:buNone/>
              <a:defRPr>
                <a:solidFill>
                  <a:schemeClr val="lt1"/>
                </a:solidFill>
              </a:defRPr>
            </a:lvl8pPr>
            <a:lvl9pPr lvl="8">
              <a:spcBef>
                <a:spcPts val="0"/>
              </a:spcBef>
              <a:spcAft>
                <a:spcPts val="0"/>
              </a:spcAft>
              <a:buClr>
                <a:schemeClr val="lt1"/>
              </a:buClr>
              <a:buSzPts val="1400"/>
              <a:buFont typeface="IBM Plex Sans SemiBold"/>
              <a:buNone/>
              <a:defRPr>
                <a:solidFill>
                  <a:schemeClr val="lt1"/>
                </a:solidFill>
              </a:defRPr>
            </a:lvl9pPr>
          </a:lstStyle>
          <a:p/>
        </p:txBody>
      </p:sp>
      <p:sp>
        <p:nvSpPr>
          <p:cNvPr id="585" name="Google Shape;585;p74"/>
          <p:cNvSpPr txBox="1"/>
          <p:nvPr>
            <p:ph idx="7" type="subTitle"/>
          </p:nvPr>
        </p:nvSpPr>
        <p:spPr>
          <a:xfrm>
            <a:off x="292400" y="6198769"/>
            <a:ext cx="1456282"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IBM Plex Sans SemiBold"/>
              <a:buNone/>
              <a:defRPr>
                <a:solidFill>
                  <a:schemeClr val="lt1"/>
                </a:solidFill>
              </a:defRPr>
            </a:lvl1pPr>
            <a:lvl2pPr lvl="1">
              <a:spcBef>
                <a:spcPts val="0"/>
              </a:spcBef>
              <a:spcAft>
                <a:spcPts val="0"/>
              </a:spcAft>
              <a:buClr>
                <a:schemeClr val="lt1"/>
              </a:buClr>
              <a:buSzPts val="1400"/>
              <a:buFont typeface="IBM Plex Sans SemiBold"/>
              <a:buNone/>
              <a:defRPr>
                <a:solidFill>
                  <a:schemeClr val="lt1"/>
                </a:solidFill>
              </a:defRPr>
            </a:lvl2pPr>
            <a:lvl3pPr lvl="2">
              <a:spcBef>
                <a:spcPts val="0"/>
              </a:spcBef>
              <a:spcAft>
                <a:spcPts val="0"/>
              </a:spcAft>
              <a:buClr>
                <a:schemeClr val="lt1"/>
              </a:buClr>
              <a:buSzPts val="1400"/>
              <a:buFont typeface="IBM Plex Sans SemiBold"/>
              <a:buNone/>
              <a:defRPr>
                <a:solidFill>
                  <a:schemeClr val="lt1"/>
                </a:solidFill>
              </a:defRPr>
            </a:lvl3pPr>
            <a:lvl4pPr lvl="3">
              <a:spcBef>
                <a:spcPts val="0"/>
              </a:spcBef>
              <a:spcAft>
                <a:spcPts val="0"/>
              </a:spcAft>
              <a:buClr>
                <a:schemeClr val="lt1"/>
              </a:buClr>
              <a:buSzPts val="1400"/>
              <a:buFont typeface="IBM Plex Sans SemiBold"/>
              <a:buNone/>
              <a:defRPr>
                <a:solidFill>
                  <a:schemeClr val="lt1"/>
                </a:solidFill>
              </a:defRPr>
            </a:lvl4pPr>
            <a:lvl5pPr lvl="4">
              <a:spcBef>
                <a:spcPts val="0"/>
              </a:spcBef>
              <a:spcAft>
                <a:spcPts val="0"/>
              </a:spcAft>
              <a:buClr>
                <a:schemeClr val="lt1"/>
              </a:buClr>
              <a:buSzPts val="1400"/>
              <a:buFont typeface="IBM Plex Sans SemiBold"/>
              <a:buNone/>
              <a:defRPr>
                <a:solidFill>
                  <a:schemeClr val="lt1"/>
                </a:solidFill>
              </a:defRPr>
            </a:lvl5pPr>
            <a:lvl6pPr lvl="5">
              <a:spcBef>
                <a:spcPts val="0"/>
              </a:spcBef>
              <a:spcAft>
                <a:spcPts val="0"/>
              </a:spcAft>
              <a:buClr>
                <a:schemeClr val="lt1"/>
              </a:buClr>
              <a:buSzPts val="1400"/>
              <a:buFont typeface="IBM Plex Sans SemiBold"/>
              <a:buNone/>
              <a:defRPr>
                <a:solidFill>
                  <a:schemeClr val="lt1"/>
                </a:solidFill>
              </a:defRPr>
            </a:lvl6pPr>
            <a:lvl7pPr lvl="6">
              <a:spcBef>
                <a:spcPts val="0"/>
              </a:spcBef>
              <a:spcAft>
                <a:spcPts val="0"/>
              </a:spcAft>
              <a:buClr>
                <a:schemeClr val="lt1"/>
              </a:buClr>
              <a:buSzPts val="1400"/>
              <a:buFont typeface="IBM Plex Sans SemiBold"/>
              <a:buNone/>
              <a:defRPr>
                <a:solidFill>
                  <a:schemeClr val="lt1"/>
                </a:solidFill>
              </a:defRPr>
            </a:lvl7pPr>
            <a:lvl8pPr lvl="7">
              <a:spcBef>
                <a:spcPts val="0"/>
              </a:spcBef>
              <a:spcAft>
                <a:spcPts val="0"/>
              </a:spcAft>
              <a:buClr>
                <a:schemeClr val="lt1"/>
              </a:buClr>
              <a:buSzPts val="1400"/>
              <a:buFont typeface="IBM Plex Sans SemiBold"/>
              <a:buNone/>
              <a:defRPr>
                <a:solidFill>
                  <a:schemeClr val="lt1"/>
                </a:solidFill>
              </a:defRPr>
            </a:lvl8pPr>
            <a:lvl9pPr lvl="8">
              <a:spcBef>
                <a:spcPts val="0"/>
              </a:spcBef>
              <a:spcAft>
                <a:spcPts val="0"/>
              </a:spcAft>
              <a:buClr>
                <a:schemeClr val="lt1"/>
              </a:buClr>
              <a:buSzPts val="1400"/>
              <a:buFont typeface="IBM Plex Sans SemiBold"/>
              <a:buNone/>
              <a:defRPr>
                <a:solidFill>
                  <a:schemeClr val="lt1"/>
                </a:solidFill>
              </a:defRPr>
            </a:lvl9pPr>
          </a:lstStyle>
          <a:p/>
        </p:txBody>
      </p:sp>
      <p:sp>
        <p:nvSpPr>
          <p:cNvPr id="586" name="Google Shape;586;p74"/>
          <p:cNvSpPr txBox="1"/>
          <p:nvPr>
            <p:ph idx="8" type="subTitle"/>
          </p:nvPr>
        </p:nvSpPr>
        <p:spPr>
          <a:xfrm>
            <a:off x="292400" y="7241862"/>
            <a:ext cx="1456282"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IBM Plex Sans SemiBold"/>
              <a:buNone/>
              <a:defRPr>
                <a:solidFill>
                  <a:schemeClr val="lt1"/>
                </a:solidFill>
              </a:defRPr>
            </a:lvl1pPr>
            <a:lvl2pPr lvl="1">
              <a:spcBef>
                <a:spcPts val="0"/>
              </a:spcBef>
              <a:spcAft>
                <a:spcPts val="0"/>
              </a:spcAft>
              <a:buClr>
                <a:schemeClr val="lt1"/>
              </a:buClr>
              <a:buSzPts val="1400"/>
              <a:buFont typeface="IBM Plex Sans SemiBold"/>
              <a:buNone/>
              <a:defRPr>
                <a:solidFill>
                  <a:schemeClr val="lt1"/>
                </a:solidFill>
              </a:defRPr>
            </a:lvl2pPr>
            <a:lvl3pPr lvl="2">
              <a:spcBef>
                <a:spcPts val="0"/>
              </a:spcBef>
              <a:spcAft>
                <a:spcPts val="0"/>
              </a:spcAft>
              <a:buClr>
                <a:schemeClr val="lt1"/>
              </a:buClr>
              <a:buSzPts val="1400"/>
              <a:buFont typeface="IBM Plex Sans SemiBold"/>
              <a:buNone/>
              <a:defRPr>
                <a:solidFill>
                  <a:schemeClr val="lt1"/>
                </a:solidFill>
              </a:defRPr>
            </a:lvl3pPr>
            <a:lvl4pPr lvl="3">
              <a:spcBef>
                <a:spcPts val="0"/>
              </a:spcBef>
              <a:spcAft>
                <a:spcPts val="0"/>
              </a:spcAft>
              <a:buClr>
                <a:schemeClr val="lt1"/>
              </a:buClr>
              <a:buSzPts val="1400"/>
              <a:buFont typeface="IBM Plex Sans SemiBold"/>
              <a:buNone/>
              <a:defRPr>
                <a:solidFill>
                  <a:schemeClr val="lt1"/>
                </a:solidFill>
              </a:defRPr>
            </a:lvl4pPr>
            <a:lvl5pPr lvl="4">
              <a:spcBef>
                <a:spcPts val="0"/>
              </a:spcBef>
              <a:spcAft>
                <a:spcPts val="0"/>
              </a:spcAft>
              <a:buClr>
                <a:schemeClr val="lt1"/>
              </a:buClr>
              <a:buSzPts val="1400"/>
              <a:buFont typeface="IBM Plex Sans SemiBold"/>
              <a:buNone/>
              <a:defRPr>
                <a:solidFill>
                  <a:schemeClr val="lt1"/>
                </a:solidFill>
              </a:defRPr>
            </a:lvl5pPr>
            <a:lvl6pPr lvl="5">
              <a:spcBef>
                <a:spcPts val="0"/>
              </a:spcBef>
              <a:spcAft>
                <a:spcPts val="0"/>
              </a:spcAft>
              <a:buClr>
                <a:schemeClr val="lt1"/>
              </a:buClr>
              <a:buSzPts val="1400"/>
              <a:buFont typeface="IBM Plex Sans SemiBold"/>
              <a:buNone/>
              <a:defRPr>
                <a:solidFill>
                  <a:schemeClr val="lt1"/>
                </a:solidFill>
              </a:defRPr>
            </a:lvl6pPr>
            <a:lvl7pPr lvl="6">
              <a:spcBef>
                <a:spcPts val="0"/>
              </a:spcBef>
              <a:spcAft>
                <a:spcPts val="0"/>
              </a:spcAft>
              <a:buClr>
                <a:schemeClr val="lt1"/>
              </a:buClr>
              <a:buSzPts val="1400"/>
              <a:buFont typeface="IBM Plex Sans SemiBold"/>
              <a:buNone/>
              <a:defRPr>
                <a:solidFill>
                  <a:schemeClr val="lt1"/>
                </a:solidFill>
              </a:defRPr>
            </a:lvl7pPr>
            <a:lvl8pPr lvl="7">
              <a:spcBef>
                <a:spcPts val="0"/>
              </a:spcBef>
              <a:spcAft>
                <a:spcPts val="0"/>
              </a:spcAft>
              <a:buClr>
                <a:schemeClr val="lt1"/>
              </a:buClr>
              <a:buSzPts val="1400"/>
              <a:buFont typeface="IBM Plex Sans SemiBold"/>
              <a:buNone/>
              <a:defRPr>
                <a:solidFill>
                  <a:schemeClr val="lt1"/>
                </a:solidFill>
              </a:defRPr>
            </a:lvl8pPr>
            <a:lvl9pPr lvl="8">
              <a:spcBef>
                <a:spcPts val="0"/>
              </a:spcBef>
              <a:spcAft>
                <a:spcPts val="0"/>
              </a:spcAft>
              <a:buClr>
                <a:schemeClr val="lt1"/>
              </a:buClr>
              <a:buSzPts val="1400"/>
              <a:buFont typeface="IBM Plex Sans SemiBold"/>
              <a:buNone/>
              <a:defRPr>
                <a:solidFill>
                  <a:schemeClr val="lt1"/>
                </a:solidFill>
              </a:defRPr>
            </a:lvl9pPr>
          </a:lstStyle>
          <a:p/>
        </p:txBody>
      </p:sp>
      <p:sp>
        <p:nvSpPr>
          <p:cNvPr id="587" name="Google Shape;587;p74"/>
          <p:cNvSpPr txBox="1"/>
          <p:nvPr>
            <p:ph idx="9" type="subTitle"/>
          </p:nvPr>
        </p:nvSpPr>
        <p:spPr>
          <a:xfrm>
            <a:off x="292400" y="8284956"/>
            <a:ext cx="1456282"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IBM Plex Sans SemiBold"/>
              <a:buNone/>
              <a:defRPr>
                <a:solidFill>
                  <a:schemeClr val="lt1"/>
                </a:solidFill>
              </a:defRPr>
            </a:lvl1pPr>
            <a:lvl2pPr lvl="1">
              <a:spcBef>
                <a:spcPts val="0"/>
              </a:spcBef>
              <a:spcAft>
                <a:spcPts val="0"/>
              </a:spcAft>
              <a:buClr>
                <a:schemeClr val="lt1"/>
              </a:buClr>
              <a:buSzPts val="1400"/>
              <a:buFont typeface="IBM Plex Sans SemiBold"/>
              <a:buNone/>
              <a:defRPr>
                <a:solidFill>
                  <a:schemeClr val="lt1"/>
                </a:solidFill>
              </a:defRPr>
            </a:lvl2pPr>
            <a:lvl3pPr lvl="2">
              <a:spcBef>
                <a:spcPts val="0"/>
              </a:spcBef>
              <a:spcAft>
                <a:spcPts val="0"/>
              </a:spcAft>
              <a:buClr>
                <a:schemeClr val="lt1"/>
              </a:buClr>
              <a:buSzPts val="1400"/>
              <a:buFont typeface="IBM Plex Sans SemiBold"/>
              <a:buNone/>
              <a:defRPr>
                <a:solidFill>
                  <a:schemeClr val="lt1"/>
                </a:solidFill>
              </a:defRPr>
            </a:lvl3pPr>
            <a:lvl4pPr lvl="3">
              <a:spcBef>
                <a:spcPts val="0"/>
              </a:spcBef>
              <a:spcAft>
                <a:spcPts val="0"/>
              </a:spcAft>
              <a:buClr>
                <a:schemeClr val="lt1"/>
              </a:buClr>
              <a:buSzPts val="1400"/>
              <a:buFont typeface="IBM Plex Sans SemiBold"/>
              <a:buNone/>
              <a:defRPr>
                <a:solidFill>
                  <a:schemeClr val="lt1"/>
                </a:solidFill>
              </a:defRPr>
            </a:lvl4pPr>
            <a:lvl5pPr lvl="4">
              <a:spcBef>
                <a:spcPts val="0"/>
              </a:spcBef>
              <a:spcAft>
                <a:spcPts val="0"/>
              </a:spcAft>
              <a:buClr>
                <a:schemeClr val="lt1"/>
              </a:buClr>
              <a:buSzPts val="1400"/>
              <a:buFont typeface="IBM Plex Sans SemiBold"/>
              <a:buNone/>
              <a:defRPr>
                <a:solidFill>
                  <a:schemeClr val="lt1"/>
                </a:solidFill>
              </a:defRPr>
            </a:lvl5pPr>
            <a:lvl6pPr lvl="5">
              <a:spcBef>
                <a:spcPts val="0"/>
              </a:spcBef>
              <a:spcAft>
                <a:spcPts val="0"/>
              </a:spcAft>
              <a:buClr>
                <a:schemeClr val="lt1"/>
              </a:buClr>
              <a:buSzPts val="1400"/>
              <a:buFont typeface="IBM Plex Sans SemiBold"/>
              <a:buNone/>
              <a:defRPr>
                <a:solidFill>
                  <a:schemeClr val="lt1"/>
                </a:solidFill>
              </a:defRPr>
            </a:lvl6pPr>
            <a:lvl7pPr lvl="6">
              <a:spcBef>
                <a:spcPts val="0"/>
              </a:spcBef>
              <a:spcAft>
                <a:spcPts val="0"/>
              </a:spcAft>
              <a:buClr>
                <a:schemeClr val="lt1"/>
              </a:buClr>
              <a:buSzPts val="1400"/>
              <a:buFont typeface="IBM Plex Sans SemiBold"/>
              <a:buNone/>
              <a:defRPr>
                <a:solidFill>
                  <a:schemeClr val="lt1"/>
                </a:solidFill>
              </a:defRPr>
            </a:lvl7pPr>
            <a:lvl8pPr lvl="7">
              <a:spcBef>
                <a:spcPts val="0"/>
              </a:spcBef>
              <a:spcAft>
                <a:spcPts val="0"/>
              </a:spcAft>
              <a:buClr>
                <a:schemeClr val="lt1"/>
              </a:buClr>
              <a:buSzPts val="1400"/>
              <a:buFont typeface="IBM Plex Sans SemiBold"/>
              <a:buNone/>
              <a:defRPr>
                <a:solidFill>
                  <a:schemeClr val="lt1"/>
                </a:solidFill>
              </a:defRPr>
            </a:lvl8pPr>
            <a:lvl9pPr lvl="8">
              <a:spcBef>
                <a:spcPts val="0"/>
              </a:spcBef>
              <a:spcAft>
                <a:spcPts val="0"/>
              </a:spcAft>
              <a:buClr>
                <a:schemeClr val="lt1"/>
              </a:buClr>
              <a:buSzPts val="1400"/>
              <a:buFont typeface="IBM Plex Sans SemiBold"/>
              <a:buNone/>
              <a:defRPr>
                <a:solidFill>
                  <a:schemeClr val="lt1"/>
                </a:solidFill>
              </a:defRPr>
            </a:lvl9pPr>
          </a:lstStyle>
          <a:p/>
        </p:txBody>
      </p:sp>
      <p:cxnSp>
        <p:nvCxnSpPr>
          <p:cNvPr id="588" name="Google Shape;588;p74"/>
          <p:cNvCxnSpPr/>
          <p:nvPr/>
        </p:nvCxnSpPr>
        <p:spPr>
          <a:xfrm>
            <a:off x="1556823" y="4444929"/>
            <a:ext cx="5751409" cy="0"/>
          </a:xfrm>
          <a:prstGeom prst="straightConnector1">
            <a:avLst/>
          </a:prstGeom>
          <a:noFill/>
          <a:ln cap="flat" cmpd="sng" w="19050">
            <a:solidFill>
              <a:schemeClr val="accent1"/>
            </a:solidFill>
            <a:prstDash val="solid"/>
            <a:round/>
            <a:headEnd len="med" w="med" type="none"/>
            <a:tailEnd len="med" w="med" type="none"/>
          </a:ln>
        </p:spPr>
      </p:cxnSp>
      <p:cxnSp>
        <p:nvCxnSpPr>
          <p:cNvPr id="589" name="Google Shape;589;p74"/>
          <p:cNvCxnSpPr/>
          <p:nvPr/>
        </p:nvCxnSpPr>
        <p:spPr>
          <a:xfrm>
            <a:off x="1556823" y="5488022"/>
            <a:ext cx="5751409" cy="0"/>
          </a:xfrm>
          <a:prstGeom prst="straightConnector1">
            <a:avLst/>
          </a:prstGeom>
          <a:noFill/>
          <a:ln cap="flat" cmpd="sng" w="19050">
            <a:solidFill>
              <a:schemeClr val="accent1"/>
            </a:solidFill>
            <a:prstDash val="solid"/>
            <a:round/>
            <a:headEnd len="med" w="med" type="none"/>
            <a:tailEnd len="med" w="med" type="none"/>
          </a:ln>
        </p:spPr>
      </p:cxnSp>
      <p:cxnSp>
        <p:nvCxnSpPr>
          <p:cNvPr id="590" name="Google Shape;590;p74"/>
          <p:cNvCxnSpPr/>
          <p:nvPr/>
        </p:nvCxnSpPr>
        <p:spPr>
          <a:xfrm>
            <a:off x="1556823" y="6531116"/>
            <a:ext cx="5751409" cy="0"/>
          </a:xfrm>
          <a:prstGeom prst="straightConnector1">
            <a:avLst/>
          </a:prstGeom>
          <a:noFill/>
          <a:ln cap="flat" cmpd="sng" w="19050">
            <a:solidFill>
              <a:schemeClr val="accent1"/>
            </a:solidFill>
            <a:prstDash val="solid"/>
            <a:round/>
            <a:headEnd len="med" w="med" type="none"/>
            <a:tailEnd len="med" w="med" type="none"/>
          </a:ln>
        </p:spPr>
      </p:cxnSp>
      <p:cxnSp>
        <p:nvCxnSpPr>
          <p:cNvPr id="591" name="Google Shape;591;p74"/>
          <p:cNvCxnSpPr/>
          <p:nvPr/>
        </p:nvCxnSpPr>
        <p:spPr>
          <a:xfrm>
            <a:off x="1556823" y="7574209"/>
            <a:ext cx="5751409" cy="0"/>
          </a:xfrm>
          <a:prstGeom prst="straightConnector1">
            <a:avLst/>
          </a:prstGeom>
          <a:noFill/>
          <a:ln cap="flat" cmpd="sng" w="19050">
            <a:solidFill>
              <a:schemeClr val="accent1"/>
            </a:solidFill>
            <a:prstDash val="solid"/>
            <a:round/>
            <a:headEnd len="med" w="med" type="none"/>
            <a:tailEnd len="med" w="med" type="none"/>
          </a:ln>
        </p:spPr>
      </p:cxnSp>
      <p:cxnSp>
        <p:nvCxnSpPr>
          <p:cNvPr id="592" name="Google Shape;592;p74"/>
          <p:cNvCxnSpPr/>
          <p:nvPr/>
        </p:nvCxnSpPr>
        <p:spPr>
          <a:xfrm>
            <a:off x="1556823" y="8617302"/>
            <a:ext cx="5751409" cy="0"/>
          </a:xfrm>
          <a:prstGeom prst="straightConnector1">
            <a:avLst/>
          </a:prstGeom>
          <a:noFill/>
          <a:ln cap="flat" cmpd="sng" w="19050">
            <a:solidFill>
              <a:schemeClr val="accent1"/>
            </a:solidFill>
            <a:prstDash val="solid"/>
            <a:round/>
            <a:headEnd len="med" w="med" type="none"/>
            <a:tailEnd len="med" w="med" type="none"/>
          </a:ln>
        </p:spPr>
      </p:cxnSp>
      <p:sp>
        <p:nvSpPr>
          <p:cNvPr id="593" name="Google Shape;593;p74"/>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p:cSld name="CUSTOM_9">
    <p:spTree>
      <p:nvGrpSpPr>
        <p:cNvPr id="594" name="Shape 594"/>
        <p:cNvGrpSpPr/>
        <p:nvPr/>
      </p:nvGrpSpPr>
      <p:grpSpPr>
        <a:xfrm>
          <a:off x="0" y="0"/>
          <a:ext cx="0" cy="0"/>
          <a:chOff x="0" y="0"/>
          <a:chExt cx="0" cy="0"/>
        </a:xfrm>
      </p:grpSpPr>
      <p:sp>
        <p:nvSpPr>
          <p:cNvPr id="595" name="Google Shape;595;p75"/>
          <p:cNvSpPr txBox="1"/>
          <p:nvPr>
            <p:ph idx="1" type="subTitle"/>
          </p:nvPr>
        </p:nvSpPr>
        <p:spPr>
          <a:xfrm>
            <a:off x="3645948" y="596053"/>
            <a:ext cx="4126595" cy="1266424"/>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596" name="Google Shape;596;p75"/>
          <p:cNvSpPr txBox="1"/>
          <p:nvPr>
            <p:ph idx="2" type="subTitle"/>
          </p:nvPr>
        </p:nvSpPr>
        <p:spPr>
          <a:xfrm>
            <a:off x="3645948" y="1862667"/>
            <a:ext cx="4126595" cy="1266424"/>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597" name="Google Shape;597;p75"/>
          <p:cNvSpPr txBox="1"/>
          <p:nvPr>
            <p:ph idx="3" type="subTitle"/>
          </p:nvPr>
        </p:nvSpPr>
        <p:spPr>
          <a:xfrm>
            <a:off x="3645948" y="3129280"/>
            <a:ext cx="4126595" cy="1266424"/>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598" name="Google Shape;598;p75"/>
          <p:cNvSpPr txBox="1"/>
          <p:nvPr>
            <p:ph idx="4" type="subTitle"/>
          </p:nvPr>
        </p:nvSpPr>
        <p:spPr>
          <a:xfrm>
            <a:off x="3645948" y="4395893"/>
            <a:ext cx="4126595" cy="1266424"/>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599" name="Google Shape;599;p75"/>
          <p:cNvSpPr txBox="1"/>
          <p:nvPr>
            <p:ph idx="5" type="subTitle"/>
          </p:nvPr>
        </p:nvSpPr>
        <p:spPr>
          <a:xfrm>
            <a:off x="3645948" y="5662507"/>
            <a:ext cx="4126595" cy="1266424"/>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600" name="Google Shape;600;p75"/>
          <p:cNvSpPr txBox="1"/>
          <p:nvPr>
            <p:ph idx="6" type="subTitle"/>
          </p:nvPr>
        </p:nvSpPr>
        <p:spPr>
          <a:xfrm>
            <a:off x="3064037" y="596053"/>
            <a:ext cx="542686" cy="1266424"/>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601" name="Google Shape;601;p75"/>
          <p:cNvSpPr txBox="1"/>
          <p:nvPr>
            <p:ph idx="7" type="subTitle"/>
          </p:nvPr>
        </p:nvSpPr>
        <p:spPr>
          <a:xfrm>
            <a:off x="3064037" y="1862667"/>
            <a:ext cx="542686" cy="1266424"/>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602" name="Google Shape;602;p75"/>
          <p:cNvSpPr txBox="1"/>
          <p:nvPr>
            <p:ph idx="8" type="subTitle"/>
          </p:nvPr>
        </p:nvSpPr>
        <p:spPr>
          <a:xfrm>
            <a:off x="3064037" y="3129280"/>
            <a:ext cx="542686" cy="1266424"/>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603" name="Google Shape;603;p75"/>
          <p:cNvSpPr txBox="1"/>
          <p:nvPr>
            <p:ph idx="9" type="subTitle"/>
          </p:nvPr>
        </p:nvSpPr>
        <p:spPr>
          <a:xfrm>
            <a:off x="3064037" y="4395893"/>
            <a:ext cx="542686" cy="1266424"/>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604" name="Google Shape;604;p75"/>
          <p:cNvSpPr txBox="1"/>
          <p:nvPr>
            <p:ph idx="13" type="subTitle"/>
          </p:nvPr>
        </p:nvSpPr>
        <p:spPr>
          <a:xfrm>
            <a:off x="3064037" y="5662507"/>
            <a:ext cx="542686" cy="1266424"/>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605" name="Google Shape;605;p75"/>
          <p:cNvSpPr txBox="1"/>
          <p:nvPr>
            <p:ph type="title"/>
          </p:nvPr>
        </p:nvSpPr>
        <p:spPr>
          <a:xfrm>
            <a:off x="215900" y="528342"/>
            <a:ext cx="2653855"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606" name="Google Shape;606;p75"/>
          <p:cNvSpPr txBox="1"/>
          <p:nvPr>
            <p:ph idx="14" type="subTitle"/>
          </p:nvPr>
        </p:nvSpPr>
        <p:spPr>
          <a:xfrm>
            <a:off x="3645948" y="6929120"/>
            <a:ext cx="4126595" cy="1266424"/>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607" name="Google Shape;607;p75"/>
          <p:cNvSpPr txBox="1"/>
          <p:nvPr>
            <p:ph idx="15" type="subTitle"/>
          </p:nvPr>
        </p:nvSpPr>
        <p:spPr>
          <a:xfrm>
            <a:off x="3064037" y="6929120"/>
            <a:ext cx="542686" cy="1266424"/>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608" name="Google Shape;608;p75"/>
          <p:cNvSpPr txBox="1"/>
          <p:nvPr>
            <p:ph idx="16" type="subTitle"/>
          </p:nvPr>
        </p:nvSpPr>
        <p:spPr>
          <a:xfrm>
            <a:off x="3645948" y="8195733"/>
            <a:ext cx="4126595" cy="1266424"/>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609" name="Google Shape;609;p75"/>
          <p:cNvSpPr txBox="1"/>
          <p:nvPr>
            <p:ph idx="17" type="subTitle"/>
          </p:nvPr>
        </p:nvSpPr>
        <p:spPr>
          <a:xfrm>
            <a:off x="3064037" y="8195733"/>
            <a:ext cx="542686" cy="1266424"/>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610" name="Google Shape;610;p75"/>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V2">
  <p:cSld name="CUSTOM_17">
    <p:bg>
      <p:bgPr>
        <a:solidFill>
          <a:schemeClr val="dk1"/>
        </a:solidFill>
      </p:bgPr>
    </p:bg>
    <p:spTree>
      <p:nvGrpSpPr>
        <p:cNvPr id="611" name="Shape 611"/>
        <p:cNvGrpSpPr/>
        <p:nvPr/>
      </p:nvGrpSpPr>
      <p:grpSpPr>
        <a:xfrm>
          <a:off x="0" y="0"/>
          <a:ext cx="0" cy="0"/>
          <a:chOff x="0" y="0"/>
          <a:chExt cx="0" cy="0"/>
        </a:xfrm>
      </p:grpSpPr>
      <p:sp>
        <p:nvSpPr>
          <p:cNvPr id="612" name="Google Shape;612;p76"/>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13" name="Google Shape;613;p76"/>
          <p:cNvSpPr txBox="1"/>
          <p:nvPr>
            <p:ph type="title"/>
          </p:nvPr>
        </p:nvSpPr>
        <p:spPr>
          <a:xfrm>
            <a:off x="215900" y="528342"/>
            <a:ext cx="3667827"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IBM Plex Sans Light"/>
              <a:buNone/>
              <a:defRPr sz="3600">
                <a:solidFill>
                  <a:schemeClr val="lt1"/>
                </a:solidFill>
              </a:defRPr>
            </a:lvl1pPr>
            <a:lvl2pPr lvl="1">
              <a:spcBef>
                <a:spcPts val="0"/>
              </a:spcBef>
              <a:spcAft>
                <a:spcPts val="0"/>
              </a:spcAft>
              <a:buClr>
                <a:schemeClr val="lt1"/>
              </a:buClr>
              <a:buSzPts val="3600"/>
              <a:buFont typeface="IBM Plex Sans Light"/>
              <a:buNone/>
              <a:defRPr sz="3600">
                <a:solidFill>
                  <a:schemeClr val="lt1"/>
                </a:solidFill>
              </a:defRPr>
            </a:lvl2pPr>
            <a:lvl3pPr lvl="2">
              <a:spcBef>
                <a:spcPts val="0"/>
              </a:spcBef>
              <a:spcAft>
                <a:spcPts val="0"/>
              </a:spcAft>
              <a:buClr>
                <a:schemeClr val="lt1"/>
              </a:buClr>
              <a:buSzPts val="3600"/>
              <a:buFont typeface="IBM Plex Sans Light"/>
              <a:buNone/>
              <a:defRPr sz="3600">
                <a:solidFill>
                  <a:schemeClr val="lt1"/>
                </a:solidFill>
              </a:defRPr>
            </a:lvl3pPr>
            <a:lvl4pPr lvl="3">
              <a:spcBef>
                <a:spcPts val="0"/>
              </a:spcBef>
              <a:spcAft>
                <a:spcPts val="0"/>
              </a:spcAft>
              <a:buClr>
                <a:schemeClr val="lt1"/>
              </a:buClr>
              <a:buSzPts val="3600"/>
              <a:buFont typeface="IBM Plex Sans Light"/>
              <a:buNone/>
              <a:defRPr sz="3600">
                <a:solidFill>
                  <a:schemeClr val="lt1"/>
                </a:solidFill>
              </a:defRPr>
            </a:lvl4pPr>
            <a:lvl5pPr lvl="4">
              <a:spcBef>
                <a:spcPts val="0"/>
              </a:spcBef>
              <a:spcAft>
                <a:spcPts val="0"/>
              </a:spcAft>
              <a:buClr>
                <a:schemeClr val="lt1"/>
              </a:buClr>
              <a:buSzPts val="3600"/>
              <a:buFont typeface="IBM Plex Sans Light"/>
              <a:buNone/>
              <a:defRPr sz="3600">
                <a:solidFill>
                  <a:schemeClr val="lt1"/>
                </a:solidFill>
              </a:defRPr>
            </a:lvl5pPr>
            <a:lvl6pPr lvl="5">
              <a:spcBef>
                <a:spcPts val="0"/>
              </a:spcBef>
              <a:spcAft>
                <a:spcPts val="0"/>
              </a:spcAft>
              <a:buClr>
                <a:schemeClr val="lt1"/>
              </a:buClr>
              <a:buSzPts val="3600"/>
              <a:buFont typeface="IBM Plex Sans Light"/>
              <a:buNone/>
              <a:defRPr sz="3600">
                <a:solidFill>
                  <a:schemeClr val="lt1"/>
                </a:solidFill>
              </a:defRPr>
            </a:lvl6pPr>
            <a:lvl7pPr lvl="6">
              <a:spcBef>
                <a:spcPts val="0"/>
              </a:spcBef>
              <a:spcAft>
                <a:spcPts val="0"/>
              </a:spcAft>
              <a:buClr>
                <a:schemeClr val="lt1"/>
              </a:buClr>
              <a:buSzPts val="3600"/>
              <a:buFont typeface="IBM Plex Sans Light"/>
              <a:buNone/>
              <a:defRPr sz="3600">
                <a:solidFill>
                  <a:schemeClr val="lt1"/>
                </a:solidFill>
              </a:defRPr>
            </a:lvl7pPr>
            <a:lvl8pPr lvl="7">
              <a:spcBef>
                <a:spcPts val="0"/>
              </a:spcBef>
              <a:spcAft>
                <a:spcPts val="0"/>
              </a:spcAft>
              <a:buClr>
                <a:schemeClr val="lt1"/>
              </a:buClr>
              <a:buSzPts val="3600"/>
              <a:buFont typeface="IBM Plex Sans Light"/>
              <a:buNone/>
              <a:defRPr sz="3600">
                <a:solidFill>
                  <a:schemeClr val="lt1"/>
                </a:solidFill>
              </a:defRPr>
            </a:lvl8pPr>
            <a:lvl9pPr lvl="8">
              <a:spcBef>
                <a:spcPts val="0"/>
              </a:spcBef>
              <a:spcAft>
                <a:spcPts val="0"/>
              </a:spcAft>
              <a:buClr>
                <a:schemeClr val="lt1"/>
              </a:buClr>
              <a:buSzPts val="3600"/>
              <a:buFont typeface="IBM Plex Sans Light"/>
              <a:buNone/>
              <a:defRPr sz="3600">
                <a:solidFill>
                  <a:schemeClr val="lt1"/>
                </a:solidFill>
              </a:defRPr>
            </a:lvl9pPr>
          </a:lstStyle>
          <a:p/>
        </p:txBody>
      </p:sp>
      <p:sp>
        <p:nvSpPr>
          <p:cNvPr id="614" name="Google Shape;614;p76"/>
          <p:cNvSpPr txBox="1"/>
          <p:nvPr>
            <p:ph idx="2" type="title"/>
          </p:nvPr>
        </p:nvSpPr>
        <p:spPr>
          <a:xfrm>
            <a:off x="3883501" y="528342"/>
            <a:ext cx="3514132"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IBM Plex Sans Light"/>
              <a:buNone/>
              <a:defRPr sz="3600">
                <a:solidFill>
                  <a:schemeClr val="lt1"/>
                </a:solidFill>
              </a:defRPr>
            </a:lvl1pPr>
            <a:lvl2pPr lvl="1">
              <a:spcBef>
                <a:spcPts val="0"/>
              </a:spcBef>
              <a:spcAft>
                <a:spcPts val="0"/>
              </a:spcAft>
              <a:buClr>
                <a:schemeClr val="lt1"/>
              </a:buClr>
              <a:buSzPts val="3600"/>
              <a:buFont typeface="IBM Plex Sans Light"/>
              <a:buNone/>
              <a:defRPr sz="3600">
                <a:solidFill>
                  <a:schemeClr val="lt1"/>
                </a:solidFill>
              </a:defRPr>
            </a:lvl2pPr>
            <a:lvl3pPr lvl="2">
              <a:spcBef>
                <a:spcPts val="0"/>
              </a:spcBef>
              <a:spcAft>
                <a:spcPts val="0"/>
              </a:spcAft>
              <a:buClr>
                <a:schemeClr val="lt1"/>
              </a:buClr>
              <a:buSzPts val="3600"/>
              <a:buFont typeface="IBM Plex Sans Light"/>
              <a:buNone/>
              <a:defRPr sz="3600">
                <a:solidFill>
                  <a:schemeClr val="lt1"/>
                </a:solidFill>
              </a:defRPr>
            </a:lvl3pPr>
            <a:lvl4pPr lvl="3">
              <a:spcBef>
                <a:spcPts val="0"/>
              </a:spcBef>
              <a:spcAft>
                <a:spcPts val="0"/>
              </a:spcAft>
              <a:buClr>
                <a:schemeClr val="lt1"/>
              </a:buClr>
              <a:buSzPts val="3600"/>
              <a:buFont typeface="IBM Plex Sans Light"/>
              <a:buNone/>
              <a:defRPr sz="3600">
                <a:solidFill>
                  <a:schemeClr val="lt1"/>
                </a:solidFill>
              </a:defRPr>
            </a:lvl4pPr>
            <a:lvl5pPr lvl="4">
              <a:spcBef>
                <a:spcPts val="0"/>
              </a:spcBef>
              <a:spcAft>
                <a:spcPts val="0"/>
              </a:spcAft>
              <a:buClr>
                <a:schemeClr val="lt1"/>
              </a:buClr>
              <a:buSzPts val="3600"/>
              <a:buFont typeface="IBM Plex Sans Light"/>
              <a:buNone/>
              <a:defRPr sz="3600">
                <a:solidFill>
                  <a:schemeClr val="lt1"/>
                </a:solidFill>
              </a:defRPr>
            </a:lvl5pPr>
            <a:lvl6pPr lvl="5">
              <a:spcBef>
                <a:spcPts val="0"/>
              </a:spcBef>
              <a:spcAft>
                <a:spcPts val="0"/>
              </a:spcAft>
              <a:buClr>
                <a:schemeClr val="lt1"/>
              </a:buClr>
              <a:buSzPts val="3600"/>
              <a:buFont typeface="IBM Plex Sans Light"/>
              <a:buNone/>
              <a:defRPr sz="3600">
                <a:solidFill>
                  <a:schemeClr val="lt1"/>
                </a:solidFill>
              </a:defRPr>
            </a:lvl6pPr>
            <a:lvl7pPr lvl="6">
              <a:spcBef>
                <a:spcPts val="0"/>
              </a:spcBef>
              <a:spcAft>
                <a:spcPts val="0"/>
              </a:spcAft>
              <a:buClr>
                <a:schemeClr val="lt1"/>
              </a:buClr>
              <a:buSzPts val="3600"/>
              <a:buFont typeface="IBM Plex Sans Light"/>
              <a:buNone/>
              <a:defRPr sz="3600">
                <a:solidFill>
                  <a:schemeClr val="lt1"/>
                </a:solidFill>
              </a:defRPr>
            </a:lvl7pPr>
            <a:lvl8pPr lvl="7">
              <a:spcBef>
                <a:spcPts val="0"/>
              </a:spcBef>
              <a:spcAft>
                <a:spcPts val="0"/>
              </a:spcAft>
              <a:buClr>
                <a:schemeClr val="lt1"/>
              </a:buClr>
              <a:buSzPts val="3600"/>
              <a:buFont typeface="IBM Plex Sans Light"/>
              <a:buNone/>
              <a:defRPr sz="3600">
                <a:solidFill>
                  <a:schemeClr val="lt1"/>
                </a:solidFill>
              </a:defRPr>
            </a:lvl8pPr>
            <a:lvl9pPr lvl="8">
              <a:spcBef>
                <a:spcPts val="0"/>
              </a:spcBef>
              <a:spcAft>
                <a:spcPts val="0"/>
              </a:spcAft>
              <a:buClr>
                <a:schemeClr val="lt1"/>
              </a:buClr>
              <a:buSzPts val="3600"/>
              <a:buFont typeface="IBM Plex Sans Light"/>
              <a:buNone/>
              <a:defRPr sz="3600">
                <a:solidFill>
                  <a:schemeClr val="lt1"/>
                </a:solidFill>
              </a:defRPr>
            </a:lvl9pPr>
          </a:lstStyle>
          <a:p/>
        </p:txBody>
      </p:sp>
      <p:sp>
        <p:nvSpPr>
          <p:cNvPr id="615" name="Google Shape;615;p76"/>
          <p:cNvSpPr txBox="1"/>
          <p:nvPr>
            <p:ph idx="3" type="title"/>
          </p:nvPr>
        </p:nvSpPr>
        <p:spPr>
          <a:xfrm>
            <a:off x="215900" y="2801676"/>
            <a:ext cx="4096227"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IBM Plex Sans Light"/>
              <a:buNone/>
              <a:defRPr sz="3600">
                <a:solidFill>
                  <a:schemeClr val="lt1"/>
                </a:solidFill>
              </a:defRPr>
            </a:lvl1pPr>
            <a:lvl2pPr lvl="1">
              <a:spcBef>
                <a:spcPts val="0"/>
              </a:spcBef>
              <a:spcAft>
                <a:spcPts val="0"/>
              </a:spcAft>
              <a:buClr>
                <a:schemeClr val="lt1"/>
              </a:buClr>
              <a:buSzPts val="3600"/>
              <a:buFont typeface="IBM Plex Sans Light"/>
              <a:buNone/>
              <a:defRPr sz="3600">
                <a:solidFill>
                  <a:schemeClr val="lt1"/>
                </a:solidFill>
              </a:defRPr>
            </a:lvl2pPr>
            <a:lvl3pPr lvl="2">
              <a:spcBef>
                <a:spcPts val="0"/>
              </a:spcBef>
              <a:spcAft>
                <a:spcPts val="0"/>
              </a:spcAft>
              <a:buClr>
                <a:schemeClr val="lt1"/>
              </a:buClr>
              <a:buSzPts val="3600"/>
              <a:buFont typeface="IBM Plex Sans Light"/>
              <a:buNone/>
              <a:defRPr sz="3600">
                <a:solidFill>
                  <a:schemeClr val="lt1"/>
                </a:solidFill>
              </a:defRPr>
            </a:lvl3pPr>
            <a:lvl4pPr lvl="3">
              <a:spcBef>
                <a:spcPts val="0"/>
              </a:spcBef>
              <a:spcAft>
                <a:spcPts val="0"/>
              </a:spcAft>
              <a:buClr>
                <a:schemeClr val="lt1"/>
              </a:buClr>
              <a:buSzPts val="3600"/>
              <a:buFont typeface="IBM Plex Sans Light"/>
              <a:buNone/>
              <a:defRPr sz="3600">
                <a:solidFill>
                  <a:schemeClr val="lt1"/>
                </a:solidFill>
              </a:defRPr>
            </a:lvl4pPr>
            <a:lvl5pPr lvl="4">
              <a:spcBef>
                <a:spcPts val="0"/>
              </a:spcBef>
              <a:spcAft>
                <a:spcPts val="0"/>
              </a:spcAft>
              <a:buClr>
                <a:schemeClr val="lt1"/>
              </a:buClr>
              <a:buSzPts val="3600"/>
              <a:buFont typeface="IBM Plex Sans Light"/>
              <a:buNone/>
              <a:defRPr sz="3600">
                <a:solidFill>
                  <a:schemeClr val="lt1"/>
                </a:solidFill>
              </a:defRPr>
            </a:lvl5pPr>
            <a:lvl6pPr lvl="5">
              <a:spcBef>
                <a:spcPts val="0"/>
              </a:spcBef>
              <a:spcAft>
                <a:spcPts val="0"/>
              </a:spcAft>
              <a:buClr>
                <a:schemeClr val="lt1"/>
              </a:buClr>
              <a:buSzPts val="3600"/>
              <a:buFont typeface="IBM Plex Sans Light"/>
              <a:buNone/>
              <a:defRPr sz="3600">
                <a:solidFill>
                  <a:schemeClr val="lt1"/>
                </a:solidFill>
              </a:defRPr>
            </a:lvl6pPr>
            <a:lvl7pPr lvl="6">
              <a:spcBef>
                <a:spcPts val="0"/>
              </a:spcBef>
              <a:spcAft>
                <a:spcPts val="0"/>
              </a:spcAft>
              <a:buClr>
                <a:schemeClr val="lt1"/>
              </a:buClr>
              <a:buSzPts val="3600"/>
              <a:buFont typeface="IBM Plex Sans Light"/>
              <a:buNone/>
              <a:defRPr sz="3600">
                <a:solidFill>
                  <a:schemeClr val="lt1"/>
                </a:solidFill>
              </a:defRPr>
            </a:lvl7pPr>
            <a:lvl8pPr lvl="7">
              <a:spcBef>
                <a:spcPts val="0"/>
              </a:spcBef>
              <a:spcAft>
                <a:spcPts val="0"/>
              </a:spcAft>
              <a:buClr>
                <a:schemeClr val="lt1"/>
              </a:buClr>
              <a:buSzPts val="3600"/>
              <a:buFont typeface="IBM Plex Sans Light"/>
              <a:buNone/>
              <a:defRPr sz="3600">
                <a:solidFill>
                  <a:schemeClr val="lt1"/>
                </a:solidFill>
              </a:defRPr>
            </a:lvl8pPr>
            <a:lvl9pPr lvl="8">
              <a:spcBef>
                <a:spcPts val="0"/>
              </a:spcBef>
              <a:spcAft>
                <a:spcPts val="0"/>
              </a:spcAft>
              <a:buClr>
                <a:schemeClr val="lt1"/>
              </a:buClr>
              <a:buSzPts val="3600"/>
              <a:buFont typeface="IBM Plex Sans Light"/>
              <a:buNone/>
              <a:defRPr sz="3600">
                <a:solidFill>
                  <a:schemeClr val="lt1"/>
                </a:solidFill>
              </a:defRPr>
            </a:lvl9pPr>
          </a:lstStyle>
          <a:p/>
        </p:txBody>
      </p:sp>
      <p:sp>
        <p:nvSpPr>
          <p:cNvPr id="616" name="Google Shape;616;p76"/>
          <p:cNvSpPr txBox="1"/>
          <p:nvPr>
            <p:ph idx="4" type="title"/>
          </p:nvPr>
        </p:nvSpPr>
        <p:spPr>
          <a:xfrm>
            <a:off x="4507869" y="2801676"/>
            <a:ext cx="2889614"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IBM Plex Sans Light"/>
              <a:buNone/>
              <a:defRPr sz="3600">
                <a:solidFill>
                  <a:schemeClr val="lt1"/>
                </a:solidFill>
              </a:defRPr>
            </a:lvl1pPr>
            <a:lvl2pPr lvl="1">
              <a:spcBef>
                <a:spcPts val="0"/>
              </a:spcBef>
              <a:spcAft>
                <a:spcPts val="0"/>
              </a:spcAft>
              <a:buClr>
                <a:schemeClr val="lt1"/>
              </a:buClr>
              <a:buSzPts val="3600"/>
              <a:buFont typeface="IBM Plex Sans Light"/>
              <a:buNone/>
              <a:defRPr sz="3600">
                <a:solidFill>
                  <a:schemeClr val="lt1"/>
                </a:solidFill>
              </a:defRPr>
            </a:lvl2pPr>
            <a:lvl3pPr lvl="2">
              <a:spcBef>
                <a:spcPts val="0"/>
              </a:spcBef>
              <a:spcAft>
                <a:spcPts val="0"/>
              </a:spcAft>
              <a:buClr>
                <a:schemeClr val="lt1"/>
              </a:buClr>
              <a:buSzPts val="3600"/>
              <a:buFont typeface="IBM Plex Sans Light"/>
              <a:buNone/>
              <a:defRPr sz="3600">
                <a:solidFill>
                  <a:schemeClr val="lt1"/>
                </a:solidFill>
              </a:defRPr>
            </a:lvl3pPr>
            <a:lvl4pPr lvl="3">
              <a:spcBef>
                <a:spcPts val="0"/>
              </a:spcBef>
              <a:spcAft>
                <a:spcPts val="0"/>
              </a:spcAft>
              <a:buClr>
                <a:schemeClr val="lt1"/>
              </a:buClr>
              <a:buSzPts val="3600"/>
              <a:buFont typeface="IBM Plex Sans Light"/>
              <a:buNone/>
              <a:defRPr sz="3600">
                <a:solidFill>
                  <a:schemeClr val="lt1"/>
                </a:solidFill>
              </a:defRPr>
            </a:lvl4pPr>
            <a:lvl5pPr lvl="4">
              <a:spcBef>
                <a:spcPts val="0"/>
              </a:spcBef>
              <a:spcAft>
                <a:spcPts val="0"/>
              </a:spcAft>
              <a:buClr>
                <a:schemeClr val="lt1"/>
              </a:buClr>
              <a:buSzPts val="3600"/>
              <a:buFont typeface="IBM Plex Sans Light"/>
              <a:buNone/>
              <a:defRPr sz="3600">
                <a:solidFill>
                  <a:schemeClr val="lt1"/>
                </a:solidFill>
              </a:defRPr>
            </a:lvl5pPr>
            <a:lvl6pPr lvl="5">
              <a:spcBef>
                <a:spcPts val="0"/>
              </a:spcBef>
              <a:spcAft>
                <a:spcPts val="0"/>
              </a:spcAft>
              <a:buClr>
                <a:schemeClr val="lt1"/>
              </a:buClr>
              <a:buSzPts val="3600"/>
              <a:buFont typeface="IBM Plex Sans Light"/>
              <a:buNone/>
              <a:defRPr sz="3600">
                <a:solidFill>
                  <a:schemeClr val="lt1"/>
                </a:solidFill>
              </a:defRPr>
            </a:lvl6pPr>
            <a:lvl7pPr lvl="6">
              <a:spcBef>
                <a:spcPts val="0"/>
              </a:spcBef>
              <a:spcAft>
                <a:spcPts val="0"/>
              </a:spcAft>
              <a:buClr>
                <a:schemeClr val="lt1"/>
              </a:buClr>
              <a:buSzPts val="3600"/>
              <a:buFont typeface="IBM Plex Sans Light"/>
              <a:buNone/>
              <a:defRPr sz="3600">
                <a:solidFill>
                  <a:schemeClr val="lt1"/>
                </a:solidFill>
              </a:defRPr>
            </a:lvl7pPr>
            <a:lvl8pPr lvl="7">
              <a:spcBef>
                <a:spcPts val="0"/>
              </a:spcBef>
              <a:spcAft>
                <a:spcPts val="0"/>
              </a:spcAft>
              <a:buClr>
                <a:schemeClr val="lt1"/>
              </a:buClr>
              <a:buSzPts val="3600"/>
              <a:buFont typeface="IBM Plex Sans Light"/>
              <a:buNone/>
              <a:defRPr sz="3600">
                <a:solidFill>
                  <a:schemeClr val="lt1"/>
                </a:solidFill>
              </a:defRPr>
            </a:lvl8pPr>
            <a:lvl9pPr lvl="8">
              <a:spcBef>
                <a:spcPts val="0"/>
              </a:spcBef>
              <a:spcAft>
                <a:spcPts val="0"/>
              </a:spcAft>
              <a:buClr>
                <a:schemeClr val="lt1"/>
              </a:buClr>
              <a:buSzPts val="3600"/>
              <a:buFont typeface="IBM Plex Sans Light"/>
              <a:buNone/>
              <a:defRPr sz="3600">
                <a:solidFill>
                  <a:schemeClr val="lt1"/>
                </a:solidFill>
              </a:defRPr>
            </a:lvl9pPr>
          </a:lstStyle>
          <a:p/>
        </p:txBody>
      </p:sp>
      <p:sp>
        <p:nvSpPr>
          <p:cNvPr id="617" name="Google Shape;617;p76"/>
          <p:cNvSpPr txBox="1"/>
          <p:nvPr>
            <p:ph idx="5" type="title"/>
          </p:nvPr>
        </p:nvSpPr>
        <p:spPr>
          <a:xfrm>
            <a:off x="215900" y="5379049"/>
            <a:ext cx="5089568"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IBM Plex Sans Light"/>
              <a:buNone/>
              <a:defRPr sz="3600">
                <a:solidFill>
                  <a:schemeClr val="lt1"/>
                </a:solidFill>
              </a:defRPr>
            </a:lvl1pPr>
            <a:lvl2pPr lvl="1">
              <a:spcBef>
                <a:spcPts val="0"/>
              </a:spcBef>
              <a:spcAft>
                <a:spcPts val="0"/>
              </a:spcAft>
              <a:buClr>
                <a:schemeClr val="lt1"/>
              </a:buClr>
              <a:buSzPts val="3600"/>
              <a:buFont typeface="IBM Plex Sans Light"/>
              <a:buNone/>
              <a:defRPr sz="3600">
                <a:solidFill>
                  <a:schemeClr val="lt1"/>
                </a:solidFill>
              </a:defRPr>
            </a:lvl2pPr>
            <a:lvl3pPr lvl="2">
              <a:spcBef>
                <a:spcPts val="0"/>
              </a:spcBef>
              <a:spcAft>
                <a:spcPts val="0"/>
              </a:spcAft>
              <a:buClr>
                <a:schemeClr val="lt1"/>
              </a:buClr>
              <a:buSzPts val="3600"/>
              <a:buFont typeface="IBM Plex Sans Light"/>
              <a:buNone/>
              <a:defRPr sz="3600">
                <a:solidFill>
                  <a:schemeClr val="lt1"/>
                </a:solidFill>
              </a:defRPr>
            </a:lvl3pPr>
            <a:lvl4pPr lvl="3">
              <a:spcBef>
                <a:spcPts val="0"/>
              </a:spcBef>
              <a:spcAft>
                <a:spcPts val="0"/>
              </a:spcAft>
              <a:buClr>
                <a:schemeClr val="lt1"/>
              </a:buClr>
              <a:buSzPts val="3600"/>
              <a:buFont typeface="IBM Plex Sans Light"/>
              <a:buNone/>
              <a:defRPr sz="3600">
                <a:solidFill>
                  <a:schemeClr val="lt1"/>
                </a:solidFill>
              </a:defRPr>
            </a:lvl4pPr>
            <a:lvl5pPr lvl="4">
              <a:spcBef>
                <a:spcPts val="0"/>
              </a:spcBef>
              <a:spcAft>
                <a:spcPts val="0"/>
              </a:spcAft>
              <a:buClr>
                <a:schemeClr val="lt1"/>
              </a:buClr>
              <a:buSzPts val="3600"/>
              <a:buFont typeface="IBM Plex Sans Light"/>
              <a:buNone/>
              <a:defRPr sz="3600">
                <a:solidFill>
                  <a:schemeClr val="lt1"/>
                </a:solidFill>
              </a:defRPr>
            </a:lvl5pPr>
            <a:lvl6pPr lvl="5">
              <a:spcBef>
                <a:spcPts val="0"/>
              </a:spcBef>
              <a:spcAft>
                <a:spcPts val="0"/>
              </a:spcAft>
              <a:buClr>
                <a:schemeClr val="lt1"/>
              </a:buClr>
              <a:buSzPts val="3600"/>
              <a:buFont typeface="IBM Plex Sans Light"/>
              <a:buNone/>
              <a:defRPr sz="3600">
                <a:solidFill>
                  <a:schemeClr val="lt1"/>
                </a:solidFill>
              </a:defRPr>
            </a:lvl6pPr>
            <a:lvl7pPr lvl="6">
              <a:spcBef>
                <a:spcPts val="0"/>
              </a:spcBef>
              <a:spcAft>
                <a:spcPts val="0"/>
              </a:spcAft>
              <a:buClr>
                <a:schemeClr val="lt1"/>
              </a:buClr>
              <a:buSzPts val="3600"/>
              <a:buFont typeface="IBM Plex Sans Light"/>
              <a:buNone/>
              <a:defRPr sz="3600">
                <a:solidFill>
                  <a:schemeClr val="lt1"/>
                </a:solidFill>
              </a:defRPr>
            </a:lvl7pPr>
            <a:lvl8pPr lvl="7">
              <a:spcBef>
                <a:spcPts val="0"/>
              </a:spcBef>
              <a:spcAft>
                <a:spcPts val="0"/>
              </a:spcAft>
              <a:buClr>
                <a:schemeClr val="lt1"/>
              </a:buClr>
              <a:buSzPts val="3600"/>
              <a:buFont typeface="IBM Plex Sans Light"/>
              <a:buNone/>
              <a:defRPr sz="3600">
                <a:solidFill>
                  <a:schemeClr val="lt1"/>
                </a:solidFill>
              </a:defRPr>
            </a:lvl8pPr>
            <a:lvl9pPr lvl="8">
              <a:spcBef>
                <a:spcPts val="0"/>
              </a:spcBef>
              <a:spcAft>
                <a:spcPts val="0"/>
              </a:spcAft>
              <a:buClr>
                <a:schemeClr val="lt1"/>
              </a:buClr>
              <a:buSzPts val="3600"/>
              <a:buFont typeface="IBM Plex Sans Light"/>
              <a:buNone/>
              <a:defRPr sz="3600">
                <a:solidFill>
                  <a:schemeClr val="lt1"/>
                </a:solidFill>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p:cSld name="CUSTOM_6">
    <p:bg>
      <p:bgPr>
        <a:solidFill>
          <a:schemeClr val="accent2"/>
        </a:solidFill>
      </p:bgPr>
    </p:bg>
    <p:spTree>
      <p:nvGrpSpPr>
        <p:cNvPr id="618" name="Shape 618"/>
        <p:cNvGrpSpPr/>
        <p:nvPr/>
      </p:nvGrpSpPr>
      <p:grpSpPr>
        <a:xfrm>
          <a:off x="0" y="0"/>
          <a:ext cx="0" cy="0"/>
          <a:chOff x="0" y="0"/>
          <a:chExt cx="0" cy="0"/>
        </a:xfrm>
      </p:grpSpPr>
      <p:sp>
        <p:nvSpPr>
          <p:cNvPr id="619" name="Google Shape;619;p77"/>
          <p:cNvSpPr txBox="1"/>
          <p:nvPr>
            <p:ph idx="1" type="subTitle"/>
          </p:nvPr>
        </p:nvSpPr>
        <p:spPr>
          <a:xfrm>
            <a:off x="406576" y="3290320"/>
            <a:ext cx="701714" cy="991941"/>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620" name="Google Shape;620;p77"/>
          <p:cNvSpPr txBox="1"/>
          <p:nvPr>
            <p:ph idx="2" type="subTitle"/>
          </p:nvPr>
        </p:nvSpPr>
        <p:spPr>
          <a:xfrm>
            <a:off x="2193042" y="3290320"/>
            <a:ext cx="701714" cy="991941"/>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621" name="Google Shape;621;p77"/>
          <p:cNvSpPr txBox="1"/>
          <p:nvPr>
            <p:ph idx="3" type="subTitle"/>
          </p:nvPr>
        </p:nvSpPr>
        <p:spPr>
          <a:xfrm>
            <a:off x="4037054" y="3290320"/>
            <a:ext cx="701714" cy="991941"/>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622" name="Google Shape;622;p77"/>
          <p:cNvSpPr txBox="1"/>
          <p:nvPr>
            <p:ph idx="4" type="subTitle"/>
          </p:nvPr>
        </p:nvSpPr>
        <p:spPr>
          <a:xfrm>
            <a:off x="5860134" y="3290320"/>
            <a:ext cx="701714" cy="991941"/>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623" name="Google Shape;623;p77"/>
          <p:cNvSpPr txBox="1"/>
          <p:nvPr>
            <p:ph type="title"/>
          </p:nvPr>
        </p:nvSpPr>
        <p:spPr>
          <a:xfrm>
            <a:off x="215900" y="528342"/>
            <a:ext cx="7252895"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624" name="Google Shape;624;p77"/>
          <p:cNvSpPr txBox="1"/>
          <p:nvPr>
            <p:ph idx="5" type="subTitle"/>
          </p:nvPr>
        </p:nvSpPr>
        <p:spPr>
          <a:xfrm>
            <a:off x="305065" y="4965987"/>
            <a:ext cx="1709891"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625" name="Google Shape;625;p77"/>
          <p:cNvSpPr txBox="1"/>
          <p:nvPr>
            <p:ph idx="6" type="body"/>
          </p:nvPr>
        </p:nvSpPr>
        <p:spPr>
          <a:xfrm>
            <a:off x="291677" y="5493547"/>
            <a:ext cx="1736782" cy="991941"/>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626" name="Google Shape;626;p77"/>
          <p:cNvSpPr txBox="1"/>
          <p:nvPr>
            <p:ph idx="7" type="subTitle"/>
          </p:nvPr>
        </p:nvSpPr>
        <p:spPr>
          <a:xfrm>
            <a:off x="2117786" y="4965987"/>
            <a:ext cx="1709891"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627" name="Google Shape;627;p77"/>
          <p:cNvSpPr txBox="1"/>
          <p:nvPr>
            <p:ph idx="8" type="body"/>
          </p:nvPr>
        </p:nvSpPr>
        <p:spPr>
          <a:xfrm>
            <a:off x="2117786" y="5493547"/>
            <a:ext cx="1709891" cy="991941"/>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628" name="Google Shape;628;p77"/>
          <p:cNvSpPr txBox="1"/>
          <p:nvPr>
            <p:ph idx="9" type="subTitle"/>
          </p:nvPr>
        </p:nvSpPr>
        <p:spPr>
          <a:xfrm>
            <a:off x="3935543" y="4965987"/>
            <a:ext cx="1709891"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629" name="Google Shape;629;p77"/>
          <p:cNvSpPr txBox="1"/>
          <p:nvPr>
            <p:ph idx="13" type="body"/>
          </p:nvPr>
        </p:nvSpPr>
        <p:spPr>
          <a:xfrm>
            <a:off x="3935543" y="5493547"/>
            <a:ext cx="1709891" cy="991941"/>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630" name="Google Shape;630;p77"/>
          <p:cNvSpPr txBox="1"/>
          <p:nvPr>
            <p:ph idx="14" type="subTitle"/>
          </p:nvPr>
        </p:nvSpPr>
        <p:spPr>
          <a:xfrm>
            <a:off x="5758623" y="4965987"/>
            <a:ext cx="1709891"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631" name="Google Shape;631;p77"/>
          <p:cNvSpPr txBox="1"/>
          <p:nvPr>
            <p:ph idx="15" type="body"/>
          </p:nvPr>
        </p:nvSpPr>
        <p:spPr>
          <a:xfrm>
            <a:off x="5758623" y="5493547"/>
            <a:ext cx="1709891" cy="991941"/>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632" name="Google Shape;632;p77"/>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CUSTOM_2">
    <p:bg>
      <p:bgPr>
        <a:solidFill>
          <a:schemeClr val="dk1"/>
        </a:solidFill>
      </p:bgPr>
    </p:bg>
    <p:spTree>
      <p:nvGrpSpPr>
        <p:cNvPr id="633" name="Shape 633"/>
        <p:cNvGrpSpPr/>
        <p:nvPr/>
      </p:nvGrpSpPr>
      <p:grpSpPr>
        <a:xfrm>
          <a:off x="0" y="0"/>
          <a:ext cx="0" cy="0"/>
          <a:chOff x="0" y="0"/>
          <a:chExt cx="0" cy="0"/>
        </a:xfrm>
      </p:grpSpPr>
      <p:sp>
        <p:nvSpPr>
          <p:cNvPr id="634" name="Google Shape;634;p78"/>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635" name="Google Shape;635;p78"/>
          <p:cNvSpPr txBox="1"/>
          <p:nvPr>
            <p:ph type="title"/>
          </p:nvPr>
        </p:nvSpPr>
        <p:spPr>
          <a:xfrm>
            <a:off x="16447" y="2274507"/>
            <a:ext cx="7739482" cy="4243024"/>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7000"/>
              <a:buFont typeface="IBM Plex Sans Light"/>
              <a:buNone/>
              <a:defRPr sz="7000">
                <a:solidFill>
                  <a:schemeClr val="lt1"/>
                </a:solidFill>
              </a:defRPr>
            </a:lvl1pPr>
            <a:lvl2pPr lvl="1">
              <a:spcBef>
                <a:spcPts val="0"/>
              </a:spcBef>
              <a:spcAft>
                <a:spcPts val="0"/>
              </a:spcAft>
              <a:buClr>
                <a:schemeClr val="lt1"/>
              </a:buClr>
              <a:buSzPts val="7000"/>
              <a:buFont typeface="IBM Plex Sans Light"/>
              <a:buNone/>
              <a:defRPr sz="7000">
                <a:solidFill>
                  <a:schemeClr val="lt1"/>
                </a:solidFill>
              </a:defRPr>
            </a:lvl2pPr>
            <a:lvl3pPr lvl="2">
              <a:spcBef>
                <a:spcPts val="0"/>
              </a:spcBef>
              <a:spcAft>
                <a:spcPts val="0"/>
              </a:spcAft>
              <a:buClr>
                <a:schemeClr val="lt1"/>
              </a:buClr>
              <a:buSzPts val="7000"/>
              <a:buFont typeface="IBM Plex Sans Light"/>
              <a:buNone/>
              <a:defRPr sz="7000">
                <a:solidFill>
                  <a:schemeClr val="lt1"/>
                </a:solidFill>
              </a:defRPr>
            </a:lvl3pPr>
            <a:lvl4pPr lvl="3">
              <a:spcBef>
                <a:spcPts val="0"/>
              </a:spcBef>
              <a:spcAft>
                <a:spcPts val="0"/>
              </a:spcAft>
              <a:buClr>
                <a:schemeClr val="lt1"/>
              </a:buClr>
              <a:buSzPts val="7000"/>
              <a:buFont typeface="IBM Plex Sans Light"/>
              <a:buNone/>
              <a:defRPr sz="7000">
                <a:solidFill>
                  <a:schemeClr val="lt1"/>
                </a:solidFill>
              </a:defRPr>
            </a:lvl4pPr>
            <a:lvl5pPr lvl="4">
              <a:spcBef>
                <a:spcPts val="0"/>
              </a:spcBef>
              <a:spcAft>
                <a:spcPts val="0"/>
              </a:spcAft>
              <a:buClr>
                <a:schemeClr val="lt1"/>
              </a:buClr>
              <a:buSzPts val="7000"/>
              <a:buFont typeface="IBM Plex Sans Light"/>
              <a:buNone/>
              <a:defRPr sz="7000">
                <a:solidFill>
                  <a:schemeClr val="lt1"/>
                </a:solidFill>
              </a:defRPr>
            </a:lvl5pPr>
            <a:lvl6pPr lvl="5">
              <a:spcBef>
                <a:spcPts val="0"/>
              </a:spcBef>
              <a:spcAft>
                <a:spcPts val="0"/>
              </a:spcAft>
              <a:buClr>
                <a:schemeClr val="lt1"/>
              </a:buClr>
              <a:buSzPts val="7000"/>
              <a:buFont typeface="IBM Plex Sans Light"/>
              <a:buNone/>
              <a:defRPr sz="7000">
                <a:solidFill>
                  <a:schemeClr val="lt1"/>
                </a:solidFill>
              </a:defRPr>
            </a:lvl6pPr>
            <a:lvl7pPr lvl="6">
              <a:spcBef>
                <a:spcPts val="0"/>
              </a:spcBef>
              <a:spcAft>
                <a:spcPts val="0"/>
              </a:spcAft>
              <a:buClr>
                <a:schemeClr val="lt1"/>
              </a:buClr>
              <a:buSzPts val="7000"/>
              <a:buFont typeface="IBM Plex Sans Light"/>
              <a:buNone/>
              <a:defRPr sz="7000">
                <a:solidFill>
                  <a:schemeClr val="lt1"/>
                </a:solidFill>
              </a:defRPr>
            </a:lvl7pPr>
            <a:lvl8pPr lvl="7">
              <a:spcBef>
                <a:spcPts val="0"/>
              </a:spcBef>
              <a:spcAft>
                <a:spcPts val="0"/>
              </a:spcAft>
              <a:buClr>
                <a:schemeClr val="lt1"/>
              </a:buClr>
              <a:buSzPts val="7000"/>
              <a:buFont typeface="IBM Plex Sans Light"/>
              <a:buNone/>
              <a:defRPr sz="7000">
                <a:solidFill>
                  <a:schemeClr val="lt1"/>
                </a:solidFill>
              </a:defRPr>
            </a:lvl8pPr>
            <a:lvl9pPr lvl="8">
              <a:spcBef>
                <a:spcPts val="0"/>
              </a:spcBef>
              <a:spcAft>
                <a:spcPts val="0"/>
              </a:spcAft>
              <a:buClr>
                <a:schemeClr val="lt1"/>
              </a:buClr>
              <a:buSzPts val="7000"/>
              <a:buFont typeface="IBM Plex Sans Light"/>
              <a:buNone/>
              <a:defRPr sz="7000">
                <a:solidFill>
                  <a:schemeClr val="lt1"/>
                </a:solidFill>
              </a:defRPr>
            </a:lvl9pPr>
          </a:lstStyle>
          <a:p/>
        </p:txBody>
      </p:sp>
      <p:sp>
        <p:nvSpPr>
          <p:cNvPr id="636" name="Google Shape;636;p78"/>
          <p:cNvSpPr txBox="1"/>
          <p:nvPr>
            <p:ph idx="1" type="subTitle"/>
          </p:nvPr>
        </p:nvSpPr>
        <p:spPr>
          <a:xfrm>
            <a:off x="0" y="6517280"/>
            <a:ext cx="7772400" cy="1266424"/>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600"/>
              <a:buNone/>
              <a:defRPr sz="1600">
                <a:solidFill>
                  <a:schemeClr val="dk2"/>
                </a:solidFill>
              </a:defRPr>
            </a:lvl1pPr>
            <a:lvl2pPr lvl="1" algn="ctr">
              <a:spcBef>
                <a:spcPts val="0"/>
              </a:spcBef>
              <a:spcAft>
                <a:spcPts val="0"/>
              </a:spcAft>
              <a:buClr>
                <a:schemeClr val="dk2"/>
              </a:buClr>
              <a:buSzPts val="1600"/>
              <a:buNone/>
              <a:defRPr sz="1600">
                <a:solidFill>
                  <a:schemeClr val="dk2"/>
                </a:solidFill>
              </a:defRPr>
            </a:lvl2pPr>
            <a:lvl3pPr lvl="2" algn="ctr">
              <a:spcBef>
                <a:spcPts val="0"/>
              </a:spcBef>
              <a:spcAft>
                <a:spcPts val="0"/>
              </a:spcAft>
              <a:buClr>
                <a:schemeClr val="dk2"/>
              </a:buClr>
              <a:buSzPts val="1600"/>
              <a:buNone/>
              <a:defRPr sz="1600">
                <a:solidFill>
                  <a:schemeClr val="dk2"/>
                </a:solidFill>
              </a:defRPr>
            </a:lvl3pPr>
            <a:lvl4pPr lvl="3" algn="ctr">
              <a:spcBef>
                <a:spcPts val="0"/>
              </a:spcBef>
              <a:spcAft>
                <a:spcPts val="0"/>
              </a:spcAft>
              <a:buClr>
                <a:schemeClr val="dk2"/>
              </a:buClr>
              <a:buSzPts val="1600"/>
              <a:buNone/>
              <a:defRPr sz="1600">
                <a:solidFill>
                  <a:schemeClr val="dk2"/>
                </a:solidFill>
              </a:defRPr>
            </a:lvl4pPr>
            <a:lvl5pPr lvl="4" algn="ctr">
              <a:spcBef>
                <a:spcPts val="0"/>
              </a:spcBef>
              <a:spcAft>
                <a:spcPts val="0"/>
              </a:spcAft>
              <a:buClr>
                <a:schemeClr val="dk2"/>
              </a:buClr>
              <a:buSzPts val="1600"/>
              <a:buNone/>
              <a:defRPr sz="1600">
                <a:solidFill>
                  <a:schemeClr val="dk2"/>
                </a:solidFill>
              </a:defRPr>
            </a:lvl5pPr>
            <a:lvl6pPr lvl="5" algn="ctr">
              <a:spcBef>
                <a:spcPts val="0"/>
              </a:spcBef>
              <a:spcAft>
                <a:spcPts val="0"/>
              </a:spcAft>
              <a:buClr>
                <a:schemeClr val="dk2"/>
              </a:buClr>
              <a:buSzPts val="1600"/>
              <a:buNone/>
              <a:defRPr sz="1600">
                <a:solidFill>
                  <a:schemeClr val="dk2"/>
                </a:solidFill>
              </a:defRPr>
            </a:lvl6pPr>
            <a:lvl7pPr lvl="6" algn="ctr">
              <a:spcBef>
                <a:spcPts val="0"/>
              </a:spcBef>
              <a:spcAft>
                <a:spcPts val="0"/>
              </a:spcAft>
              <a:buClr>
                <a:schemeClr val="dk2"/>
              </a:buClr>
              <a:buSzPts val="1600"/>
              <a:buNone/>
              <a:defRPr sz="1600">
                <a:solidFill>
                  <a:schemeClr val="dk2"/>
                </a:solidFill>
              </a:defRPr>
            </a:lvl7pPr>
            <a:lvl8pPr lvl="7" algn="ctr">
              <a:spcBef>
                <a:spcPts val="0"/>
              </a:spcBef>
              <a:spcAft>
                <a:spcPts val="0"/>
              </a:spcAft>
              <a:buClr>
                <a:schemeClr val="dk2"/>
              </a:buClr>
              <a:buSzPts val="1600"/>
              <a:buNone/>
              <a:defRPr sz="1600">
                <a:solidFill>
                  <a:schemeClr val="dk2"/>
                </a:solidFill>
              </a:defRPr>
            </a:lvl8pPr>
            <a:lvl9pPr lvl="8" algn="ctr">
              <a:spcBef>
                <a:spcPts val="0"/>
              </a:spcBef>
              <a:spcAft>
                <a:spcPts val="0"/>
              </a:spcAft>
              <a:buClr>
                <a:schemeClr val="dk2"/>
              </a:buClr>
              <a:buSzPts val="1600"/>
              <a:buNone/>
              <a:defRPr sz="1600">
                <a:solidFill>
                  <a:schemeClr val="dk2"/>
                </a:solidFill>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s/Reviews">
  <p:cSld name="CUSTOM_16">
    <p:bg>
      <p:bgPr>
        <a:solidFill>
          <a:schemeClr val="dk1"/>
        </a:solidFill>
      </p:bgPr>
    </p:bg>
    <p:spTree>
      <p:nvGrpSpPr>
        <p:cNvPr id="637" name="Shape 637"/>
        <p:cNvGrpSpPr/>
        <p:nvPr/>
      </p:nvGrpSpPr>
      <p:grpSpPr>
        <a:xfrm>
          <a:off x="0" y="0"/>
          <a:ext cx="0" cy="0"/>
          <a:chOff x="0" y="0"/>
          <a:chExt cx="0" cy="0"/>
        </a:xfrm>
      </p:grpSpPr>
      <p:sp>
        <p:nvSpPr>
          <p:cNvPr id="638" name="Google Shape;638;p79"/>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39" name="Google Shape;639;p79"/>
          <p:cNvSpPr/>
          <p:nvPr>
            <p:ph idx="2" type="pic"/>
          </p:nvPr>
        </p:nvSpPr>
        <p:spPr>
          <a:xfrm>
            <a:off x="615783" y="1393676"/>
            <a:ext cx="2270427" cy="3195565"/>
          </a:xfrm>
          <a:prstGeom prst="roundRect">
            <a:avLst>
              <a:gd fmla="val 50000" name="adj"/>
            </a:avLst>
          </a:prstGeom>
          <a:noFill/>
          <a:ln>
            <a:noFill/>
          </a:ln>
        </p:spPr>
      </p:sp>
      <p:sp>
        <p:nvSpPr>
          <p:cNvPr id="640" name="Google Shape;640;p79"/>
          <p:cNvSpPr txBox="1"/>
          <p:nvPr>
            <p:ph type="title"/>
          </p:nvPr>
        </p:nvSpPr>
        <p:spPr>
          <a:xfrm>
            <a:off x="3151503" y="1393676"/>
            <a:ext cx="4104805" cy="2749094"/>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2400"/>
              <a:buFont typeface="IBM Plex Sans Light"/>
              <a:buNone/>
              <a:defRPr sz="2400">
                <a:solidFill>
                  <a:schemeClr val="lt1"/>
                </a:solidFill>
              </a:defRPr>
            </a:lvl1pPr>
            <a:lvl2pPr lvl="1">
              <a:spcBef>
                <a:spcPts val="0"/>
              </a:spcBef>
              <a:spcAft>
                <a:spcPts val="0"/>
              </a:spcAft>
              <a:buClr>
                <a:schemeClr val="lt1"/>
              </a:buClr>
              <a:buSzPts val="2400"/>
              <a:buFont typeface="IBM Plex Sans Light"/>
              <a:buNone/>
              <a:defRPr sz="2400">
                <a:solidFill>
                  <a:schemeClr val="lt1"/>
                </a:solidFill>
              </a:defRPr>
            </a:lvl2pPr>
            <a:lvl3pPr lvl="2">
              <a:spcBef>
                <a:spcPts val="0"/>
              </a:spcBef>
              <a:spcAft>
                <a:spcPts val="0"/>
              </a:spcAft>
              <a:buClr>
                <a:schemeClr val="lt1"/>
              </a:buClr>
              <a:buSzPts val="2400"/>
              <a:buFont typeface="IBM Plex Sans Light"/>
              <a:buNone/>
              <a:defRPr sz="2400">
                <a:solidFill>
                  <a:schemeClr val="lt1"/>
                </a:solidFill>
              </a:defRPr>
            </a:lvl3pPr>
            <a:lvl4pPr lvl="3">
              <a:spcBef>
                <a:spcPts val="0"/>
              </a:spcBef>
              <a:spcAft>
                <a:spcPts val="0"/>
              </a:spcAft>
              <a:buClr>
                <a:schemeClr val="lt1"/>
              </a:buClr>
              <a:buSzPts val="2400"/>
              <a:buFont typeface="IBM Plex Sans Light"/>
              <a:buNone/>
              <a:defRPr sz="2400">
                <a:solidFill>
                  <a:schemeClr val="lt1"/>
                </a:solidFill>
              </a:defRPr>
            </a:lvl4pPr>
            <a:lvl5pPr lvl="4">
              <a:spcBef>
                <a:spcPts val="0"/>
              </a:spcBef>
              <a:spcAft>
                <a:spcPts val="0"/>
              </a:spcAft>
              <a:buClr>
                <a:schemeClr val="lt1"/>
              </a:buClr>
              <a:buSzPts val="2400"/>
              <a:buFont typeface="IBM Plex Sans Light"/>
              <a:buNone/>
              <a:defRPr sz="2400">
                <a:solidFill>
                  <a:schemeClr val="lt1"/>
                </a:solidFill>
              </a:defRPr>
            </a:lvl5pPr>
            <a:lvl6pPr lvl="5">
              <a:spcBef>
                <a:spcPts val="0"/>
              </a:spcBef>
              <a:spcAft>
                <a:spcPts val="0"/>
              </a:spcAft>
              <a:buClr>
                <a:schemeClr val="lt1"/>
              </a:buClr>
              <a:buSzPts val="2400"/>
              <a:buFont typeface="IBM Plex Sans Light"/>
              <a:buNone/>
              <a:defRPr sz="2400">
                <a:solidFill>
                  <a:schemeClr val="lt1"/>
                </a:solidFill>
              </a:defRPr>
            </a:lvl6pPr>
            <a:lvl7pPr lvl="6">
              <a:spcBef>
                <a:spcPts val="0"/>
              </a:spcBef>
              <a:spcAft>
                <a:spcPts val="0"/>
              </a:spcAft>
              <a:buClr>
                <a:schemeClr val="lt1"/>
              </a:buClr>
              <a:buSzPts val="2400"/>
              <a:buFont typeface="IBM Plex Sans Light"/>
              <a:buNone/>
              <a:defRPr sz="2400">
                <a:solidFill>
                  <a:schemeClr val="lt1"/>
                </a:solidFill>
              </a:defRPr>
            </a:lvl7pPr>
            <a:lvl8pPr lvl="7">
              <a:spcBef>
                <a:spcPts val="0"/>
              </a:spcBef>
              <a:spcAft>
                <a:spcPts val="0"/>
              </a:spcAft>
              <a:buClr>
                <a:schemeClr val="lt1"/>
              </a:buClr>
              <a:buSzPts val="2400"/>
              <a:buFont typeface="IBM Plex Sans Light"/>
              <a:buNone/>
              <a:defRPr sz="2400">
                <a:solidFill>
                  <a:schemeClr val="lt1"/>
                </a:solidFill>
              </a:defRPr>
            </a:lvl8pPr>
            <a:lvl9pPr lvl="8">
              <a:spcBef>
                <a:spcPts val="0"/>
              </a:spcBef>
              <a:spcAft>
                <a:spcPts val="0"/>
              </a:spcAft>
              <a:buClr>
                <a:schemeClr val="lt1"/>
              </a:buClr>
              <a:buSzPts val="2400"/>
              <a:buFont typeface="IBM Plex Sans Light"/>
              <a:buNone/>
              <a:defRPr sz="2400">
                <a:solidFill>
                  <a:schemeClr val="lt1"/>
                </a:solidFill>
              </a:defRPr>
            </a:lvl9pPr>
          </a:lstStyle>
          <a:p/>
        </p:txBody>
      </p:sp>
      <p:sp>
        <p:nvSpPr>
          <p:cNvPr id="641" name="Google Shape;641;p79"/>
          <p:cNvSpPr txBox="1"/>
          <p:nvPr>
            <p:ph idx="1" type="subTitle"/>
          </p:nvPr>
        </p:nvSpPr>
        <p:spPr>
          <a:xfrm>
            <a:off x="3151503" y="3667498"/>
            <a:ext cx="4104805" cy="921671"/>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600"/>
              <a:buFont typeface="IBM Plex Sans SemiBold"/>
              <a:buNone/>
              <a:defRPr sz="1600">
                <a:solidFill>
                  <a:schemeClr val="dk2"/>
                </a:solidFill>
              </a:defRPr>
            </a:lvl1pPr>
            <a:lvl2pPr lvl="1" algn="ctr">
              <a:spcBef>
                <a:spcPts val="0"/>
              </a:spcBef>
              <a:spcAft>
                <a:spcPts val="0"/>
              </a:spcAft>
              <a:buClr>
                <a:schemeClr val="dk2"/>
              </a:buClr>
              <a:buSzPts val="1600"/>
              <a:buFont typeface="IBM Plex Sans SemiBold"/>
              <a:buNone/>
              <a:defRPr sz="1600">
                <a:solidFill>
                  <a:schemeClr val="dk2"/>
                </a:solidFill>
              </a:defRPr>
            </a:lvl2pPr>
            <a:lvl3pPr lvl="2" algn="ctr">
              <a:spcBef>
                <a:spcPts val="0"/>
              </a:spcBef>
              <a:spcAft>
                <a:spcPts val="0"/>
              </a:spcAft>
              <a:buClr>
                <a:schemeClr val="dk2"/>
              </a:buClr>
              <a:buSzPts val="1600"/>
              <a:buFont typeface="IBM Plex Sans SemiBold"/>
              <a:buNone/>
              <a:defRPr sz="1600">
                <a:solidFill>
                  <a:schemeClr val="dk2"/>
                </a:solidFill>
              </a:defRPr>
            </a:lvl3pPr>
            <a:lvl4pPr lvl="3" algn="ctr">
              <a:spcBef>
                <a:spcPts val="0"/>
              </a:spcBef>
              <a:spcAft>
                <a:spcPts val="0"/>
              </a:spcAft>
              <a:buClr>
                <a:schemeClr val="dk2"/>
              </a:buClr>
              <a:buSzPts val="1600"/>
              <a:buFont typeface="IBM Plex Sans SemiBold"/>
              <a:buNone/>
              <a:defRPr sz="1600">
                <a:solidFill>
                  <a:schemeClr val="dk2"/>
                </a:solidFill>
              </a:defRPr>
            </a:lvl4pPr>
            <a:lvl5pPr lvl="4" algn="ctr">
              <a:spcBef>
                <a:spcPts val="0"/>
              </a:spcBef>
              <a:spcAft>
                <a:spcPts val="0"/>
              </a:spcAft>
              <a:buClr>
                <a:schemeClr val="dk2"/>
              </a:buClr>
              <a:buSzPts val="1600"/>
              <a:buFont typeface="IBM Plex Sans SemiBold"/>
              <a:buNone/>
              <a:defRPr sz="1600">
                <a:solidFill>
                  <a:schemeClr val="dk2"/>
                </a:solidFill>
              </a:defRPr>
            </a:lvl5pPr>
            <a:lvl6pPr lvl="5" algn="ctr">
              <a:spcBef>
                <a:spcPts val="0"/>
              </a:spcBef>
              <a:spcAft>
                <a:spcPts val="0"/>
              </a:spcAft>
              <a:buClr>
                <a:schemeClr val="dk2"/>
              </a:buClr>
              <a:buSzPts val="1600"/>
              <a:buFont typeface="IBM Plex Sans SemiBold"/>
              <a:buNone/>
              <a:defRPr sz="1600">
                <a:solidFill>
                  <a:schemeClr val="dk2"/>
                </a:solidFill>
              </a:defRPr>
            </a:lvl6pPr>
            <a:lvl7pPr lvl="6" algn="ctr">
              <a:spcBef>
                <a:spcPts val="0"/>
              </a:spcBef>
              <a:spcAft>
                <a:spcPts val="0"/>
              </a:spcAft>
              <a:buClr>
                <a:schemeClr val="dk2"/>
              </a:buClr>
              <a:buSzPts val="1600"/>
              <a:buFont typeface="IBM Plex Sans SemiBold"/>
              <a:buNone/>
              <a:defRPr sz="1600">
                <a:solidFill>
                  <a:schemeClr val="dk2"/>
                </a:solidFill>
              </a:defRPr>
            </a:lvl7pPr>
            <a:lvl8pPr lvl="7" algn="ctr">
              <a:spcBef>
                <a:spcPts val="0"/>
              </a:spcBef>
              <a:spcAft>
                <a:spcPts val="0"/>
              </a:spcAft>
              <a:buClr>
                <a:schemeClr val="dk2"/>
              </a:buClr>
              <a:buSzPts val="1600"/>
              <a:buFont typeface="IBM Plex Sans SemiBold"/>
              <a:buNone/>
              <a:defRPr sz="1600">
                <a:solidFill>
                  <a:schemeClr val="dk2"/>
                </a:solidFill>
              </a:defRPr>
            </a:lvl8pPr>
            <a:lvl9pPr lvl="8" algn="ctr">
              <a:spcBef>
                <a:spcPts val="0"/>
              </a:spcBef>
              <a:spcAft>
                <a:spcPts val="0"/>
              </a:spcAft>
              <a:buClr>
                <a:schemeClr val="dk2"/>
              </a:buClr>
              <a:buSzPts val="1600"/>
              <a:buFont typeface="IBM Plex Sans SemiBold"/>
              <a:buNone/>
              <a:defRPr sz="1600">
                <a:solidFill>
                  <a:schemeClr val="dk2"/>
                </a:solidFill>
              </a:defRPr>
            </a:lvl9pPr>
          </a:lstStyle>
          <a:p/>
        </p:txBody>
      </p:sp>
      <p:sp>
        <p:nvSpPr>
          <p:cNvPr id="642" name="Google Shape;642;p79"/>
          <p:cNvSpPr/>
          <p:nvPr>
            <p:ph idx="3" type="pic"/>
          </p:nvPr>
        </p:nvSpPr>
        <p:spPr>
          <a:xfrm>
            <a:off x="615783" y="5460253"/>
            <a:ext cx="2270427" cy="3195565"/>
          </a:xfrm>
          <a:prstGeom prst="roundRect">
            <a:avLst>
              <a:gd fmla="val 50000" name="adj"/>
            </a:avLst>
          </a:prstGeom>
          <a:noFill/>
          <a:ln>
            <a:noFill/>
          </a:ln>
        </p:spPr>
      </p:sp>
      <p:sp>
        <p:nvSpPr>
          <p:cNvPr id="643" name="Google Shape;643;p79"/>
          <p:cNvSpPr txBox="1"/>
          <p:nvPr>
            <p:ph idx="4" type="title"/>
          </p:nvPr>
        </p:nvSpPr>
        <p:spPr>
          <a:xfrm>
            <a:off x="3151503" y="5460253"/>
            <a:ext cx="4104805" cy="2749094"/>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2400"/>
              <a:buFont typeface="IBM Plex Sans Light"/>
              <a:buNone/>
              <a:defRPr sz="2400">
                <a:solidFill>
                  <a:schemeClr val="lt1"/>
                </a:solidFill>
              </a:defRPr>
            </a:lvl1pPr>
            <a:lvl2pPr lvl="1">
              <a:spcBef>
                <a:spcPts val="0"/>
              </a:spcBef>
              <a:spcAft>
                <a:spcPts val="0"/>
              </a:spcAft>
              <a:buClr>
                <a:schemeClr val="lt1"/>
              </a:buClr>
              <a:buSzPts val="2400"/>
              <a:buFont typeface="IBM Plex Sans Light"/>
              <a:buNone/>
              <a:defRPr sz="2400">
                <a:solidFill>
                  <a:schemeClr val="lt1"/>
                </a:solidFill>
              </a:defRPr>
            </a:lvl2pPr>
            <a:lvl3pPr lvl="2">
              <a:spcBef>
                <a:spcPts val="0"/>
              </a:spcBef>
              <a:spcAft>
                <a:spcPts val="0"/>
              </a:spcAft>
              <a:buClr>
                <a:schemeClr val="lt1"/>
              </a:buClr>
              <a:buSzPts val="2400"/>
              <a:buFont typeface="IBM Plex Sans Light"/>
              <a:buNone/>
              <a:defRPr sz="2400">
                <a:solidFill>
                  <a:schemeClr val="lt1"/>
                </a:solidFill>
              </a:defRPr>
            </a:lvl3pPr>
            <a:lvl4pPr lvl="3">
              <a:spcBef>
                <a:spcPts val="0"/>
              </a:spcBef>
              <a:spcAft>
                <a:spcPts val="0"/>
              </a:spcAft>
              <a:buClr>
                <a:schemeClr val="lt1"/>
              </a:buClr>
              <a:buSzPts val="2400"/>
              <a:buFont typeface="IBM Plex Sans Light"/>
              <a:buNone/>
              <a:defRPr sz="2400">
                <a:solidFill>
                  <a:schemeClr val="lt1"/>
                </a:solidFill>
              </a:defRPr>
            </a:lvl4pPr>
            <a:lvl5pPr lvl="4">
              <a:spcBef>
                <a:spcPts val="0"/>
              </a:spcBef>
              <a:spcAft>
                <a:spcPts val="0"/>
              </a:spcAft>
              <a:buClr>
                <a:schemeClr val="lt1"/>
              </a:buClr>
              <a:buSzPts val="2400"/>
              <a:buFont typeface="IBM Plex Sans Light"/>
              <a:buNone/>
              <a:defRPr sz="2400">
                <a:solidFill>
                  <a:schemeClr val="lt1"/>
                </a:solidFill>
              </a:defRPr>
            </a:lvl5pPr>
            <a:lvl6pPr lvl="5">
              <a:spcBef>
                <a:spcPts val="0"/>
              </a:spcBef>
              <a:spcAft>
                <a:spcPts val="0"/>
              </a:spcAft>
              <a:buClr>
                <a:schemeClr val="lt1"/>
              </a:buClr>
              <a:buSzPts val="2400"/>
              <a:buFont typeface="IBM Plex Sans Light"/>
              <a:buNone/>
              <a:defRPr sz="2400">
                <a:solidFill>
                  <a:schemeClr val="lt1"/>
                </a:solidFill>
              </a:defRPr>
            </a:lvl6pPr>
            <a:lvl7pPr lvl="6">
              <a:spcBef>
                <a:spcPts val="0"/>
              </a:spcBef>
              <a:spcAft>
                <a:spcPts val="0"/>
              </a:spcAft>
              <a:buClr>
                <a:schemeClr val="lt1"/>
              </a:buClr>
              <a:buSzPts val="2400"/>
              <a:buFont typeface="IBM Plex Sans Light"/>
              <a:buNone/>
              <a:defRPr sz="2400">
                <a:solidFill>
                  <a:schemeClr val="lt1"/>
                </a:solidFill>
              </a:defRPr>
            </a:lvl7pPr>
            <a:lvl8pPr lvl="7">
              <a:spcBef>
                <a:spcPts val="0"/>
              </a:spcBef>
              <a:spcAft>
                <a:spcPts val="0"/>
              </a:spcAft>
              <a:buClr>
                <a:schemeClr val="lt1"/>
              </a:buClr>
              <a:buSzPts val="2400"/>
              <a:buFont typeface="IBM Plex Sans Light"/>
              <a:buNone/>
              <a:defRPr sz="2400">
                <a:solidFill>
                  <a:schemeClr val="lt1"/>
                </a:solidFill>
              </a:defRPr>
            </a:lvl8pPr>
            <a:lvl9pPr lvl="8">
              <a:spcBef>
                <a:spcPts val="0"/>
              </a:spcBef>
              <a:spcAft>
                <a:spcPts val="0"/>
              </a:spcAft>
              <a:buClr>
                <a:schemeClr val="lt1"/>
              </a:buClr>
              <a:buSzPts val="2400"/>
              <a:buFont typeface="IBM Plex Sans Light"/>
              <a:buNone/>
              <a:defRPr sz="2400">
                <a:solidFill>
                  <a:schemeClr val="lt1"/>
                </a:solidFill>
              </a:defRPr>
            </a:lvl9pPr>
          </a:lstStyle>
          <a:p/>
        </p:txBody>
      </p:sp>
      <p:sp>
        <p:nvSpPr>
          <p:cNvPr id="644" name="Google Shape;644;p79"/>
          <p:cNvSpPr txBox="1"/>
          <p:nvPr>
            <p:ph idx="5" type="subTitle"/>
          </p:nvPr>
        </p:nvSpPr>
        <p:spPr>
          <a:xfrm>
            <a:off x="3151503" y="7734076"/>
            <a:ext cx="4104805" cy="921671"/>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600"/>
              <a:buFont typeface="IBM Plex Sans SemiBold"/>
              <a:buNone/>
              <a:defRPr sz="1600">
                <a:solidFill>
                  <a:schemeClr val="dk2"/>
                </a:solidFill>
              </a:defRPr>
            </a:lvl1pPr>
            <a:lvl2pPr lvl="1" algn="ctr">
              <a:spcBef>
                <a:spcPts val="0"/>
              </a:spcBef>
              <a:spcAft>
                <a:spcPts val="0"/>
              </a:spcAft>
              <a:buClr>
                <a:schemeClr val="dk2"/>
              </a:buClr>
              <a:buSzPts val="1600"/>
              <a:buFont typeface="IBM Plex Sans SemiBold"/>
              <a:buNone/>
              <a:defRPr sz="1600">
                <a:solidFill>
                  <a:schemeClr val="dk2"/>
                </a:solidFill>
              </a:defRPr>
            </a:lvl2pPr>
            <a:lvl3pPr lvl="2" algn="ctr">
              <a:spcBef>
                <a:spcPts val="0"/>
              </a:spcBef>
              <a:spcAft>
                <a:spcPts val="0"/>
              </a:spcAft>
              <a:buClr>
                <a:schemeClr val="dk2"/>
              </a:buClr>
              <a:buSzPts val="1600"/>
              <a:buFont typeface="IBM Plex Sans SemiBold"/>
              <a:buNone/>
              <a:defRPr sz="1600">
                <a:solidFill>
                  <a:schemeClr val="dk2"/>
                </a:solidFill>
              </a:defRPr>
            </a:lvl3pPr>
            <a:lvl4pPr lvl="3" algn="ctr">
              <a:spcBef>
                <a:spcPts val="0"/>
              </a:spcBef>
              <a:spcAft>
                <a:spcPts val="0"/>
              </a:spcAft>
              <a:buClr>
                <a:schemeClr val="dk2"/>
              </a:buClr>
              <a:buSzPts val="1600"/>
              <a:buFont typeface="IBM Plex Sans SemiBold"/>
              <a:buNone/>
              <a:defRPr sz="1600">
                <a:solidFill>
                  <a:schemeClr val="dk2"/>
                </a:solidFill>
              </a:defRPr>
            </a:lvl4pPr>
            <a:lvl5pPr lvl="4" algn="ctr">
              <a:spcBef>
                <a:spcPts val="0"/>
              </a:spcBef>
              <a:spcAft>
                <a:spcPts val="0"/>
              </a:spcAft>
              <a:buClr>
                <a:schemeClr val="dk2"/>
              </a:buClr>
              <a:buSzPts val="1600"/>
              <a:buFont typeface="IBM Plex Sans SemiBold"/>
              <a:buNone/>
              <a:defRPr sz="1600">
                <a:solidFill>
                  <a:schemeClr val="dk2"/>
                </a:solidFill>
              </a:defRPr>
            </a:lvl5pPr>
            <a:lvl6pPr lvl="5" algn="ctr">
              <a:spcBef>
                <a:spcPts val="0"/>
              </a:spcBef>
              <a:spcAft>
                <a:spcPts val="0"/>
              </a:spcAft>
              <a:buClr>
                <a:schemeClr val="dk2"/>
              </a:buClr>
              <a:buSzPts val="1600"/>
              <a:buFont typeface="IBM Plex Sans SemiBold"/>
              <a:buNone/>
              <a:defRPr sz="1600">
                <a:solidFill>
                  <a:schemeClr val="dk2"/>
                </a:solidFill>
              </a:defRPr>
            </a:lvl6pPr>
            <a:lvl7pPr lvl="6" algn="ctr">
              <a:spcBef>
                <a:spcPts val="0"/>
              </a:spcBef>
              <a:spcAft>
                <a:spcPts val="0"/>
              </a:spcAft>
              <a:buClr>
                <a:schemeClr val="dk2"/>
              </a:buClr>
              <a:buSzPts val="1600"/>
              <a:buFont typeface="IBM Plex Sans SemiBold"/>
              <a:buNone/>
              <a:defRPr sz="1600">
                <a:solidFill>
                  <a:schemeClr val="dk2"/>
                </a:solidFill>
              </a:defRPr>
            </a:lvl7pPr>
            <a:lvl8pPr lvl="7" algn="ctr">
              <a:spcBef>
                <a:spcPts val="0"/>
              </a:spcBef>
              <a:spcAft>
                <a:spcPts val="0"/>
              </a:spcAft>
              <a:buClr>
                <a:schemeClr val="dk2"/>
              </a:buClr>
              <a:buSzPts val="1600"/>
              <a:buFont typeface="IBM Plex Sans SemiBold"/>
              <a:buNone/>
              <a:defRPr sz="1600">
                <a:solidFill>
                  <a:schemeClr val="dk2"/>
                </a:solidFill>
              </a:defRPr>
            </a:lvl8pPr>
            <a:lvl9pPr lvl="8" algn="ctr">
              <a:spcBef>
                <a:spcPts val="0"/>
              </a:spcBef>
              <a:spcAft>
                <a:spcPts val="0"/>
              </a:spcAft>
              <a:buClr>
                <a:schemeClr val="dk2"/>
              </a:buClr>
              <a:buSzPts val="1600"/>
              <a:buFont typeface="IBM Plex Sans SemiBold"/>
              <a:buNone/>
              <a:defRPr sz="1600">
                <a:solidFill>
                  <a:schemeClr val="dk2"/>
                </a:solidFill>
              </a:defRPr>
            </a:lvl9pPr>
          </a:lstStyle>
          <a:p/>
        </p:txBody>
      </p:sp>
      <p:sp>
        <p:nvSpPr>
          <p:cNvPr id="645" name="Google Shape;645;p79"/>
          <p:cNvSpPr txBox="1"/>
          <p:nvPr>
            <p:ph idx="6" type="sldNum"/>
          </p:nvPr>
        </p:nvSpPr>
        <p:spPr>
          <a:xfrm>
            <a:off x="7273266" y="9288597"/>
            <a:ext cx="466418" cy="769871"/>
          </a:xfrm>
          <a:prstGeom prst="rect">
            <a:avLst/>
          </a:prstGeom>
        </p:spPr>
        <p:txBody>
          <a:bodyPr anchorCtr="0" anchor="t" bIns="91425" lIns="91425" spcFirstLastPara="1" rIns="91425" wrap="square" tIns="91425">
            <a:noAutofit/>
          </a:bodyPr>
          <a:lstStyle>
            <a:lvl1pPr lvl="0" rtl="0">
              <a:buNone/>
              <a:defRPr sz="1000">
                <a:solidFill>
                  <a:schemeClr val="accent1"/>
                </a:solidFill>
              </a:defRPr>
            </a:lvl1pPr>
            <a:lvl2pPr lvl="1" rtl="0">
              <a:buNone/>
              <a:defRPr sz="1000">
                <a:solidFill>
                  <a:schemeClr val="accent1"/>
                </a:solidFill>
              </a:defRPr>
            </a:lvl2pPr>
            <a:lvl3pPr lvl="2" rtl="0">
              <a:buNone/>
              <a:defRPr sz="1000">
                <a:solidFill>
                  <a:schemeClr val="accent1"/>
                </a:solidFill>
              </a:defRPr>
            </a:lvl3pPr>
            <a:lvl4pPr lvl="3" rtl="0">
              <a:buNone/>
              <a:defRPr sz="1000">
                <a:solidFill>
                  <a:schemeClr val="accent1"/>
                </a:solidFill>
              </a:defRPr>
            </a:lvl4pPr>
            <a:lvl5pPr lvl="4" rtl="0">
              <a:buNone/>
              <a:defRPr sz="1000">
                <a:solidFill>
                  <a:schemeClr val="accent1"/>
                </a:solidFill>
              </a:defRPr>
            </a:lvl5pPr>
            <a:lvl6pPr lvl="5" rtl="0">
              <a:buNone/>
              <a:defRPr sz="1000">
                <a:solidFill>
                  <a:schemeClr val="accent1"/>
                </a:solidFill>
              </a:defRPr>
            </a:lvl6pPr>
            <a:lvl7pPr lvl="6" rtl="0">
              <a:buNone/>
              <a:defRPr sz="1000">
                <a:solidFill>
                  <a:schemeClr val="accent1"/>
                </a:solidFill>
              </a:defRPr>
            </a:lvl7pPr>
            <a:lvl8pPr lvl="7" rtl="0">
              <a:buNone/>
              <a:defRPr sz="1000">
                <a:solidFill>
                  <a:schemeClr val="accent1"/>
                </a:solidFill>
              </a:defRPr>
            </a:lvl8pPr>
            <a:lvl9pPr lvl="8" rtl="0">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p:cSld name="CUSTOM_15">
    <p:bg>
      <p:bgPr>
        <a:solidFill>
          <a:schemeClr val="lt2"/>
        </a:solidFill>
      </p:bgPr>
    </p:bg>
    <p:spTree>
      <p:nvGrpSpPr>
        <p:cNvPr id="646" name="Shape 646"/>
        <p:cNvGrpSpPr/>
        <p:nvPr/>
      </p:nvGrpSpPr>
      <p:grpSpPr>
        <a:xfrm>
          <a:off x="0" y="0"/>
          <a:ext cx="0" cy="0"/>
          <a:chOff x="0" y="0"/>
          <a:chExt cx="0" cy="0"/>
        </a:xfrm>
      </p:grpSpPr>
      <p:sp>
        <p:nvSpPr>
          <p:cNvPr id="647" name="Google Shape;647;p80"/>
          <p:cNvSpPr txBox="1"/>
          <p:nvPr>
            <p:ph type="title"/>
          </p:nvPr>
        </p:nvSpPr>
        <p:spPr>
          <a:xfrm>
            <a:off x="797810" y="3892533"/>
            <a:ext cx="5969782"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
        <p:nvSpPr>
          <p:cNvPr id="648" name="Google Shape;648;p80"/>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a:buNone/>
              <a:defRPr sz="1000">
                <a:solidFill>
                  <a:schemeClr val="lt1"/>
                </a:solidFill>
              </a:defRPr>
            </a:lvl1pPr>
            <a:lvl2pPr lvl="1">
              <a:buNone/>
              <a:defRPr sz="1000">
                <a:solidFill>
                  <a:schemeClr val="lt1"/>
                </a:solidFill>
              </a:defRPr>
            </a:lvl2pPr>
            <a:lvl3pPr lvl="2">
              <a:buNone/>
              <a:defRPr sz="1000">
                <a:solidFill>
                  <a:schemeClr val="lt1"/>
                </a:solidFill>
              </a:defRPr>
            </a:lvl3pPr>
            <a:lvl4pPr lvl="3">
              <a:buNone/>
              <a:defRPr sz="1000">
                <a:solidFill>
                  <a:schemeClr val="lt1"/>
                </a:solidFill>
              </a:defRPr>
            </a:lvl4pPr>
            <a:lvl5pPr lvl="4">
              <a:buNone/>
              <a:defRPr sz="1000">
                <a:solidFill>
                  <a:schemeClr val="lt1"/>
                </a:solidFill>
              </a:defRPr>
            </a:lvl5pPr>
            <a:lvl6pPr lvl="5">
              <a:buNone/>
              <a:defRPr sz="1000">
                <a:solidFill>
                  <a:schemeClr val="lt1"/>
                </a:solidFill>
              </a:defRPr>
            </a:lvl6pPr>
            <a:lvl7pPr lvl="6">
              <a:buNone/>
              <a:defRPr sz="1000">
                <a:solidFill>
                  <a:schemeClr val="lt1"/>
                </a:solidFill>
              </a:defRPr>
            </a:lvl7pPr>
            <a:lvl8pPr lvl="7">
              <a:buNone/>
              <a:defRPr sz="1000">
                <a:solidFill>
                  <a:schemeClr val="lt1"/>
                </a:solidFill>
              </a:defRPr>
            </a:lvl8pPr>
            <a:lvl9pPr lvl="8">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Quote">
  <p:cSld name="CUSTOM_24">
    <p:bg>
      <p:bgPr>
        <a:solidFill>
          <a:schemeClr val="lt2"/>
        </a:solidFill>
      </p:bgPr>
    </p:bg>
    <p:spTree>
      <p:nvGrpSpPr>
        <p:cNvPr id="649" name="Shape 649"/>
        <p:cNvGrpSpPr/>
        <p:nvPr/>
      </p:nvGrpSpPr>
      <p:grpSpPr>
        <a:xfrm>
          <a:off x="0" y="0"/>
          <a:ext cx="0" cy="0"/>
          <a:chOff x="0" y="0"/>
          <a:chExt cx="0" cy="0"/>
        </a:xfrm>
      </p:grpSpPr>
      <p:sp>
        <p:nvSpPr>
          <p:cNvPr id="650" name="Google Shape;650;p81"/>
          <p:cNvSpPr txBox="1"/>
          <p:nvPr>
            <p:ph type="title"/>
          </p:nvPr>
        </p:nvSpPr>
        <p:spPr>
          <a:xfrm>
            <a:off x="1186430" y="1115742"/>
            <a:ext cx="5969782"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
        <p:nvSpPr>
          <p:cNvPr id="651" name="Google Shape;651;p81"/>
          <p:cNvSpPr txBox="1"/>
          <p:nvPr>
            <p:ph idx="1" type="subTitle"/>
          </p:nvPr>
        </p:nvSpPr>
        <p:spPr>
          <a:xfrm>
            <a:off x="1186430" y="7351520"/>
            <a:ext cx="1709891"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IBM Plex Sans SemiBold"/>
              <a:buNone/>
              <a:defRPr>
                <a:solidFill>
                  <a:schemeClr val="lt1"/>
                </a:solidFill>
              </a:defRPr>
            </a:lvl1pPr>
            <a:lvl2pPr lvl="1">
              <a:spcBef>
                <a:spcPts val="0"/>
              </a:spcBef>
              <a:spcAft>
                <a:spcPts val="0"/>
              </a:spcAft>
              <a:buClr>
                <a:schemeClr val="lt1"/>
              </a:buClr>
              <a:buSzPts val="1400"/>
              <a:buFont typeface="IBM Plex Sans SemiBold"/>
              <a:buNone/>
              <a:defRPr>
                <a:solidFill>
                  <a:schemeClr val="lt1"/>
                </a:solidFill>
              </a:defRPr>
            </a:lvl2pPr>
            <a:lvl3pPr lvl="2">
              <a:spcBef>
                <a:spcPts val="0"/>
              </a:spcBef>
              <a:spcAft>
                <a:spcPts val="0"/>
              </a:spcAft>
              <a:buClr>
                <a:schemeClr val="lt1"/>
              </a:buClr>
              <a:buSzPts val="1400"/>
              <a:buFont typeface="IBM Plex Sans SemiBold"/>
              <a:buNone/>
              <a:defRPr>
                <a:solidFill>
                  <a:schemeClr val="lt1"/>
                </a:solidFill>
              </a:defRPr>
            </a:lvl3pPr>
            <a:lvl4pPr lvl="3">
              <a:spcBef>
                <a:spcPts val="0"/>
              </a:spcBef>
              <a:spcAft>
                <a:spcPts val="0"/>
              </a:spcAft>
              <a:buClr>
                <a:schemeClr val="lt1"/>
              </a:buClr>
              <a:buSzPts val="1400"/>
              <a:buFont typeface="IBM Plex Sans SemiBold"/>
              <a:buNone/>
              <a:defRPr>
                <a:solidFill>
                  <a:schemeClr val="lt1"/>
                </a:solidFill>
              </a:defRPr>
            </a:lvl4pPr>
            <a:lvl5pPr lvl="4">
              <a:spcBef>
                <a:spcPts val="0"/>
              </a:spcBef>
              <a:spcAft>
                <a:spcPts val="0"/>
              </a:spcAft>
              <a:buClr>
                <a:schemeClr val="lt1"/>
              </a:buClr>
              <a:buSzPts val="1400"/>
              <a:buFont typeface="IBM Plex Sans SemiBold"/>
              <a:buNone/>
              <a:defRPr>
                <a:solidFill>
                  <a:schemeClr val="lt1"/>
                </a:solidFill>
              </a:defRPr>
            </a:lvl5pPr>
            <a:lvl6pPr lvl="5">
              <a:spcBef>
                <a:spcPts val="0"/>
              </a:spcBef>
              <a:spcAft>
                <a:spcPts val="0"/>
              </a:spcAft>
              <a:buClr>
                <a:schemeClr val="lt1"/>
              </a:buClr>
              <a:buSzPts val="1400"/>
              <a:buFont typeface="IBM Plex Sans SemiBold"/>
              <a:buNone/>
              <a:defRPr>
                <a:solidFill>
                  <a:schemeClr val="lt1"/>
                </a:solidFill>
              </a:defRPr>
            </a:lvl6pPr>
            <a:lvl7pPr lvl="6">
              <a:spcBef>
                <a:spcPts val="0"/>
              </a:spcBef>
              <a:spcAft>
                <a:spcPts val="0"/>
              </a:spcAft>
              <a:buClr>
                <a:schemeClr val="lt1"/>
              </a:buClr>
              <a:buSzPts val="1400"/>
              <a:buFont typeface="IBM Plex Sans SemiBold"/>
              <a:buNone/>
              <a:defRPr>
                <a:solidFill>
                  <a:schemeClr val="lt1"/>
                </a:solidFill>
              </a:defRPr>
            </a:lvl7pPr>
            <a:lvl8pPr lvl="7">
              <a:spcBef>
                <a:spcPts val="0"/>
              </a:spcBef>
              <a:spcAft>
                <a:spcPts val="0"/>
              </a:spcAft>
              <a:buClr>
                <a:schemeClr val="lt1"/>
              </a:buClr>
              <a:buSzPts val="1400"/>
              <a:buFont typeface="IBM Plex Sans SemiBold"/>
              <a:buNone/>
              <a:defRPr>
                <a:solidFill>
                  <a:schemeClr val="lt1"/>
                </a:solidFill>
              </a:defRPr>
            </a:lvl8pPr>
            <a:lvl9pPr lvl="8">
              <a:spcBef>
                <a:spcPts val="0"/>
              </a:spcBef>
              <a:spcAft>
                <a:spcPts val="0"/>
              </a:spcAft>
              <a:buClr>
                <a:schemeClr val="lt1"/>
              </a:buClr>
              <a:buSzPts val="1400"/>
              <a:buFont typeface="IBM Plex Sans SemiBold"/>
              <a:buNone/>
              <a:defRPr>
                <a:solidFill>
                  <a:schemeClr val="lt1"/>
                </a:solidFill>
              </a:defRPr>
            </a:lvl9pPr>
          </a:lstStyle>
          <a:p/>
        </p:txBody>
      </p:sp>
      <p:sp>
        <p:nvSpPr>
          <p:cNvPr id="652" name="Google Shape;652;p81"/>
          <p:cNvSpPr txBox="1"/>
          <p:nvPr>
            <p:ph idx="2" type="body"/>
          </p:nvPr>
        </p:nvSpPr>
        <p:spPr>
          <a:xfrm>
            <a:off x="1186430" y="7879080"/>
            <a:ext cx="1736782" cy="991941"/>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BM Plex Sans"/>
              <a:buChar char="●"/>
              <a:defRPr>
                <a:solidFill>
                  <a:schemeClr val="lt1"/>
                </a:solidFill>
              </a:defRPr>
            </a:lvl1pPr>
            <a:lvl2pPr indent="-304800" lvl="1" marL="914400">
              <a:spcBef>
                <a:spcPts val="0"/>
              </a:spcBef>
              <a:spcAft>
                <a:spcPts val="0"/>
              </a:spcAft>
              <a:buClr>
                <a:schemeClr val="lt1"/>
              </a:buClr>
              <a:buSzPts val="1200"/>
              <a:buFont typeface="IBM Plex Sans"/>
              <a:buChar char="○"/>
              <a:defRPr>
                <a:solidFill>
                  <a:schemeClr val="lt1"/>
                </a:solidFill>
              </a:defRPr>
            </a:lvl2pPr>
            <a:lvl3pPr indent="-304800" lvl="2" marL="1371600">
              <a:spcBef>
                <a:spcPts val="0"/>
              </a:spcBef>
              <a:spcAft>
                <a:spcPts val="0"/>
              </a:spcAft>
              <a:buClr>
                <a:schemeClr val="lt1"/>
              </a:buClr>
              <a:buSzPts val="1200"/>
              <a:buFont typeface="IBM Plex Sans"/>
              <a:buChar char="■"/>
              <a:defRPr>
                <a:solidFill>
                  <a:schemeClr val="lt1"/>
                </a:solidFill>
              </a:defRPr>
            </a:lvl3pPr>
            <a:lvl4pPr indent="-304800" lvl="3" marL="1828800">
              <a:spcBef>
                <a:spcPts val="0"/>
              </a:spcBef>
              <a:spcAft>
                <a:spcPts val="0"/>
              </a:spcAft>
              <a:buClr>
                <a:schemeClr val="lt1"/>
              </a:buClr>
              <a:buSzPts val="1200"/>
              <a:buFont typeface="IBM Plex Sans"/>
              <a:buChar char="●"/>
              <a:defRPr>
                <a:solidFill>
                  <a:schemeClr val="lt1"/>
                </a:solidFill>
              </a:defRPr>
            </a:lvl4pPr>
            <a:lvl5pPr indent="-304800" lvl="4" marL="2286000">
              <a:spcBef>
                <a:spcPts val="0"/>
              </a:spcBef>
              <a:spcAft>
                <a:spcPts val="0"/>
              </a:spcAft>
              <a:buClr>
                <a:schemeClr val="lt1"/>
              </a:buClr>
              <a:buSzPts val="1200"/>
              <a:buFont typeface="IBM Plex Sans"/>
              <a:buChar char="○"/>
              <a:defRPr>
                <a:solidFill>
                  <a:schemeClr val="lt1"/>
                </a:solidFill>
              </a:defRPr>
            </a:lvl5pPr>
            <a:lvl6pPr indent="-304800" lvl="5" marL="2743200">
              <a:spcBef>
                <a:spcPts val="0"/>
              </a:spcBef>
              <a:spcAft>
                <a:spcPts val="0"/>
              </a:spcAft>
              <a:buClr>
                <a:schemeClr val="lt1"/>
              </a:buClr>
              <a:buSzPts val="1200"/>
              <a:buFont typeface="IBM Plex Sans"/>
              <a:buChar char="■"/>
              <a:defRPr>
                <a:solidFill>
                  <a:schemeClr val="lt1"/>
                </a:solidFill>
              </a:defRPr>
            </a:lvl6pPr>
            <a:lvl7pPr indent="-304800" lvl="6" marL="3200400">
              <a:spcBef>
                <a:spcPts val="0"/>
              </a:spcBef>
              <a:spcAft>
                <a:spcPts val="0"/>
              </a:spcAft>
              <a:buClr>
                <a:schemeClr val="lt1"/>
              </a:buClr>
              <a:buSzPts val="1200"/>
              <a:buFont typeface="IBM Plex Sans"/>
              <a:buChar char="●"/>
              <a:defRPr>
                <a:solidFill>
                  <a:schemeClr val="lt1"/>
                </a:solidFill>
              </a:defRPr>
            </a:lvl7pPr>
            <a:lvl8pPr indent="-304800" lvl="7" marL="3657600">
              <a:spcBef>
                <a:spcPts val="0"/>
              </a:spcBef>
              <a:spcAft>
                <a:spcPts val="0"/>
              </a:spcAft>
              <a:buClr>
                <a:schemeClr val="lt1"/>
              </a:buClr>
              <a:buSzPts val="1200"/>
              <a:buFont typeface="IBM Plex Sans"/>
              <a:buChar char="○"/>
              <a:defRPr>
                <a:solidFill>
                  <a:schemeClr val="lt1"/>
                </a:solidFill>
              </a:defRPr>
            </a:lvl8pPr>
            <a:lvl9pPr indent="-304800" lvl="8" marL="4114800">
              <a:spcBef>
                <a:spcPts val="0"/>
              </a:spcBef>
              <a:spcAft>
                <a:spcPts val="0"/>
              </a:spcAft>
              <a:buClr>
                <a:schemeClr val="lt1"/>
              </a:buClr>
              <a:buSzPts val="1200"/>
              <a:buFont typeface="IBM Plex Sans"/>
              <a:buChar char="■"/>
              <a:defRPr>
                <a:solidFill>
                  <a:schemeClr val="lt1"/>
                </a:solidFill>
              </a:defRPr>
            </a:lvl9pPr>
          </a:lstStyle>
          <a:p/>
        </p:txBody>
      </p:sp>
      <p:sp>
        <p:nvSpPr>
          <p:cNvPr id="653" name="Google Shape;653;p81"/>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rtl="0">
              <a:buNone/>
              <a:defRPr sz="1000">
                <a:solidFill>
                  <a:schemeClr val="lt1"/>
                </a:solidFill>
              </a:defRPr>
            </a:lvl1pPr>
            <a:lvl2pPr lvl="1" rtl="0">
              <a:buNone/>
              <a:defRPr sz="1000">
                <a:solidFill>
                  <a:schemeClr val="lt1"/>
                </a:solidFill>
              </a:defRPr>
            </a:lvl2pPr>
            <a:lvl3pPr lvl="2" rtl="0">
              <a:buNone/>
              <a:defRPr sz="1000">
                <a:solidFill>
                  <a:schemeClr val="lt1"/>
                </a:solidFill>
              </a:defRPr>
            </a:lvl3pPr>
            <a:lvl4pPr lvl="3" rtl="0">
              <a:buNone/>
              <a:defRPr sz="1000">
                <a:solidFill>
                  <a:schemeClr val="lt1"/>
                </a:solidFill>
              </a:defRPr>
            </a:lvl4pPr>
            <a:lvl5pPr lvl="4" rtl="0">
              <a:buNone/>
              <a:defRPr sz="1000">
                <a:solidFill>
                  <a:schemeClr val="lt1"/>
                </a:solidFill>
              </a:defRPr>
            </a:lvl5pPr>
            <a:lvl6pPr lvl="5" rtl="0">
              <a:buNone/>
              <a:defRPr sz="1000">
                <a:solidFill>
                  <a:schemeClr val="lt1"/>
                </a:solidFill>
              </a:defRPr>
            </a:lvl6pPr>
            <a:lvl7pPr lvl="6" rtl="0">
              <a:buNone/>
              <a:defRPr sz="1000">
                <a:solidFill>
                  <a:schemeClr val="lt1"/>
                </a:solidFill>
              </a:defRPr>
            </a:lvl7pPr>
            <a:lvl8pPr lvl="7" rtl="0">
              <a:buNone/>
              <a:defRPr sz="1000">
                <a:solidFill>
                  <a:schemeClr val="lt1"/>
                </a:solidFill>
              </a:defRPr>
            </a:lvl8pPr>
            <a:lvl9pPr lvl="8" rtl="0">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blems/Solutions">
  <p:cSld name="CUSTOM_3">
    <p:bg>
      <p:bgPr>
        <a:solidFill>
          <a:schemeClr val="accent2"/>
        </a:solidFill>
      </p:bgPr>
    </p:bg>
    <p:spTree>
      <p:nvGrpSpPr>
        <p:cNvPr id="654" name="Shape 654"/>
        <p:cNvGrpSpPr/>
        <p:nvPr/>
      </p:nvGrpSpPr>
      <p:grpSpPr>
        <a:xfrm>
          <a:off x="0" y="0"/>
          <a:ext cx="0" cy="0"/>
          <a:chOff x="0" y="0"/>
          <a:chExt cx="0" cy="0"/>
        </a:xfrm>
      </p:grpSpPr>
      <p:sp>
        <p:nvSpPr>
          <p:cNvPr id="655" name="Google Shape;655;p82"/>
          <p:cNvSpPr txBox="1"/>
          <p:nvPr>
            <p:ph type="title"/>
          </p:nvPr>
        </p:nvSpPr>
        <p:spPr>
          <a:xfrm>
            <a:off x="215900" y="528342"/>
            <a:ext cx="7263327"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656" name="Google Shape;656;p82"/>
          <p:cNvSpPr txBox="1"/>
          <p:nvPr>
            <p:ph idx="1" type="subTitle"/>
          </p:nvPr>
        </p:nvSpPr>
        <p:spPr>
          <a:xfrm>
            <a:off x="1031624" y="2703604"/>
            <a:ext cx="1736782"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657" name="Google Shape;657;p82"/>
          <p:cNvSpPr txBox="1"/>
          <p:nvPr>
            <p:ph idx="2" type="body"/>
          </p:nvPr>
        </p:nvSpPr>
        <p:spPr>
          <a:xfrm>
            <a:off x="1030455" y="3231164"/>
            <a:ext cx="1736782" cy="991941"/>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658" name="Google Shape;658;p82"/>
          <p:cNvSpPr txBox="1"/>
          <p:nvPr>
            <p:ph idx="3" type="subTitle"/>
          </p:nvPr>
        </p:nvSpPr>
        <p:spPr>
          <a:xfrm>
            <a:off x="5182195" y="2703604"/>
            <a:ext cx="1757645"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659" name="Google Shape;659;p82"/>
          <p:cNvSpPr txBox="1"/>
          <p:nvPr>
            <p:ph idx="4" type="body"/>
          </p:nvPr>
        </p:nvSpPr>
        <p:spPr>
          <a:xfrm>
            <a:off x="5181026" y="3231164"/>
            <a:ext cx="1757645" cy="991941"/>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660" name="Google Shape;660;p82"/>
          <p:cNvSpPr txBox="1"/>
          <p:nvPr>
            <p:ph idx="5" type="subTitle"/>
          </p:nvPr>
        </p:nvSpPr>
        <p:spPr>
          <a:xfrm>
            <a:off x="1031624" y="5004707"/>
            <a:ext cx="1736782"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661" name="Google Shape;661;p82"/>
          <p:cNvSpPr txBox="1"/>
          <p:nvPr>
            <p:ph idx="6" type="body"/>
          </p:nvPr>
        </p:nvSpPr>
        <p:spPr>
          <a:xfrm>
            <a:off x="1030455" y="5532267"/>
            <a:ext cx="1736782" cy="991941"/>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662" name="Google Shape;662;p82"/>
          <p:cNvSpPr txBox="1"/>
          <p:nvPr>
            <p:ph idx="7" type="subTitle"/>
          </p:nvPr>
        </p:nvSpPr>
        <p:spPr>
          <a:xfrm>
            <a:off x="5182196" y="5004707"/>
            <a:ext cx="1757645"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663" name="Google Shape;663;p82"/>
          <p:cNvSpPr txBox="1"/>
          <p:nvPr>
            <p:ph idx="8" type="body"/>
          </p:nvPr>
        </p:nvSpPr>
        <p:spPr>
          <a:xfrm>
            <a:off x="5181026" y="5532267"/>
            <a:ext cx="1757645" cy="991941"/>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664" name="Google Shape;664;p82"/>
          <p:cNvSpPr txBox="1"/>
          <p:nvPr>
            <p:ph idx="9" type="subTitle"/>
          </p:nvPr>
        </p:nvSpPr>
        <p:spPr>
          <a:xfrm>
            <a:off x="1031624" y="7136604"/>
            <a:ext cx="1736782"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665" name="Google Shape;665;p82"/>
          <p:cNvSpPr txBox="1"/>
          <p:nvPr>
            <p:ph idx="13" type="body"/>
          </p:nvPr>
        </p:nvSpPr>
        <p:spPr>
          <a:xfrm>
            <a:off x="1030455" y="7664164"/>
            <a:ext cx="1736782" cy="991941"/>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666" name="Google Shape;666;p82"/>
          <p:cNvSpPr txBox="1"/>
          <p:nvPr>
            <p:ph idx="14" type="subTitle"/>
          </p:nvPr>
        </p:nvSpPr>
        <p:spPr>
          <a:xfrm>
            <a:off x="5182196" y="7136604"/>
            <a:ext cx="1757645"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667" name="Google Shape;667;p82"/>
          <p:cNvSpPr txBox="1"/>
          <p:nvPr>
            <p:ph idx="15" type="body"/>
          </p:nvPr>
        </p:nvSpPr>
        <p:spPr>
          <a:xfrm>
            <a:off x="5181026" y="7664164"/>
            <a:ext cx="1757645" cy="991941"/>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668" name="Google Shape;668;p82"/>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25675" y="2411542"/>
            <a:ext cx="3438300" cy="2898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25675" y="5481569"/>
            <a:ext cx="3438300" cy="2415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198575" y="1415969"/>
            <a:ext cx="3261600" cy="7226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27">
    <p:spTree>
      <p:nvGrpSpPr>
        <p:cNvPr id="669" name="Shape 669"/>
        <p:cNvGrpSpPr/>
        <p:nvPr/>
      </p:nvGrpSpPr>
      <p:grpSpPr>
        <a:xfrm>
          <a:off x="0" y="0"/>
          <a:ext cx="0" cy="0"/>
          <a:chOff x="0" y="0"/>
          <a:chExt cx="0" cy="0"/>
        </a:xfrm>
      </p:grpSpPr>
      <p:sp>
        <p:nvSpPr>
          <p:cNvPr id="670" name="Google Shape;670;p83"/>
          <p:cNvSpPr txBox="1"/>
          <p:nvPr>
            <p:ph idx="1" type="body"/>
          </p:nvPr>
        </p:nvSpPr>
        <p:spPr>
          <a:xfrm>
            <a:off x="280670" y="910824"/>
            <a:ext cx="3113086" cy="3306988"/>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2"/>
              </a:buClr>
              <a:buSzPts val="1400"/>
              <a:buFont typeface="IBM Plex Sans"/>
              <a:buChar char="●"/>
              <a:defRPr sz="1400">
                <a:solidFill>
                  <a:schemeClr val="lt2"/>
                </a:solidFill>
              </a:defRPr>
            </a:lvl1pPr>
            <a:lvl2pPr indent="-317500" lvl="1" marL="914400">
              <a:spcBef>
                <a:spcPts val="0"/>
              </a:spcBef>
              <a:spcAft>
                <a:spcPts val="0"/>
              </a:spcAft>
              <a:buClr>
                <a:schemeClr val="lt2"/>
              </a:buClr>
              <a:buSzPts val="1400"/>
              <a:buFont typeface="IBM Plex Sans"/>
              <a:buChar char="○"/>
              <a:defRPr sz="1400">
                <a:solidFill>
                  <a:schemeClr val="lt2"/>
                </a:solidFill>
              </a:defRPr>
            </a:lvl2pPr>
            <a:lvl3pPr indent="-317500" lvl="2" marL="1371600">
              <a:spcBef>
                <a:spcPts val="0"/>
              </a:spcBef>
              <a:spcAft>
                <a:spcPts val="0"/>
              </a:spcAft>
              <a:buClr>
                <a:schemeClr val="lt2"/>
              </a:buClr>
              <a:buSzPts val="1400"/>
              <a:buFont typeface="IBM Plex Sans"/>
              <a:buChar char="■"/>
              <a:defRPr sz="1400">
                <a:solidFill>
                  <a:schemeClr val="lt2"/>
                </a:solidFill>
              </a:defRPr>
            </a:lvl3pPr>
            <a:lvl4pPr indent="-317500" lvl="3" marL="1828800">
              <a:spcBef>
                <a:spcPts val="0"/>
              </a:spcBef>
              <a:spcAft>
                <a:spcPts val="0"/>
              </a:spcAft>
              <a:buClr>
                <a:schemeClr val="lt2"/>
              </a:buClr>
              <a:buSzPts val="1400"/>
              <a:buFont typeface="IBM Plex Sans"/>
              <a:buChar char="●"/>
              <a:defRPr sz="1400">
                <a:solidFill>
                  <a:schemeClr val="lt2"/>
                </a:solidFill>
              </a:defRPr>
            </a:lvl4pPr>
            <a:lvl5pPr indent="-317500" lvl="4" marL="2286000">
              <a:spcBef>
                <a:spcPts val="0"/>
              </a:spcBef>
              <a:spcAft>
                <a:spcPts val="0"/>
              </a:spcAft>
              <a:buClr>
                <a:schemeClr val="lt2"/>
              </a:buClr>
              <a:buSzPts val="1400"/>
              <a:buFont typeface="IBM Plex Sans"/>
              <a:buChar char="○"/>
              <a:defRPr sz="1400">
                <a:solidFill>
                  <a:schemeClr val="lt2"/>
                </a:solidFill>
              </a:defRPr>
            </a:lvl5pPr>
            <a:lvl6pPr indent="-317500" lvl="5" marL="2743200">
              <a:spcBef>
                <a:spcPts val="0"/>
              </a:spcBef>
              <a:spcAft>
                <a:spcPts val="0"/>
              </a:spcAft>
              <a:buClr>
                <a:schemeClr val="lt2"/>
              </a:buClr>
              <a:buSzPts val="1400"/>
              <a:buFont typeface="IBM Plex Sans"/>
              <a:buChar char="■"/>
              <a:defRPr sz="1400">
                <a:solidFill>
                  <a:schemeClr val="lt2"/>
                </a:solidFill>
              </a:defRPr>
            </a:lvl6pPr>
            <a:lvl7pPr indent="-317500" lvl="6" marL="3200400">
              <a:spcBef>
                <a:spcPts val="0"/>
              </a:spcBef>
              <a:spcAft>
                <a:spcPts val="0"/>
              </a:spcAft>
              <a:buClr>
                <a:schemeClr val="lt2"/>
              </a:buClr>
              <a:buSzPts val="1400"/>
              <a:buFont typeface="IBM Plex Sans"/>
              <a:buChar char="●"/>
              <a:defRPr sz="1400">
                <a:solidFill>
                  <a:schemeClr val="lt2"/>
                </a:solidFill>
              </a:defRPr>
            </a:lvl7pPr>
            <a:lvl8pPr indent="-317500" lvl="7" marL="3657600">
              <a:spcBef>
                <a:spcPts val="0"/>
              </a:spcBef>
              <a:spcAft>
                <a:spcPts val="0"/>
              </a:spcAft>
              <a:buClr>
                <a:schemeClr val="lt2"/>
              </a:buClr>
              <a:buSzPts val="1400"/>
              <a:buFont typeface="IBM Plex Sans"/>
              <a:buChar char="○"/>
              <a:defRPr sz="1400">
                <a:solidFill>
                  <a:schemeClr val="lt2"/>
                </a:solidFill>
              </a:defRPr>
            </a:lvl8pPr>
            <a:lvl9pPr indent="-317500" lvl="8" marL="4114800">
              <a:spcBef>
                <a:spcPts val="0"/>
              </a:spcBef>
              <a:spcAft>
                <a:spcPts val="0"/>
              </a:spcAft>
              <a:buClr>
                <a:schemeClr val="lt2"/>
              </a:buClr>
              <a:buSzPts val="1400"/>
              <a:buFont typeface="IBM Plex Sans"/>
              <a:buChar char="■"/>
              <a:defRPr sz="1400">
                <a:solidFill>
                  <a:schemeClr val="lt2"/>
                </a:solidFill>
              </a:defRPr>
            </a:lvl9pPr>
          </a:lstStyle>
          <a:p/>
        </p:txBody>
      </p:sp>
      <p:sp>
        <p:nvSpPr>
          <p:cNvPr id="671" name="Google Shape;671;p83"/>
          <p:cNvSpPr txBox="1"/>
          <p:nvPr>
            <p:ph idx="2" type="body"/>
          </p:nvPr>
        </p:nvSpPr>
        <p:spPr>
          <a:xfrm>
            <a:off x="280670" y="6575629"/>
            <a:ext cx="3113086" cy="2572059"/>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Font typeface="IBM Plex Sans"/>
              <a:buChar char="●"/>
              <a:defRPr>
                <a:solidFill>
                  <a:schemeClr val="accent1"/>
                </a:solidFill>
              </a:defRPr>
            </a:lvl1pPr>
            <a:lvl2pPr indent="-304800" lvl="1" marL="914400">
              <a:spcBef>
                <a:spcPts val="0"/>
              </a:spcBef>
              <a:spcAft>
                <a:spcPts val="0"/>
              </a:spcAft>
              <a:buClr>
                <a:schemeClr val="accent1"/>
              </a:buClr>
              <a:buSzPts val="1200"/>
              <a:buFont typeface="IBM Plex Sans"/>
              <a:buChar char="○"/>
              <a:defRPr>
                <a:solidFill>
                  <a:schemeClr val="accent1"/>
                </a:solidFill>
              </a:defRPr>
            </a:lvl2pPr>
            <a:lvl3pPr indent="-304800" lvl="2" marL="1371600">
              <a:spcBef>
                <a:spcPts val="0"/>
              </a:spcBef>
              <a:spcAft>
                <a:spcPts val="0"/>
              </a:spcAft>
              <a:buClr>
                <a:schemeClr val="accent1"/>
              </a:buClr>
              <a:buSzPts val="1200"/>
              <a:buFont typeface="IBM Plex Sans"/>
              <a:buChar char="■"/>
              <a:defRPr>
                <a:solidFill>
                  <a:schemeClr val="accent1"/>
                </a:solidFill>
              </a:defRPr>
            </a:lvl3pPr>
            <a:lvl4pPr indent="-304800" lvl="3" marL="1828800">
              <a:spcBef>
                <a:spcPts val="0"/>
              </a:spcBef>
              <a:spcAft>
                <a:spcPts val="0"/>
              </a:spcAft>
              <a:buClr>
                <a:schemeClr val="accent1"/>
              </a:buClr>
              <a:buSzPts val="1200"/>
              <a:buFont typeface="IBM Plex Sans"/>
              <a:buChar char="●"/>
              <a:defRPr>
                <a:solidFill>
                  <a:schemeClr val="accent1"/>
                </a:solidFill>
              </a:defRPr>
            </a:lvl4pPr>
            <a:lvl5pPr indent="-304800" lvl="4" marL="2286000">
              <a:spcBef>
                <a:spcPts val="0"/>
              </a:spcBef>
              <a:spcAft>
                <a:spcPts val="0"/>
              </a:spcAft>
              <a:buClr>
                <a:schemeClr val="accent1"/>
              </a:buClr>
              <a:buSzPts val="1200"/>
              <a:buFont typeface="IBM Plex Sans"/>
              <a:buChar char="○"/>
              <a:defRPr>
                <a:solidFill>
                  <a:schemeClr val="accent1"/>
                </a:solidFill>
              </a:defRPr>
            </a:lvl5pPr>
            <a:lvl6pPr indent="-304800" lvl="5" marL="2743200">
              <a:spcBef>
                <a:spcPts val="0"/>
              </a:spcBef>
              <a:spcAft>
                <a:spcPts val="0"/>
              </a:spcAft>
              <a:buClr>
                <a:schemeClr val="accent1"/>
              </a:buClr>
              <a:buSzPts val="1200"/>
              <a:buFont typeface="IBM Plex Sans"/>
              <a:buChar char="■"/>
              <a:defRPr>
                <a:solidFill>
                  <a:schemeClr val="accent1"/>
                </a:solidFill>
              </a:defRPr>
            </a:lvl6pPr>
            <a:lvl7pPr indent="-304800" lvl="6" marL="3200400">
              <a:spcBef>
                <a:spcPts val="0"/>
              </a:spcBef>
              <a:spcAft>
                <a:spcPts val="0"/>
              </a:spcAft>
              <a:buClr>
                <a:schemeClr val="accent1"/>
              </a:buClr>
              <a:buSzPts val="1200"/>
              <a:buFont typeface="IBM Plex Sans"/>
              <a:buChar char="●"/>
              <a:defRPr>
                <a:solidFill>
                  <a:schemeClr val="accent1"/>
                </a:solidFill>
              </a:defRPr>
            </a:lvl7pPr>
            <a:lvl8pPr indent="-304800" lvl="7" marL="3657600">
              <a:spcBef>
                <a:spcPts val="0"/>
              </a:spcBef>
              <a:spcAft>
                <a:spcPts val="0"/>
              </a:spcAft>
              <a:buClr>
                <a:schemeClr val="accent1"/>
              </a:buClr>
              <a:buSzPts val="1200"/>
              <a:buFont typeface="IBM Plex Sans"/>
              <a:buChar char="○"/>
              <a:defRPr>
                <a:solidFill>
                  <a:schemeClr val="accent1"/>
                </a:solidFill>
              </a:defRPr>
            </a:lvl8pPr>
            <a:lvl9pPr indent="-304800" lvl="8" marL="4114800">
              <a:spcBef>
                <a:spcPts val="0"/>
              </a:spcBef>
              <a:spcAft>
                <a:spcPts val="0"/>
              </a:spcAft>
              <a:buClr>
                <a:schemeClr val="accent1"/>
              </a:buClr>
              <a:buSzPts val="1200"/>
              <a:buFont typeface="IBM Plex Sans"/>
              <a:buChar char="■"/>
              <a:defRPr>
                <a:solidFill>
                  <a:schemeClr val="accent1"/>
                </a:solidFill>
              </a:defRPr>
            </a:lvl9pPr>
          </a:lstStyle>
          <a:p/>
        </p:txBody>
      </p:sp>
      <p:sp>
        <p:nvSpPr>
          <p:cNvPr id="672" name="Google Shape;672;p83"/>
          <p:cNvSpPr txBox="1"/>
          <p:nvPr>
            <p:ph idx="3" type="subTitle"/>
          </p:nvPr>
        </p:nvSpPr>
        <p:spPr>
          <a:xfrm>
            <a:off x="280670" y="5910936"/>
            <a:ext cx="3113086"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200"/>
              <a:buFont typeface="IBM Plex Sans"/>
              <a:buNone/>
              <a:defRPr sz="1200">
                <a:latin typeface="IBM Plex Sans"/>
                <a:ea typeface="IBM Plex Sans"/>
                <a:cs typeface="IBM Plex Sans"/>
                <a:sym typeface="IBM Plex Sans"/>
              </a:defRPr>
            </a:lvl1pPr>
            <a:lvl2pPr lvl="1">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9pPr>
          </a:lstStyle>
          <a:p/>
        </p:txBody>
      </p:sp>
      <p:sp>
        <p:nvSpPr>
          <p:cNvPr id="673" name="Google Shape;673;p83"/>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rtl="0">
              <a:buNone/>
              <a:defRPr sz="1000">
                <a:solidFill>
                  <a:schemeClr val="accent1"/>
                </a:solidFill>
              </a:defRPr>
            </a:lvl1pPr>
            <a:lvl2pPr lvl="1" rtl="0">
              <a:buNone/>
              <a:defRPr sz="1000">
                <a:solidFill>
                  <a:schemeClr val="accent1"/>
                </a:solidFill>
              </a:defRPr>
            </a:lvl2pPr>
            <a:lvl3pPr lvl="2" rtl="0">
              <a:buNone/>
              <a:defRPr sz="1000">
                <a:solidFill>
                  <a:schemeClr val="accent1"/>
                </a:solidFill>
              </a:defRPr>
            </a:lvl3pPr>
            <a:lvl4pPr lvl="3" rtl="0">
              <a:buNone/>
              <a:defRPr sz="1000">
                <a:solidFill>
                  <a:schemeClr val="accent1"/>
                </a:solidFill>
              </a:defRPr>
            </a:lvl4pPr>
            <a:lvl5pPr lvl="4" rtl="0">
              <a:buNone/>
              <a:defRPr sz="1000">
                <a:solidFill>
                  <a:schemeClr val="accent1"/>
                </a:solidFill>
              </a:defRPr>
            </a:lvl5pPr>
            <a:lvl6pPr lvl="5" rtl="0">
              <a:buNone/>
              <a:defRPr sz="1000">
                <a:solidFill>
                  <a:schemeClr val="accent1"/>
                </a:solidFill>
              </a:defRPr>
            </a:lvl6pPr>
            <a:lvl7pPr lvl="6" rtl="0">
              <a:buNone/>
              <a:defRPr sz="1000">
                <a:solidFill>
                  <a:schemeClr val="accent1"/>
                </a:solidFill>
              </a:defRPr>
            </a:lvl7pPr>
            <a:lvl8pPr lvl="7" rtl="0">
              <a:buNone/>
              <a:defRPr sz="1000">
                <a:solidFill>
                  <a:schemeClr val="accent1"/>
                </a:solidFill>
              </a:defRPr>
            </a:lvl8pPr>
            <a:lvl9pPr lvl="8" rtl="0">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674" name="Google Shape;674;p83"/>
          <p:cNvSpPr/>
          <p:nvPr>
            <p:ph idx="4" type="pic"/>
          </p:nvPr>
        </p:nvSpPr>
        <p:spPr>
          <a:xfrm>
            <a:off x="3936138" y="284533"/>
            <a:ext cx="3712568" cy="9489247"/>
          </a:xfrm>
          <a:prstGeom prst="rect">
            <a:avLst/>
          </a:prstGeom>
          <a:noFill/>
          <a:ln>
            <a:noFill/>
          </a:ln>
        </p:spPr>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O Opportunities">
  <p:cSld name="CUSTOM_7">
    <p:spTree>
      <p:nvGrpSpPr>
        <p:cNvPr id="675" name="Shape 675"/>
        <p:cNvGrpSpPr/>
        <p:nvPr/>
      </p:nvGrpSpPr>
      <p:grpSpPr>
        <a:xfrm>
          <a:off x="0" y="0"/>
          <a:ext cx="0" cy="0"/>
          <a:chOff x="0" y="0"/>
          <a:chExt cx="0" cy="0"/>
        </a:xfrm>
      </p:grpSpPr>
      <p:sp>
        <p:nvSpPr>
          <p:cNvPr id="676" name="Google Shape;676;p84"/>
          <p:cNvSpPr txBox="1"/>
          <p:nvPr>
            <p:ph type="title"/>
          </p:nvPr>
        </p:nvSpPr>
        <p:spPr>
          <a:xfrm>
            <a:off x="215900" y="528342"/>
            <a:ext cx="7263327"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677" name="Google Shape;677;p84"/>
          <p:cNvSpPr txBox="1"/>
          <p:nvPr>
            <p:ph idx="1" type="subTitle"/>
          </p:nvPr>
        </p:nvSpPr>
        <p:spPr>
          <a:xfrm>
            <a:off x="305065" y="4941151"/>
            <a:ext cx="1299109"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678" name="Google Shape;678;p84"/>
          <p:cNvSpPr txBox="1"/>
          <p:nvPr>
            <p:ph idx="2" type="subTitle"/>
          </p:nvPr>
        </p:nvSpPr>
        <p:spPr>
          <a:xfrm>
            <a:off x="1722985" y="4941151"/>
            <a:ext cx="1299109"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679" name="Google Shape;679;p84"/>
          <p:cNvSpPr txBox="1"/>
          <p:nvPr>
            <p:ph idx="3" type="subTitle"/>
          </p:nvPr>
        </p:nvSpPr>
        <p:spPr>
          <a:xfrm>
            <a:off x="3140904" y="4941151"/>
            <a:ext cx="1299109"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680" name="Google Shape;680;p84"/>
          <p:cNvSpPr txBox="1"/>
          <p:nvPr>
            <p:ph idx="4" type="subTitle"/>
          </p:nvPr>
        </p:nvSpPr>
        <p:spPr>
          <a:xfrm>
            <a:off x="4558823" y="4941151"/>
            <a:ext cx="1299109"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681" name="Google Shape;681;p84"/>
          <p:cNvSpPr txBox="1"/>
          <p:nvPr>
            <p:ph idx="5" type="subTitle"/>
          </p:nvPr>
        </p:nvSpPr>
        <p:spPr>
          <a:xfrm>
            <a:off x="5976743" y="4941151"/>
            <a:ext cx="1299109"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682" name="Google Shape;682;p84"/>
          <p:cNvSpPr txBox="1"/>
          <p:nvPr>
            <p:ph idx="6" type="body"/>
          </p:nvPr>
        </p:nvSpPr>
        <p:spPr>
          <a:xfrm>
            <a:off x="305065" y="5861387"/>
            <a:ext cx="1299109" cy="3063565"/>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683" name="Google Shape;683;p84"/>
          <p:cNvSpPr txBox="1"/>
          <p:nvPr>
            <p:ph idx="7" type="body"/>
          </p:nvPr>
        </p:nvSpPr>
        <p:spPr>
          <a:xfrm>
            <a:off x="1722992" y="5861387"/>
            <a:ext cx="1299109" cy="3063565"/>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684" name="Google Shape;684;p84"/>
          <p:cNvSpPr txBox="1"/>
          <p:nvPr>
            <p:ph idx="8" type="body"/>
          </p:nvPr>
        </p:nvSpPr>
        <p:spPr>
          <a:xfrm>
            <a:off x="3140920" y="5861387"/>
            <a:ext cx="1299109" cy="3063565"/>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685" name="Google Shape;685;p84"/>
          <p:cNvSpPr txBox="1"/>
          <p:nvPr>
            <p:ph idx="9" type="body"/>
          </p:nvPr>
        </p:nvSpPr>
        <p:spPr>
          <a:xfrm>
            <a:off x="4558848" y="5861387"/>
            <a:ext cx="1299109" cy="3063565"/>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686" name="Google Shape;686;p84"/>
          <p:cNvSpPr txBox="1"/>
          <p:nvPr>
            <p:ph idx="13" type="body"/>
          </p:nvPr>
        </p:nvSpPr>
        <p:spPr>
          <a:xfrm>
            <a:off x="5976775" y="5861387"/>
            <a:ext cx="1299109" cy="3063565"/>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687" name="Google Shape;687;p84"/>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rtl="0">
              <a:buNone/>
              <a:defRPr sz="1000">
                <a:solidFill>
                  <a:schemeClr val="accent1"/>
                </a:solidFill>
              </a:defRPr>
            </a:lvl1pPr>
            <a:lvl2pPr lvl="1" rtl="0">
              <a:buNone/>
              <a:defRPr sz="1000">
                <a:solidFill>
                  <a:schemeClr val="accent1"/>
                </a:solidFill>
              </a:defRPr>
            </a:lvl2pPr>
            <a:lvl3pPr lvl="2" rtl="0">
              <a:buNone/>
              <a:defRPr sz="1000">
                <a:solidFill>
                  <a:schemeClr val="accent1"/>
                </a:solidFill>
              </a:defRPr>
            </a:lvl3pPr>
            <a:lvl4pPr lvl="3" rtl="0">
              <a:buNone/>
              <a:defRPr sz="1000">
                <a:solidFill>
                  <a:schemeClr val="accent1"/>
                </a:solidFill>
              </a:defRPr>
            </a:lvl4pPr>
            <a:lvl5pPr lvl="4" rtl="0">
              <a:buNone/>
              <a:defRPr sz="1000">
                <a:solidFill>
                  <a:schemeClr val="accent1"/>
                </a:solidFill>
              </a:defRPr>
            </a:lvl5pPr>
            <a:lvl6pPr lvl="5" rtl="0">
              <a:buNone/>
              <a:defRPr sz="1000">
                <a:solidFill>
                  <a:schemeClr val="accent1"/>
                </a:solidFill>
              </a:defRPr>
            </a:lvl6pPr>
            <a:lvl7pPr lvl="6" rtl="0">
              <a:buNone/>
              <a:defRPr sz="1000">
                <a:solidFill>
                  <a:schemeClr val="accent1"/>
                </a:solidFill>
              </a:defRPr>
            </a:lvl7pPr>
            <a:lvl8pPr lvl="7" rtl="0">
              <a:buNone/>
              <a:defRPr sz="1000">
                <a:solidFill>
                  <a:schemeClr val="accent1"/>
                </a:solidFill>
              </a:defRPr>
            </a:lvl8pPr>
            <a:lvl9pPr lvl="8" rtl="0">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 Points">
  <p:cSld name="CUSTOM_8">
    <p:bg>
      <p:bgPr>
        <a:solidFill>
          <a:schemeClr val="dk1"/>
        </a:solidFill>
      </p:bgPr>
    </p:bg>
    <p:spTree>
      <p:nvGrpSpPr>
        <p:cNvPr id="688" name="Shape 688"/>
        <p:cNvGrpSpPr/>
        <p:nvPr/>
      </p:nvGrpSpPr>
      <p:grpSpPr>
        <a:xfrm>
          <a:off x="0" y="0"/>
          <a:ext cx="0" cy="0"/>
          <a:chOff x="0" y="0"/>
          <a:chExt cx="0" cy="0"/>
        </a:xfrm>
      </p:grpSpPr>
      <p:sp>
        <p:nvSpPr>
          <p:cNvPr id="689" name="Google Shape;689;p85"/>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690" name="Google Shape;690;p85"/>
          <p:cNvSpPr txBox="1"/>
          <p:nvPr>
            <p:ph type="title"/>
          </p:nvPr>
        </p:nvSpPr>
        <p:spPr>
          <a:xfrm>
            <a:off x="797810" y="528342"/>
            <a:ext cx="5969782"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
        <p:nvSpPr>
          <p:cNvPr id="691" name="Google Shape;691;p85"/>
          <p:cNvSpPr txBox="1"/>
          <p:nvPr>
            <p:ph idx="2" type="title"/>
          </p:nvPr>
        </p:nvSpPr>
        <p:spPr>
          <a:xfrm>
            <a:off x="797810" y="2801676"/>
            <a:ext cx="5969782"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
        <p:nvSpPr>
          <p:cNvPr id="692" name="Google Shape;692;p85"/>
          <p:cNvSpPr txBox="1"/>
          <p:nvPr>
            <p:ph idx="3" type="title"/>
          </p:nvPr>
        </p:nvSpPr>
        <p:spPr>
          <a:xfrm>
            <a:off x="797810" y="5075009"/>
            <a:ext cx="5969782"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
        <p:nvSpPr>
          <p:cNvPr id="693" name="Google Shape;693;p85"/>
          <p:cNvSpPr txBox="1"/>
          <p:nvPr>
            <p:ph idx="4" type="title"/>
          </p:nvPr>
        </p:nvSpPr>
        <p:spPr>
          <a:xfrm>
            <a:off x="797810" y="7348342"/>
            <a:ext cx="5969782"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e Chart">
  <p:cSld name="CUSTOM_10">
    <p:bg>
      <p:bgPr>
        <a:solidFill>
          <a:schemeClr val="accent2"/>
        </a:solidFill>
      </p:bgPr>
    </p:bg>
    <p:spTree>
      <p:nvGrpSpPr>
        <p:cNvPr id="694" name="Shape 694"/>
        <p:cNvGrpSpPr/>
        <p:nvPr/>
      </p:nvGrpSpPr>
      <p:grpSpPr>
        <a:xfrm>
          <a:off x="0" y="0"/>
          <a:ext cx="0" cy="0"/>
          <a:chOff x="0" y="0"/>
          <a:chExt cx="0" cy="0"/>
        </a:xfrm>
      </p:grpSpPr>
      <p:sp>
        <p:nvSpPr>
          <p:cNvPr id="695" name="Google Shape;695;p86"/>
          <p:cNvSpPr txBox="1"/>
          <p:nvPr>
            <p:ph type="title"/>
          </p:nvPr>
        </p:nvSpPr>
        <p:spPr>
          <a:xfrm>
            <a:off x="215900" y="528342"/>
            <a:ext cx="7263327"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696" name="Google Shape;696;p86"/>
          <p:cNvSpPr txBox="1"/>
          <p:nvPr>
            <p:ph idx="1" type="body"/>
          </p:nvPr>
        </p:nvSpPr>
        <p:spPr>
          <a:xfrm>
            <a:off x="215900" y="3512911"/>
            <a:ext cx="3162000" cy="3899047"/>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697" name="Google Shape;697;p86"/>
          <p:cNvSpPr txBox="1"/>
          <p:nvPr>
            <p:ph idx="2" type="subTitle"/>
          </p:nvPr>
        </p:nvSpPr>
        <p:spPr>
          <a:xfrm>
            <a:off x="561340" y="7368142"/>
            <a:ext cx="1587027" cy="855282"/>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698" name="Google Shape;698;p86"/>
          <p:cNvSpPr txBox="1"/>
          <p:nvPr>
            <p:ph idx="3" type="subTitle"/>
          </p:nvPr>
        </p:nvSpPr>
        <p:spPr>
          <a:xfrm>
            <a:off x="561340" y="8311869"/>
            <a:ext cx="1587027" cy="855282"/>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699" name="Google Shape;699;p86"/>
          <p:cNvSpPr txBox="1"/>
          <p:nvPr>
            <p:ph idx="4" type="subTitle"/>
          </p:nvPr>
        </p:nvSpPr>
        <p:spPr>
          <a:xfrm>
            <a:off x="2697369" y="7368142"/>
            <a:ext cx="1587027" cy="855282"/>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700" name="Google Shape;700;p86"/>
          <p:cNvSpPr txBox="1"/>
          <p:nvPr>
            <p:ph idx="5" type="subTitle"/>
          </p:nvPr>
        </p:nvSpPr>
        <p:spPr>
          <a:xfrm>
            <a:off x="2697369" y="8311869"/>
            <a:ext cx="1587027" cy="855282"/>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701" name="Google Shape;701;p86"/>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Campaign Overview">
  <p:cSld name="CUSTOM_22">
    <p:spTree>
      <p:nvGrpSpPr>
        <p:cNvPr id="702" name="Shape 702"/>
        <p:cNvGrpSpPr/>
        <p:nvPr/>
      </p:nvGrpSpPr>
      <p:grpSpPr>
        <a:xfrm>
          <a:off x="0" y="0"/>
          <a:ext cx="0" cy="0"/>
          <a:chOff x="0" y="0"/>
          <a:chExt cx="0" cy="0"/>
        </a:xfrm>
      </p:grpSpPr>
      <p:sp>
        <p:nvSpPr>
          <p:cNvPr id="703" name="Google Shape;703;p87"/>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
        <p:nvSpPr>
          <p:cNvPr id="704" name="Google Shape;704;p87"/>
          <p:cNvSpPr txBox="1"/>
          <p:nvPr>
            <p:ph type="title"/>
          </p:nvPr>
        </p:nvSpPr>
        <p:spPr>
          <a:xfrm>
            <a:off x="215900" y="528342"/>
            <a:ext cx="7263327"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705" name="Google Shape;705;p87"/>
          <p:cNvSpPr/>
          <p:nvPr>
            <p:ph idx="2" type="pic"/>
          </p:nvPr>
        </p:nvSpPr>
        <p:spPr>
          <a:xfrm>
            <a:off x="3938029" y="2467373"/>
            <a:ext cx="3726014" cy="7306200"/>
          </a:xfrm>
          <a:prstGeom prst="rect">
            <a:avLst/>
          </a:prstGeom>
          <a:noFill/>
          <a:ln>
            <a:noFill/>
          </a:ln>
        </p:spPr>
      </p:sp>
      <p:sp>
        <p:nvSpPr>
          <p:cNvPr id="706" name="Google Shape;706;p87"/>
          <p:cNvSpPr txBox="1"/>
          <p:nvPr>
            <p:ph idx="1" type="subTitle"/>
          </p:nvPr>
        </p:nvSpPr>
        <p:spPr>
          <a:xfrm>
            <a:off x="215900" y="3810938"/>
            <a:ext cx="3036586" cy="855282"/>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707" name="Google Shape;707;p87"/>
          <p:cNvSpPr txBox="1"/>
          <p:nvPr>
            <p:ph idx="3" type="subTitle"/>
          </p:nvPr>
        </p:nvSpPr>
        <p:spPr>
          <a:xfrm>
            <a:off x="215900" y="5605258"/>
            <a:ext cx="3036586" cy="855282"/>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708" name="Google Shape;708;p87"/>
          <p:cNvSpPr txBox="1"/>
          <p:nvPr>
            <p:ph idx="4" type="subTitle"/>
          </p:nvPr>
        </p:nvSpPr>
        <p:spPr>
          <a:xfrm>
            <a:off x="215900" y="7399578"/>
            <a:ext cx="3036586" cy="855282"/>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709" name="Google Shape;709;p87"/>
          <p:cNvSpPr txBox="1"/>
          <p:nvPr>
            <p:ph idx="5" type="body"/>
          </p:nvPr>
        </p:nvSpPr>
        <p:spPr>
          <a:xfrm>
            <a:off x="228565" y="4426644"/>
            <a:ext cx="3036586" cy="1104141"/>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710" name="Google Shape;710;p87"/>
          <p:cNvSpPr txBox="1"/>
          <p:nvPr>
            <p:ph idx="6" type="body"/>
          </p:nvPr>
        </p:nvSpPr>
        <p:spPr>
          <a:xfrm>
            <a:off x="228565" y="6220964"/>
            <a:ext cx="3036586" cy="1104141"/>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711" name="Google Shape;711;p87"/>
          <p:cNvSpPr txBox="1"/>
          <p:nvPr>
            <p:ph idx="7" type="body"/>
          </p:nvPr>
        </p:nvSpPr>
        <p:spPr>
          <a:xfrm>
            <a:off x="228565" y="8015284"/>
            <a:ext cx="3036586" cy="1104141"/>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KPIs">
  <p:cSld name="CUSTOM_22_1">
    <p:bg>
      <p:bgPr>
        <a:solidFill>
          <a:schemeClr val="accent2"/>
        </a:solidFill>
      </p:bgPr>
    </p:bg>
    <p:spTree>
      <p:nvGrpSpPr>
        <p:cNvPr id="712" name="Shape 712"/>
        <p:cNvGrpSpPr/>
        <p:nvPr/>
      </p:nvGrpSpPr>
      <p:grpSpPr>
        <a:xfrm>
          <a:off x="0" y="0"/>
          <a:ext cx="0" cy="0"/>
          <a:chOff x="0" y="0"/>
          <a:chExt cx="0" cy="0"/>
        </a:xfrm>
      </p:grpSpPr>
      <p:sp>
        <p:nvSpPr>
          <p:cNvPr id="713" name="Google Shape;713;p88"/>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
        <p:nvSpPr>
          <p:cNvPr id="714" name="Google Shape;714;p88"/>
          <p:cNvSpPr txBox="1"/>
          <p:nvPr>
            <p:ph type="title"/>
          </p:nvPr>
        </p:nvSpPr>
        <p:spPr>
          <a:xfrm>
            <a:off x="215900" y="528342"/>
            <a:ext cx="7263327"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715" name="Google Shape;715;p88"/>
          <p:cNvSpPr txBox="1"/>
          <p:nvPr>
            <p:ph idx="1" type="subTitle"/>
          </p:nvPr>
        </p:nvSpPr>
        <p:spPr>
          <a:xfrm>
            <a:off x="292400" y="3810938"/>
            <a:ext cx="2317718" cy="855282"/>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716" name="Google Shape;716;p88"/>
          <p:cNvSpPr txBox="1"/>
          <p:nvPr>
            <p:ph idx="2" type="subTitle"/>
          </p:nvPr>
        </p:nvSpPr>
        <p:spPr>
          <a:xfrm>
            <a:off x="292400" y="5605258"/>
            <a:ext cx="2317718" cy="855282"/>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717" name="Google Shape;717;p88"/>
          <p:cNvSpPr txBox="1"/>
          <p:nvPr>
            <p:ph idx="3" type="body"/>
          </p:nvPr>
        </p:nvSpPr>
        <p:spPr>
          <a:xfrm>
            <a:off x="302067" y="4426644"/>
            <a:ext cx="2317718" cy="1104141"/>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718" name="Google Shape;718;p88"/>
          <p:cNvSpPr txBox="1"/>
          <p:nvPr>
            <p:ph idx="4" type="body"/>
          </p:nvPr>
        </p:nvSpPr>
        <p:spPr>
          <a:xfrm>
            <a:off x="302067" y="6220964"/>
            <a:ext cx="2317718" cy="1104141"/>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719" name="Google Shape;719;p88"/>
          <p:cNvSpPr txBox="1"/>
          <p:nvPr>
            <p:ph idx="5" type="subTitle"/>
          </p:nvPr>
        </p:nvSpPr>
        <p:spPr>
          <a:xfrm>
            <a:off x="2722518" y="3810938"/>
            <a:ext cx="2317718" cy="855282"/>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720" name="Google Shape;720;p88"/>
          <p:cNvSpPr txBox="1"/>
          <p:nvPr>
            <p:ph idx="6" type="subTitle"/>
          </p:nvPr>
        </p:nvSpPr>
        <p:spPr>
          <a:xfrm>
            <a:off x="2722518" y="5605258"/>
            <a:ext cx="2317718" cy="855282"/>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721" name="Google Shape;721;p88"/>
          <p:cNvSpPr txBox="1"/>
          <p:nvPr>
            <p:ph idx="7" type="body"/>
          </p:nvPr>
        </p:nvSpPr>
        <p:spPr>
          <a:xfrm>
            <a:off x="2732185" y="4426644"/>
            <a:ext cx="2317718" cy="1104141"/>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722" name="Google Shape;722;p88"/>
          <p:cNvSpPr txBox="1"/>
          <p:nvPr>
            <p:ph idx="8" type="body"/>
          </p:nvPr>
        </p:nvSpPr>
        <p:spPr>
          <a:xfrm>
            <a:off x="2732185" y="6220964"/>
            <a:ext cx="2317718" cy="1104141"/>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723" name="Google Shape;723;p88"/>
          <p:cNvSpPr txBox="1"/>
          <p:nvPr>
            <p:ph idx="9" type="subTitle"/>
          </p:nvPr>
        </p:nvSpPr>
        <p:spPr>
          <a:xfrm>
            <a:off x="5162273" y="3810938"/>
            <a:ext cx="2317718" cy="855282"/>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724" name="Google Shape;724;p88"/>
          <p:cNvSpPr txBox="1"/>
          <p:nvPr>
            <p:ph idx="13" type="subTitle"/>
          </p:nvPr>
        </p:nvSpPr>
        <p:spPr>
          <a:xfrm>
            <a:off x="5162273" y="5605258"/>
            <a:ext cx="2317718" cy="855282"/>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725" name="Google Shape;725;p88"/>
          <p:cNvSpPr txBox="1"/>
          <p:nvPr>
            <p:ph idx="14" type="body"/>
          </p:nvPr>
        </p:nvSpPr>
        <p:spPr>
          <a:xfrm>
            <a:off x="5171940" y="4426644"/>
            <a:ext cx="2317718" cy="1104141"/>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726" name="Google Shape;726;p88"/>
          <p:cNvSpPr txBox="1"/>
          <p:nvPr>
            <p:ph idx="15" type="body"/>
          </p:nvPr>
        </p:nvSpPr>
        <p:spPr>
          <a:xfrm>
            <a:off x="5171940" y="6220964"/>
            <a:ext cx="2317718" cy="1104141"/>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or Analysis">
  <p:cSld name="CUSTOM_11">
    <p:spTree>
      <p:nvGrpSpPr>
        <p:cNvPr id="727" name="Shape 727"/>
        <p:cNvGrpSpPr/>
        <p:nvPr/>
      </p:nvGrpSpPr>
      <p:grpSpPr>
        <a:xfrm>
          <a:off x="0" y="0"/>
          <a:ext cx="0" cy="0"/>
          <a:chOff x="0" y="0"/>
          <a:chExt cx="0" cy="0"/>
        </a:xfrm>
      </p:grpSpPr>
      <p:sp>
        <p:nvSpPr>
          <p:cNvPr id="728" name="Google Shape;728;p89"/>
          <p:cNvSpPr/>
          <p:nvPr/>
        </p:nvSpPr>
        <p:spPr>
          <a:xfrm>
            <a:off x="-10837" y="3743520"/>
            <a:ext cx="7793959" cy="6377153"/>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9" name="Google Shape;729;p89"/>
          <p:cNvSpPr/>
          <p:nvPr>
            <p:ph idx="2" type="pic"/>
          </p:nvPr>
        </p:nvSpPr>
        <p:spPr>
          <a:xfrm>
            <a:off x="280861" y="4522907"/>
            <a:ext cx="1709891" cy="3042600"/>
          </a:xfrm>
          <a:prstGeom prst="roundRect">
            <a:avLst>
              <a:gd fmla="val 50000" name="adj"/>
            </a:avLst>
          </a:prstGeom>
          <a:noFill/>
          <a:ln>
            <a:noFill/>
          </a:ln>
        </p:spPr>
      </p:sp>
      <p:sp>
        <p:nvSpPr>
          <p:cNvPr id="730" name="Google Shape;730;p89"/>
          <p:cNvSpPr/>
          <p:nvPr>
            <p:ph idx="3" type="pic"/>
          </p:nvPr>
        </p:nvSpPr>
        <p:spPr>
          <a:xfrm>
            <a:off x="3931080" y="4522907"/>
            <a:ext cx="1709891" cy="3042600"/>
          </a:xfrm>
          <a:prstGeom prst="roundRect">
            <a:avLst>
              <a:gd fmla="val 50000" name="adj"/>
            </a:avLst>
          </a:prstGeom>
          <a:noFill/>
          <a:ln>
            <a:noFill/>
          </a:ln>
        </p:spPr>
      </p:sp>
      <p:sp>
        <p:nvSpPr>
          <p:cNvPr id="731" name="Google Shape;731;p89"/>
          <p:cNvSpPr txBox="1"/>
          <p:nvPr>
            <p:ph type="title"/>
          </p:nvPr>
        </p:nvSpPr>
        <p:spPr>
          <a:xfrm>
            <a:off x="215900" y="528342"/>
            <a:ext cx="7263327"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732" name="Google Shape;732;p89"/>
          <p:cNvSpPr txBox="1"/>
          <p:nvPr>
            <p:ph idx="1" type="subTitle"/>
          </p:nvPr>
        </p:nvSpPr>
        <p:spPr>
          <a:xfrm>
            <a:off x="1939477" y="4529556"/>
            <a:ext cx="1709891"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733" name="Google Shape;733;p89"/>
          <p:cNvSpPr txBox="1"/>
          <p:nvPr>
            <p:ph idx="4" type="body"/>
          </p:nvPr>
        </p:nvSpPr>
        <p:spPr>
          <a:xfrm>
            <a:off x="1990859" y="5185889"/>
            <a:ext cx="1736782" cy="3681247"/>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734" name="Google Shape;734;p89"/>
          <p:cNvSpPr txBox="1"/>
          <p:nvPr>
            <p:ph idx="5" type="subTitle"/>
          </p:nvPr>
        </p:nvSpPr>
        <p:spPr>
          <a:xfrm>
            <a:off x="5583767" y="4529556"/>
            <a:ext cx="1709891"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735" name="Google Shape;735;p89"/>
          <p:cNvSpPr txBox="1"/>
          <p:nvPr>
            <p:ph idx="6" type="body"/>
          </p:nvPr>
        </p:nvSpPr>
        <p:spPr>
          <a:xfrm>
            <a:off x="5635149" y="5185889"/>
            <a:ext cx="1736782" cy="3681247"/>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736" name="Google Shape;736;p89"/>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or Analysis 02">
  <p:cSld name="CUSTOM_25">
    <p:spTree>
      <p:nvGrpSpPr>
        <p:cNvPr id="737" name="Shape 737"/>
        <p:cNvGrpSpPr/>
        <p:nvPr/>
      </p:nvGrpSpPr>
      <p:grpSpPr>
        <a:xfrm>
          <a:off x="0" y="0"/>
          <a:ext cx="0" cy="0"/>
          <a:chOff x="0" y="0"/>
          <a:chExt cx="0" cy="0"/>
        </a:xfrm>
      </p:grpSpPr>
      <p:sp>
        <p:nvSpPr>
          <p:cNvPr id="738" name="Google Shape;738;p90"/>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739" name="Google Shape;739;p90"/>
          <p:cNvSpPr txBox="1"/>
          <p:nvPr>
            <p:ph type="title"/>
          </p:nvPr>
        </p:nvSpPr>
        <p:spPr>
          <a:xfrm>
            <a:off x="215900" y="528342"/>
            <a:ext cx="7263327" cy="1952824"/>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740" name="Google Shape;740;p90"/>
          <p:cNvSpPr txBox="1"/>
          <p:nvPr>
            <p:ph idx="1" type="subTitle"/>
          </p:nvPr>
        </p:nvSpPr>
        <p:spPr>
          <a:xfrm>
            <a:off x="292400" y="2537822"/>
            <a:ext cx="1437273" cy="769871"/>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a:buNone/>
              <a:defRPr>
                <a:latin typeface="IBM Plex Sans"/>
                <a:ea typeface="IBM Plex Sans"/>
                <a:cs typeface="IBM Plex Sans"/>
                <a:sym typeface="IBM Plex Sans"/>
              </a:defRPr>
            </a:lvl1pPr>
            <a:lvl2pPr lvl="1" algn="ctr">
              <a:spcBef>
                <a:spcPts val="0"/>
              </a:spcBef>
              <a:spcAft>
                <a:spcPts val="0"/>
              </a:spcAft>
              <a:buSzPts val="1400"/>
              <a:buFont typeface="IBM Plex Sans"/>
              <a:buNone/>
              <a:defRPr>
                <a:latin typeface="IBM Plex Sans"/>
                <a:ea typeface="IBM Plex Sans"/>
                <a:cs typeface="IBM Plex Sans"/>
                <a:sym typeface="IBM Plex Sans"/>
              </a:defRPr>
            </a:lvl2pPr>
            <a:lvl3pPr lvl="2" algn="ctr">
              <a:spcBef>
                <a:spcPts val="0"/>
              </a:spcBef>
              <a:spcAft>
                <a:spcPts val="0"/>
              </a:spcAft>
              <a:buSzPts val="1400"/>
              <a:buFont typeface="IBM Plex Sans"/>
              <a:buNone/>
              <a:defRPr>
                <a:latin typeface="IBM Plex Sans"/>
                <a:ea typeface="IBM Plex Sans"/>
                <a:cs typeface="IBM Plex Sans"/>
                <a:sym typeface="IBM Plex Sans"/>
              </a:defRPr>
            </a:lvl3pPr>
            <a:lvl4pPr lvl="3" algn="ctr">
              <a:spcBef>
                <a:spcPts val="0"/>
              </a:spcBef>
              <a:spcAft>
                <a:spcPts val="0"/>
              </a:spcAft>
              <a:buSzPts val="1400"/>
              <a:buFont typeface="IBM Plex Sans"/>
              <a:buNone/>
              <a:defRPr>
                <a:latin typeface="IBM Plex Sans"/>
                <a:ea typeface="IBM Plex Sans"/>
                <a:cs typeface="IBM Plex Sans"/>
                <a:sym typeface="IBM Plex Sans"/>
              </a:defRPr>
            </a:lvl4pPr>
            <a:lvl5pPr lvl="4" algn="ctr">
              <a:spcBef>
                <a:spcPts val="0"/>
              </a:spcBef>
              <a:spcAft>
                <a:spcPts val="0"/>
              </a:spcAft>
              <a:buSzPts val="1400"/>
              <a:buFont typeface="IBM Plex Sans"/>
              <a:buNone/>
              <a:defRPr>
                <a:latin typeface="IBM Plex Sans"/>
                <a:ea typeface="IBM Plex Sans"/>
                <a:cs typeface="IBM Plex Sans"/>
                <a:sym typeface="IBM Plex Sans"/>
              </a:defRPr>
            </a:lvl5pPr>
            <a:lvl6pPr lvl="5" algn="ctr">
              <a:spcBef>
                <a:spcPts val="0"/>
              </a:spcBef>
              <a:spcAft>
                <a:spcPts val="0"/>
              </a:spcAft>
              <a:buSzPts val="1400"/>
              <a:buFont typeface="IBM Plex Sans"/>
              <a:buNone/>
              <a:defRPr>
                <a:latin typeface="IBM Plex Sans"/>
                <a:ea typeface="IBM Plex Sans"/>
                <a:cs typeface="IBM Plex Sans"/>
                <a:sym typeface="IBM Plex Sans"/>
              </a:defRPr>
            </a:lvl6pPr>
            <a:lvl7pPr lvl="6" algn="ctr">
              <a:spcBef>
                <a:spcPts val="0"/>
              </a:spcBef>
              <a:spcAft>
                <a:spcPts val="0"/>
              </a:spcAft>
              <a:buSzPts val="1400"/>
              <a:buFont typeface="IBM Plex Sans"/>
              <a:buNone/>
              <a:defRPr>
                <a:latin typeface="IBM Plex Sans"/>
                <a:ea typeface="IBM Plex Sans"/>
                <a:cs typeface="IBM Plex Sans"/>
                <a:sym typeface="IBM Plex Sans"/>
              </a:defRPr>
            </a:lvl7pPr>
            <a:lvl8pPr lvl="7" algn="ctr">
              <a:spcBef>
                <a:spcPts val="0"/>
              </a:spcBef>
              <a:spcAft>
                <a:spcPts val="0"/>
              </a:spcAft>
              <a:buSzPts val="1400"/>
              <a:buFont typeface="IBM Plex Sans"/>
              <a:buNone/>
              <a:defRPr>
                <a:latin typeface="IBM Plex Sans"/>
                <a:ea typeface="IBM Plex Sans"/>
                <a:cs typeface="IBM Plex Sans"/>
                <a:sym typeface="IBM Plex Sans"/>
              </a:defRPr>
            </a:lvl8pPr>
            <a:lvl9pPr lvl="8" algn="ctr">
              <a:spcBef>
                <a:spcPts val="0"/>
              </a:spcBef>
              <a:spcAft>
                <a:spcPts val="0"/>
              </a:spcAft>
              <a:buSzPts val="1400"/>
              <a:buFont typeface="IBM Plex Sans"/>
              <a:buNone/>
              <a:defRPr>
                <a:latin typeface="IBM Plex Sans"/>
                <a:ea typeface="IBM Plex Sans"/>
                <a:cs typeface="IBM Plex Sans"/>
                <a:sym typeface="IBM Plex Sans"/>
              </a:defRPr>
            </a:lvl9pPr>
          </a:lstStyle>
          <a:p/>
        </p:txBody>
      </p:sp>
      <p:sp>
        <p:nvSpPr>
          <p:cNvPr id="741" name="Google Shape;741;p90"/>
          <p:cNvSpPr txBox="1"/>
          <p:nvPr>
            <p:ph idx="2" type="subTitle"/>
          </p:nvPr>
        </p:nvSpPr>
        <p:spPr>
          <a:xfrm>
            <a:off x="1729770" y="2537822"/>
            <a:ext cx="1437273" cy="769871"/>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a:buNone/>
              <a:defRPr>
                <a:latin typeface="IBM Plex Sans"/>
                <a:ea typeface="IBM Plex Sans"/>
                <a:cs typeface="IBM Plex Sans"/>
                <a:sym typeface="IBM Plex Sans"/>
              </a:defRPr>
            </a:lvl1pPr>
            <a:lvl2pPr lvl="1" algn="ctr">
              <a:spcBef>
                <a:spcPts val="0"/>
              </a:spcBef>
              <a:spcAft>
                <a:spcPts val="0"/>
              </a:spcAft>
              <a:buSzPts val="1400"/>
              <a:buFont typeface="IBM Plex Sans"/>
              <a:buNone/>
              <a:defRPr>
                <a:latin typeface="IBM Plex Sans"/>
                <a:ea typeface="IBM Plex Sans"/>
                <a:cs typeface="IBM Plex Sans"/>
                <a:sym typeface="IBM Plex Sans"/>
              </a:defRPr>
            </a:lvl2pPr>
            <a:lvl3pPr lvl="2" algn="ctr">
              <a:spcBef>
                <a:spcPts val="0"/>
              </a:spcBef>
              <a:spcAft>
                <a:spcPts val="0"/>
              </a:spcAft>
              <a:buSzPts val="1400"/>
              <a:buFont typeface="IBM Plex Sans"/>
              <a:buNone/>
              <a:defRPr>
                <a:latin typeface="IBM Plex Sans"/>
                <a:ea typeface="IBM Plex Sans"/>
                <a:cs typeface="IBM Plex Sans"/>
                <a:sym typeface="IBM Plex Sans"/>
              </a:defRPr>
            </a:lvl3pPr>
            <a:lvl4pPr lvl="3" algn="ctr">
              <a:spcBef>
                <a:spcPts val="0"/>
              </a:spcBef>
              <a:spcAft>
                <a:spcPts val="0"/>
              </a:spcAft>
              <a:buSzPts val="1400"/>
              <a:buFont typeface="IBM Plex Sans"/>
              <a:buNone/>
              <a:defRPr>
                <a:latin typeface="IBM Plex Sans"/>
                <a:ea typeface="IBM Plex Sans"/>
                <a:cs typeface="IBM Plex Sans"/>
                <a:sym typeface="IBM Plex Sans"/>
              </a:defRPr>
            </a:lvl4pPr>
            <a:lvl5pPr lvl="4" algn="ctr">
              <a:spcBef>
                <a:spcPts val="0"/>
              </a:spcBef>
              <a:spcAft>
                <a:spcPts val="0"/>
              </a:spcAft>
              <a:buSzPts val="1400"/>
              <a:buFont typeface="IBM Plex Sans"/>
              <a:buNone/>
              <a:defRPr>
                <a:latin typeface="IBM Plex Sans"/>
                <a:ea typeface="IBM Plex Sans"/>
                <a:cs typeface="IBM Plex Sans"/>
                <a:sym typeface="IBM Plex Sans"/>
              </a:defRPr>
            </a:lvl5pPr>
            <a:lvl6pPr lvl="5" algn="ctr">
              <a:spcBef>
                <a:spcPts val="0"/>
              </a:spcBef>
              <a:spcAft>
                <a:spcPts val="0"/>
              </a:spcAft>
              <a:buSzPts val="1400"/>
              <a:buFont typeface="IBM Plex Sans"/>
              <a:buNone/>
              <a:defRPr>
                <a:latin typeface="IBM Plex Sans"/>
                <a:ea typeface="IBM Plex Sans"/>
                <a:cs typeface="IBM Plex Sans"/>
                <a:sym typeface="IBM Plex Sans"/>
              </a:defRPr>
            </a:lvl6pPr>
            <a:lvl7pPr lvl="6" algn="ctr">
              <a:spcBef>
                <a:spcPts val="0"/>
              </a:spcBef>
              <a:spcAft>
                <a:spcPts val="0"/>
              </a:spcAft>
              <a:buSzPts val="1400"/>
              <a:buFont typeface="IBM Plex Sans"/>
              <a:buNone/>
              <a:defRPr>
                <a:latin typeface="IBM Plex Sans"/>
                <a:ea typeface="IBM Plex Sans"/>
                <a:cs typeface="IBM Plex Sans"/>
                <a:sym typeface="IBM Plex Sans"/>
              </a:defRPr>
            </a:lvl7pPr>
            <a:lvl8pPr lvl="7" algn="ctr">
              <a:spcBef>
                <a:spcPts val="0"/>
              </a:spcBef>
              <a:spcAft>
                <a:spcPts val="0"/>
              </a:spcAft>
              <a:buSzPts val="1400"/>
              <a:buFont typeface="IBM Plex Sans"/>
              <a:buNone/>
              <a:defRPr>
                <a:latin typeface="IBM Plex Sans"/>
                <a:ea typeface="IBM Plex Sans"/>
                <a:cs typeface="IBM Plex Sans"/>
                <a:sym typeface="IBM Plex Sans"/>
              </a:defRPr>
            </a:lvl8pPr>
            <a:lvl9pPr lvl="8" algn="ctr">
              <a:spcBef>
                <a:spcPts val="0"/>
              </a:spcBef>
              <a:spcAft>
                <a:spcPts val="0"/>
              </a:spcAft>
              <a:buSzPts val="1400"/>
              <a:buFont typeface="IBM Plex Sans"/>
              <a:buNone/>
              <a:defRPr>
                <a:latin typeface="IBM Plex Sans"/>
                <a:ea typeface="IBM Plex Sans"/>
                <a:cs typeface="IBM Plex Sans"/>
                <a:sym typeface="IBM Plex Sans"/>
              </a:defRPr>
            </a:lvl9pPr>
          </a:lstStyle>
          <a:p/>
        </p:txBody>
      </p:sp>
      <p:sp>
        <p:nvSpPr>
          <p:cNvPr id="742" name="Google Shape;742;p90"/>
          <p:cNvSpPr txBox="1"/>
          <p:nvPr>
            <p:ph idx="3" type="subTitle"/>
          </p:nvPr>
        </p:nvSpPr>
        <p:spPr>
          <a:xfrm>
            <a:off x="3167140" y="2537822"/>
            <a:ext cx="1437273" cy="769871"/>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a:buNone/>
              <a:defRPr>
                <a:latin typeface="IBM Plex Sans"/>
                <a:ea typeface="IBM Plex Sans"/>
                <a:cs typeface="IBM Plex Sans"/>
                <a:sym typeface="IBM Plex Sans"/>
              </a:defRPr>
            </a:lvl1pPr>
            <a:lvl2pPr lvl="1" algn="ctr">
              <a:spcBef>
                <a:spcPts val="0"/>
              </a:spcBef>
              <a:spcAft>
                <a:spcPts val="0"/>
              </a:spcAft>
              <a:buSzPts val="1400"/>
              <a:buFont typeface="IBM Plex Sans"/>
              <a:buNone/>
              <a:defRPr>
                <a:latin typeface="IBM Plex Sans"/>
                <a:ea typeface="IBM Plex Sans"/>
                <a:cs typeface="IBM Plex Sans"/>
                <a:sym typeface="IBM Plex Sans"/>
              </a:defRPr>
            </a:lvl2pPr>
            <a:lvl3pPr lvl="2" algn="ctr">
              <a:spcBef>
                <a:spcPts val="0"/>
              </a:spcBef>
              <a:spcAft>
                <a:spcPts val="0"/>
              </a:spcAft>
              <a:buSzPts val="1400"/>
              <a:buFont typeface="IBM Plex Sans"/>
              <a:buNone/>
              <a:defRPr>
                <a:latin typeface="IBM Plex Sans"/>
                <a:ea typeface="IBM Plex Sans"/>
                <a:cs typeface="IBM Plex Sans"/>
                <a:sym typeface="IBM Plex Sans"/>
              </a:defRPr>
            </a:lvl3pPr>
            <a:lvl4pPr lvl="3" algn="ctr">
              <a:spcBef>
                <a:spcPts val="0"/>
              </a:spcBef>
              <a:spcAft>
                <a:spcPts val="0"/>
              </a:spcAft>
              <a:buSzPts val="1400"/>
              <a:buFont typeface="IBM Plex Sans"/>
              <a:buNone/>
              <a:defRPr>
                <a:latin typeface="IBM Plex Sans"/>
                <a:ea typeface="IBM Plex Sans"/>
                <a:cs typeface="IBM Plex Sans"/>
                <a:sym typeface="IBM Plex Sans"/>
              </a:defRPr>
            </a:lvl4pPr>
            <a:lvl5pPr lvl="4" algn="ctr">
              <a:spcBef>
                <a:spcPts val="0"/>
              </a:spcBef>
              <a:spcAft>
                <a:spcPts val="0"/>
              </a:spcAft>
              <a:buSzPts val="1400"/>
              <a:buFont typeface="IBM Plex Sans"/>
              <a:buNone/>
              <a:defRPr>
                <a:latin typeface="IBM Plex Sans"/>
                <a:ea typeface="IBM Plex Sans"/>
                <a:cs typeface="IBM Plex Sans"/>
                <a:sym typeface="IBM Plex Sans"/>
              </a:defRPr>
            </a:lvl5pPr>
            <a:lvl6pPr lvl="5" algn="ctr">
              <a:spcBef>
                <a:spcPts val="0"/>
              </a:spcBef>
              <a:spcAft>
                <a:spcPts val="0"/>
              </a:spcAft>
              <a:buSzPts val="1400"/>
              <a:buFont typeface="IBM Plex Sans"/>
              <a:buNone/>
              <a:defRPr>
                <a:latin typeface="IBM Plex Sans"/>
                <a:ea typeface="IBM Plex Sans"/>
                <a:cs typeface="IBM Plex Sans"/>
                <a:sym typeface="IBM Plex Sans"/>
              </a:defRPr>
            </a:lvl6pPr>
            <a:lvl7pPr lvl="6" algn="ctr">
              <a:spcBef>
                <a:spcPts val="0"/>
              </a:spcBef>
              <a:spcAft>
                <a:spcPts val="0"/>
              </a:spcAft>
              <a:buSzPts val="1400"/>
              <a:buFont typeface="IBM Plex Sans"/>
              <a:buNone/>
              <a:defRPr>
                <a:latin typeface="IBM Plex Sans"/>
                <a:ea typeface="IBM Plex Sans"/>
                <a:cs typeface="IBM Plex Sans"/>
                <a:sym typeface="IBM Plex Sans"/>
              </a:defRPr>
            </a:lvl7pPr>
            <a:lvl8pPr lvl="7" algn="ctr">
              <a:spcBef>
                <a:spcPts val="0"/>
              </a:spcBef>
              <a:spcAft>
                <a:spcPts val="0"/>
              </a:spcAft>
              <a:buSzPts val="1400"/>
              <a:buFont typeface="IBM Plex Sans"/>
              <a:buNone/>
              <a:defRPr>
                <a:latin typeface="IBM Plex Sans"/>
                <a:ea typeface="IBM Plex Sans"/>
                <a:cs typeface="IBM Plex Sans"/>
                <a:sym typeface="IBM Plex Sans"/>
              </a:defRPr>
            </a:lvl8pPr>
            <a:lvl9pPr lvl="8" algn="ctr">
              <a:spcBef>
                <a:spcPts val="0"/>
              </a:spcBef>
              <a:spcAft>
                <a:spcPts val="0"/>
              </a:spcAft>
              <a:buSzPts val="1400"/>
              <a:buFont typeface="IBM Plex Sans"/>
              <a:buNone/>
              <a:defRPr>
                <a:latin typeface="IBM Plex Sans"/>
                <a:ea typeface="IBM Plex Sans"/>
                <a:cs typeface="IBM Plex Sans"/>
                <a:sym typeface="IBM Plex Sans"/>
              </a:defRPr>
            </a:lvl9pPr>
          </a:lstStyle>
          <a:p/>
        </p:txBody>
      </p:sp>
      <p:sp>
        <p:nvSpPr>
          <p:cNvPr id="743" name="Google Shape;743;p90"/>
          <p:cNvSpPr txBox="1"/>
          <p:nvPr>
            <p:ph idx="4" type="subTitle"/>
          </p:nvPr>
        </p:nvSpPr>
        <p:spPr>
          <a:xfrm>
            <a:off x="4604511" y="2537822"/>
            <a:ext cx="1437273" cy="769871"/>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a:buNone/>
              <a:defRPr>
                <a:latin typeface="IBM Plex Sans"/>
                <a:ea typeface="IBM Plex Sans"/>
                <a:cs typeface="IBM Plex Sans"/>
                <a:sym typeface="IBM Plex Sans"/>
              </a:defRPr>
            </a:lvl1pPr>
            <a:lvl2pPr lvl="1" algn="ctr">
              <a:spcBef>
                <a:spcPts val="0"/>
              </a:spcBef>
              <a:spcAft>
                <a:spcPts val="0"/>
              </a:spcAft>
              <a:buSzPts val="1400"/>
              <a:buFont typeface="IBM Plex Sans"/>
              <a:buNone/>
              <a:defRPr>
                <a:latin typeface="IBM Plex Sans"/>
                <a:ea typeface="IBM Plex Sans"/>
                <a:cs typeface="IBM Plex Sans"/>
                <a:sym typeface="IBM Plex Sans"/>
              </a:defRPr>
            </a:lvl2pPr>
            <a:lvl3pPr lvl="2" algn="ctr">
              <a:spcBef>
                <a:spcPts val="0"/>
              </a:spcBef>
              <a:spcAft>
                <a:spcPts val="0"/>
              </a:spcAft>
              <a:buSzPts val="1400"/>
              <a:buFont typeface="IBM Plex Sans"/>
              <a:buNone/>
              <a:defRPr>
                <a:latin typeface="IBM Plex Sans"/>
                <a:ea typeface="IBM Plex Sans"/>
                <a:cs typeface="IBM Plex Sans"/>
                <a:sym typeface="IBM Plex Sans"/>
              </a:defRPr>
            </a:lvl3pPr>
            <a:lvl4pPr lvl="3" algn="ctr">
              <a:spcBef>
                <a:spcPts val="0"/>
              </a:spcBef>
              <a:spcAft>
                <a:spcPts val="0"/>
              </a:spcAft>
              <a:buSzPts val="1400"/>
              <a:buFont typeface="IBM Plex Sans"/>
              <a:buNone/>
              <a:defRPr>
                <a:latin typeface="IBM Plex Sans"/>
                <a:ea typeface="IBM Plex Sans"/>
                <a:cs typeface="IBM Plex Sans"/>
                <a:sym typeface="IBM Plex Sans"/>
              </a:defRPr>
            </a:lvl4pPr>
            <a:lvl5pPr lvl="4" algn="ctr">
              <a:spcBef>
                <a:spcPts val="0"/>
              </a:spcBef>
              <a:spcAft>
                <a:spcPts val="0"/>
              </a:spcAft>
              <a:buSzPts val="1400"/>
              <a:buFont typeface="IBM Plex Sans"/>
              <a:buNone/>
              <a:defRPr>
                <a:latin typeface="IBM Plex Sans"/>
                <a:ea typeface="IBM Plex Sans"/>
                <a:cs typeface="IBM Plex Sans"/>
                <a:sym typeface="IBM Plex Sans"/>
              </a:defRPr>
            </a:lvl5pPr>
            <a:lvl6pPr lvl="5" algn="ctr">
              <a:spcBef>
                <a:spcPts val="0"/>
              </a:spcBef>
              <a:spcAft>
                <a:spcPts val="0"/>
              </a:spcAft>
              <a:buSzPts val="1400"/>
              <a:buFont typeface="IBM Plex Sans"/>
              <a:buNone/>
              <a:defRPr>
                <a:latin typeface="IBM Plex Sans"/>
                <a:ea typeface="IBM Plex Sans"/>
                <a:cs typeface="IBM Plex Sans"/>
                <a:sym typeface="IBM Plex Sans"/>
              </a:defRPr>
            </a:lvl6pPr>
            <a:lvl7pPr lvl="6" algn="ctr">
              <a:spcBef>
                <a:spcPts val="0"/>
              </a:spcBef>
              <a:spcAft>
                <a:spcPts val="0"/>
              </a:spcAft>
              <a:buSzPts val="1400"/>
              <a:buFont typeface="IBM Plex Sans"/>
              <a:buNone/>
              <a:defRPr>
                <a:latin typeface="IBM Plex Sans"/>
                <a:ea typeface="IBM Plex Sans"/>
                <a:cs typeface="IBM Plex Sans"/>
                <a:sym typeface="IBM Plex Sans"/>
              </a:defRPr>
            </a:lvl7pPr>
            <a:lvl8pPr lvl="7" algn="ctr">
              <a:spcBef>
                <a:spcPts val="0"/>
              </a:spcBef>
              <a:spcAft>
                <a:spcPts val="0"/>
              </a:spcAft>
              <a:buSzPts val="1400"/>
              <a:buFont typeface="IBM Plex Sans"/>
              <a:buNone/>
              <a:defRPr>
                <a:latin typeface="IBM Plex Sans"/>
                <a:ea typeface="IBM Plex Sans"/>
                <a:cs typeface="IBM Plex Sans"/>
                <a:sym typeface="IBM Plex Sans"/>
              </a:defRPr>
            </a:lvl8pPr>
            <a:lvl9pPr lvl="8" algn="ctr">
              <a:spcBef>
                <a:spcPts val="0"/>
              </a:spcBef>
              <a:spcAft>
                <a:spcPts val="0"/>
              </a:spcAft>
              <a:buSzPts val="1400"/>
              <a:buFont typeface="IBM Plex Sans"/>
              <a:buNone/>
              <a:defRPr>
                <a:latin typeface="IBM Plex Sans"/>
                <a:ea typeface="IBM Plex Sans"/>
                <a:cs typeface="IBM Plex Sans"/>
                <a:sym typeface="IBM Plex Sans"/>
              </a:defRPr>
            </a:lvl9pPr>
          </a:lstStyle>
          <a:p/>
        </p:txBody>
      </p:sp>
      <p:sp>
        <p:nvSpPr>
          <p:cNvPr id="744" name="Google Shape;744;p90"/>
          <p:cNvSpPr txBox="1"/>
          <p:nvPr>
            <p:ph idx="5" type="subTitle"/>
          </p:nvPr>
        </p:nvSpPr>
        <p:spPr>
          <a:xfrm>
            <a:off x="292400" y="3955698"/>
            <a:ext cx="1565005" cy="769871"/>
          </a:xfrm>
          <a:prstGeom prst="rect">
            <a:avLst/>
          </a:prstGeom>
        </p:spPr>
        <p:txBody>
          <a:bodyPr anchorCtr="0" anchor="t" bIns="91425" lIns="91425" spcFirstLastPara="1" rIns="91425" wrap="square" tIns="91425">
            <a:noAutofit/>
          </a:bodyPr>
          <a:lstStyle>
            <a:lvl1pPr lvl="0">
              <a:spcBef>
                <a:spcPts val="0"/>
              </a:spcBef>
              <a:spcAft>
                <a:spcPts val="0"/>
              </a:spcAft>
              <a:buSzPts val="1100"/>
              <a:buFont typeface="IBM Plex Sans"/>
              <a:buNone/>
              <a:defRPr sz="1100">
                <a:latin typeface="IBM Plex Sans"/>
                <a:ea typeface="IBM Plex Sans"/>
                <a:cs typeface="IBM Plex Sans"/>
                <a:sym typeface="IBM Plex Sans"/>
              </a:defRPr>
            </a:lvl1pPr>
            <a:lvl2pPr lvl="1">
              <a:spcBef>
                <a:spcPts val="0"/>
              </a:spcBef>
              <a:spcAft>
                <a:spcPts val="0"/>
              </a:spcAft>
              <a:buSzPts val="1100"/>
              <a:buFont typeface="IBM Plex Sans"/>
              <a:buNone/>
              <a:defRPr sz="1100">
                <a:latin typeface="IBM Plex Sans"/>
                <a:ea typeface="IBM Plex Sans"/>
                <a:cs typeface="IBM Plex Sans"/>
                <a:sym typeface="IBM Plex Sans"/>
              </a:defRPr>
            </a:lvl2pPr>
            <a:lvl3pPr lvl="2">
              <a:spcBef>
                <a:spcPts val="0"/>
              </a:spcBef>
              <a:spcAft>
                <a:spcPts val="0"/>
              </a:spcAft>
              <a:buSzPts val="1100"/>
              <a:buFont typeface="IBM Plex Sans"/>
              <a:buNone/>
              <a:defRPr sz="1100">
                <a:latin typeface="IBM Plex Sans"/>
                <a:ea typeface="IBM Plex Sans"/>
                <a:cs typeface="IBM Plex Sans"/>
                <a:sym typeface="IBM Plex Sans"/>
              </a:defRPr>
            </a:lvl3pPr>
            <a:lvl4pPr lvl="3">
              <a:spcBef>
                <a:spcPts val="0"/>
              </a:spcBef>
              <a:spcAft>
                <a:spcPts val="0"/>
              </a:spcAft>
              <a:buSzPts val="1100"/>
              <a:buFont typeface="IBM Plex Sans"/>
              <a:buNone/>
              <a:defRPr sz="1100">
                <a:latin typeface="IBM Plex Sans"/>
                <a:ea typeface="IBM Plex Sans"/>
                <a:cs typeface="IBM Plex Sans"/>
                <a:sym typeface="IBM Plex Sans"/>
              </a:defRPr>
            </a:lvl4pPr>
            <a:lvl5pPr lvl="4">
              <a:spcBef>
                <a:spcPts val="0"/>
              </a:spcBef>
              <a:spcAft>
                <a:spcPts val="0"/>
              </a:spcAft>
              <a:buSzPts val="1100"/>
              <a:buFont typeface="IBM Plex Sans"/>
              <a:buNone/>
              <a:defRPr sz="1100">
                <a:latin typeface="IBM Plex Sans"/>
                <a:ea typeface="IBM Plex Sans"/>
                <a:cs typeface="IBM Plex Sans"/>
                <a:sym typeface="IBM Plex Sans"/>
              </a:defRPr>
            </a:lvl5pPr>
            <a:lvl6pPr lvl="5">
              <a:spcBef>
                <a:spcPts val="0"/>
              </a:spcBef>
              <a:spcAft>
                <a:spcPts val="0"/>
              </a:spcAft>
              <a:buSzPts val="1100"/>
              <a:buFont typeface="IBM Plex Sans"/>
              <a:buNone/>
              <a:defRPr sz="1100">
                <a:latin typeface="IBM Plex Sans"/>
                <a:ea typeface="IBM Plex Sans"/>
                <a:cs typeface="IBM Plex Sans"/>
                <a:sym typeface="IBM Plex Sans"/>
              </a:defRPr>
            </a:lvl6pPr>
            <a:lvl7pPr lvl="6">
              <a:spcBef>
                <a:spcPts val="0"/>
              </a:spcBef>
              <a:spcAft>
                <a:spcPts val="0"/>
              </a:spcAft>
              <a:buSzPts val="1100"/>
              <a:buFont typeface="IBM Plex Sans"/>
              <a:buNone/>
              <a:defRPr sz="1100">
                <a:latin typeface="IBM Plex Sans"/>
                <a:ea typeface="IBM Plex Sans"/>
                <a:cs typeface="IBM Plex Sans"/>
                <a:sym typeface="IBM Plex Sans"/>
              </a:defRPr>
            </a:lvl7pPr>
            <a:lvl8pPr lvl="7">
              <a:spcBef>
                <a:spcPts val="0"/>
              </a:spcBef>
              <a:spcAft>
                <a:spcPts val="0"/>
              </a:spcAft>
              <a:buSzPts val="1100"/>
              <a:buFont typeface="IBM Plex Sans"/>
              <a:buNone/>
              <a:defRPr sz="1100">
                <a:latin typeface="IBM Plex Sans"/>
                <a:ea typeface="IBM Plex Sans"/>
                <a:cs typeface="IBM Plex Sans"/>
                <a:sym typeface="IBM Plex Sans"/>
              </a:defRPr>
            </a:lvl8pPr>
            <a:lvl9pPr lvl="8">
              <a:spcBef>
                <a:spcPts val="0"/>
              </a:spcBef>
              <a:spcAft>
                <a:spcPts val="0"/>
              </a:spcAft>
              <a:buSzPts val="1100"/>
              <a:buFont typeface="IBM Plex Sans"/>
              <a:buNone/>
              <a:defRPr sz="1100">
                <a:latin typeface="IBM Plex Sans"/>
                <a:ea typeface="IBM Plex Sans"/>
                <a:cs typeface="IBM Plex Sans"/>
                <a:sym typeface="IBM Plex Sans"/>
              </a:defRPr>
            </a:lvl9pPr>
          </a:lstStyle>
          <a:p/>
        </p:txBody>
      </p:sp>
      <p:sp>
        <p:nvSpPr>
          <p:cNvPr id="745" name="Google Shape;745;p90"/>
          <p:cNvSpPr txBox="1"/>
          <p:nvPr>
            <p:ph idx="6" type="subTitle"/>
          </p:nvPr>
        </p:nvSpPr>
        <p:spPr>
          <a:xfrm>
            <a:off x="292400" y="5048694"/>
            <a:ext cx="1565005" cy="769871"/>
          </a:xfrm>
          <a:prstGeom prst="rect">
            <a:avLst/>
          </a:prstGeom>
        </p:spPr>
        <p:txBody>
          <a:bodyPr anchorCtr="0" anchor="t" bIns="91425" lIns="91425" spcFirstLastPara="1" rIns="91425" wrap="square" tIns="91425">
            <a:noAutofit/>
          </a:bodyPr>
          <a:lstStyle>
            <a:lvl1pPr lvl="0">
              <a:spcBef>
                <a:spcPts val="0"/>
              </a:spcBef>
              <a:spcAft>
                <a:spcPts val="0"/>
              </a:spcAft>
              <a:buSzPts val="1100"/>
              <a:buFont typeface="IBM Plex Sans"/>
              <a:buNone/>
              <a:defRPr sz="1100">
                <a:latin typeface="IBM Plex Sans"/>
                <a:ea typeface="IBM Plex Sans"/>
                <a:cs typeface="IBM Plex Sans"/>
                <a:sym typeface="IBM Plex Sans"/>
              </a:defRPr>
            </a:lvl1pPr>
            <a:lvl2pPr lvl="1">
              <a:spcBef>
                <a:spcPts val="0"/>
              </a:spcBef>
              <a:spcAft>
                <a:spcPts val="0"/>
              </a:spcAft>
              <a:buSzPts val="1100"/>
              <a:buFont typeface="IBM Plex Sans"/>
              <a:buNone/>
              <a:defRPr sz="1100">
                <a:latin typeface="IBM Plex Sans"/>
                <a:ea typeface="IBM Plex Sans"/>
                <a:cs typeface="IBM Plex Sans"/>
                <a:sym typeface="IBM Plex Sans"/>
              </a:defRPr>
            </a:lvl2pPr>
            <a:lvl3pPr lvl="2">
              <a:spcBef>
                <a:spcPts val="0"/>
              </a:spcBef>
              <a:spcAft>
                <a:spcPts val="0"/>
              </a:spcAft>
              <a:buSzPts val="1100"/>
              <a:buFont typeface="IBM Plex Sans"/>
              <a:buNone/>
              <a:defRPr sz="1100">
                <a:latin typeface="IBM Plex Sans"/>
                <a:ea typeface="IBM Plex Sans"/>
                <a:cs typeface="IBM Plex Sans"/>
                <a:sym typeface="IBM Plex Sans"/>
              </a:defRPr>
            </a:lvl3pPr>
            <a:lvl4pPr lvl="3">
              <a:spcBef>
                <a:spcPts val="0"/>
              </a:spcBef>
              <a:spcAft>
                <a:spcPts val="0"/>
              </a:spcAft>
              <a:buSzPts val="1100"/>
              <a:buFont typeface="IBM Plex Sans"/>
              <a:buNone/>
              <a:defRPr sz="1100">
                <a:latin typeface="IBM Plex Sans"/>
                <a:ea typeface="IBM Plex Sans"/>
                <a:cs typeface="IBM Plex Sans"/>
                <a:sym typeface="IBM Plex Sans"/>
              </a:defRPr>
            </a:lvl4pPr>
            <a:lvl5pPr lvl="4">
              <a:spcBef>
                <a:spcPts val="0"/>
              </a:spcBef>
              <a:spcAft>
                <a:spcPts val="0"/>
              </a:spcAft>
              <a:buSzPts val="1100"/>
              <a:buFont typeface="IBM Plex Sans"/>
              <a:buNone/>
              <a:defRPr sz="1100">
                <a:latin typeface="IBM Plex Sans"/>
                <a:ea typeface="IBM Plex Sans"/>
                <a:cs typeface="IBM Plex Sans"/>
                <a:sym typeface="IBM Plex Sans"/>
              </a:defRPr>
            </a:lvl5pPr>
            <a:lvl6pPr lvl="5">
              <a:spcBef>
                <a:spcPts val="0"/>
              </a:spcBef>
              <a:spcAft>
                <a:spcPts val="0"/>
              </a:spcAft>
              <a:buSzPts val="1100"/>
              <a:buFont typeface="IBM Plex Sans"/>
              <a:buNone/>
              <a:defRPr sz="1100">
                <a:latin typeface="IBM Plex Sans"/>
                <a:ea typeface="IBM Plex Sans"/>
                <a:cs typeface="IBM Plex Sans"/>
                <a:sym typeface="IBM Plex Sans"/>
              </a:defRPr>
            </a:lvl6pPr>
            <a:lvl7pPr lvl="6">
              <a:spcBef>
                <a:spcPts val="0"/>
              </a:spcBef>
              <a:spcAft>
                <a:spcPts val="0"/>
              </a:spcAft>
              <a:buSzPts val="1100"/>
              <a:buFont typeface="IBM Plex Sans"/>
              <a:buNone/>
              <a:defRPr sz="1100">
                <a:latin typeface="IBM Plex Sans"/>
                <a:ea typeface="IBM Plex Sans"/>
                <a:cs typeface="IBM Plex Sans"/>
                <a:sym typeface="IBM Plex Sans"/>
              </a:defRPr>
            </a:lvl7pPr>
            <a:lvl8pPr lvl="7">
              <a:spcBef>
                <a:spcPts val="0"/>
              </a:spcBef>
              <a:spcAft>
                <a:spcPts val="0"/>
              </a:spcAft>
              <a:buSzPts val="1100"/>
              <a:buFont typeface="IBM Plex Sans"/>
              <a:buNone/>
              <a:defRPr sz="1100">
                <a:latin typeface="IBM Plex Sans"/>
                <a:ea typeface="IBM Plex Sans"/>
                <a:cs typeface="IBM Plex Sans"/>
                <a:sym typeface="IBM Plex Sans"/>
              </a:defRPr>
            </a:lvl8pPr>
            <a:lvl9pPr lvl="8">
              <a:spcBef>
                <a:spcPts val="0"/>
              </a:spcBef>
              <a:spcAft>
                <a:spcPts val="0"/>
              </a:spcAft>
              <a:buSzPts val="1100"/>
              <a:buFont typeface="IBM Plex Sans"/>
              <a:buNone/>
              <a:defRPr sz="1100">
                <a:latin typeface="IBM Plex Sans"/>
                <a:ea typeface="IBM Plex Sans"/>
                <a:cs typeface="IBM Plex Sans"/>
                <a:sym typeface="IBM Plex Sans"/>
              </a:defRPr>
            </a:lvl9pPr>
          </a:lstStyle>
          <a:p/>
        </p:txBody>
      </p:sp>
      <p:sp>
        <p:nvSpPr>
          <p:cNvPr id="746" name="Google Shape;746;p90"/>
          <p:cNvSpPr txBox="1"/>
          <p:nvPr>
            <p:ph idx="7" type="subTitle"/>
          </p:nvPr>
        </p:nvSpPr>
        <p:spPr>
          <a:xfrm>
            <a:off x="292400" y="6141691"/>
            <a:ext cx="1565005" cy="769871"/>
          </a:xfrm>
          <a:prstGeom prst="rect">
            <a:avLst/>
          </a:prstGeom>
        </p:spPr>
        <p:txBody>
          <a:bodyPr anchorCtr="0" anchor="t" bIns="91425" lIns="91425" spcFirstLastPara="1" rIns="91425" wrap="square" tIns="91425">
            <a:noAutofit/>
          </a:bodyPr>
          <a:lstStyle>
            <a:lvl1pPr lvl="0">
              <a:spcBef>
                <a:spcPts val="0"/>
              </a:spcBef>
              <a:spcAft>
                <a:spcPts val="0"/>
              </a:spcAft>
              <a:buSzPts val="1100"/>
              <a:buFont typeface="IBM Plex Sans"/>
              <a:buNone/>
              <a:defRPr sz="1100">
                <a:latin typeface="IBM Plex Sans"/>
                <a:ea typeface="IBM Plex Sans"/>
                <a:cs typeface="IBM Plex Sans"/>
                <a:sym typeface="IBM Plex Sans"/>
              </a:defRPr>
            </a:lvl1pPr>
            <a:lvl2pPr lvl="1">
              <a:spcBef>
                <a:spcPts val="0"/>
              </a:spcBef>
              <a:spcAft>
                <a:spcPts val="0"/>
              </a:spcAft>
              <a:buSzPts val="1100"/>
              <a:buFont typeface="IBM Plex Sans"/>
              <a:buNone/>
              <a:defRPr sz="1100">
                <a:latin typeface="IBM Plex Sans"/>
                <a:ea typeface="IBM Plex Sans"/>
                <a:cs typeface="IBM Plex Sans"/>
                <a:sym typeface="IBM Plex Sans"/>
              </a:defRPr>
            </a:lvl2pPr>
            <a:lvl3pPr lvl="2">
              <a:spcBef>
                <a:spcPts val="0"/>
              </a:spcBef>
              <a:spcAft>
                <a:spcPts val="0"/>
              </a:spcAft>
              <a:buSzPts val="1100"/>
              <a:buFont typeface="IBM Plex Sans"/>
              <a:buNone/>
              <a:defRPr sz="1100">
                <a:latin typeface="IBM Plex Sans"/>
                <a:ea typeface="IBM Plex Sans"/>
                <a:cs typeface="IBM Plex Sans"/>
                <a:sym typeface="IBM Plex Sans"/>
              </a:defRPr>
            </a:lvl3pPr>
            <a:lvl4pPr lvl="3">
              <a:spcBef>
                <a:spcPts val="0"/>
              </a:spcBef>
              <a:spcAft>
                <a:spcPts val="0"/>
              </a:spcAft>
              <a:buSzPts val="1100"/>
              <a:buFont typeface="IBM Plex Sans"/>
              <a:buNone/>
              <a:defRPr sz="1100">
                <a:latin typeface="IBM Plex Sans"/>
                <a:ea typeface="IBM Plex Sans"/>
                <a:cs typeface="IBM Plex Sans"/>
                <a:sym typeface="IBM Plex Sans"/>
              </a:defRPr>
            </a:lvl4pPr>
            <a:lvl5pPr lvl="4">
              <a:spcBef>
                <a:spcPts val="0"/>
              </a:spcBef>
              <a:spcAft>
                <a:spcPts val="0"/>
              </a:spcAft>
              <a:buSzPts val="1100"/>
              <a:buFont typeface="IBM Plex Sans"/>
              <a:buNone/>
              <a:defRPr sz="1100">
                <a:latin typeface="IBM Plex Sans"/>
                <a:ea typeface="IBM Plex Sans"/>
                <a:cs typeface="IBM Plex Sans"/>
                <a:sym typeface="IBM Plex Sans"/>
              </a:defRPr>
            </a:lvl5pPr>
            <a:lvl6pPr lvl="5">
              <a:spcBef>
                <a:spcPts val="0"/>
              </a:spcBef>
              <a:spcAft>
                <a:spcPts val="0"/>
              </a:spcAft>
              <a:buSzPts val="1100"/>
              <a:buFont typeface="IBM Plex Sans"/>
              <a:buNone/>
              <a:defRPr sz="1100">
                <a:latin typeface="IBM Plex Sans"/>
                <a:ea typeface="IBM Plex Sans"/>
                <a:cs typeface="IBM Plex Sans"/>
                <a:sym typeface="IBM Plex Sans"/>
              </a:defRPr>
            </a:lvl6pPr>
            <a:lvl7pPr lvl="6">
              <a:spcBef>
                <a:spcPts val="0"/>
              </a:spcBef>
              <a:spcAft>
                <a:spcPts val="0"/>
              </a:spcAft>
              <a:buSzPts val="1100"/>
              <a:buFont typeface="IBM Plex Sans"/>
              <a:buNone/>
              <a:defRPr sz="1100">
                <a:latin typeface="IBM Plex Sans"/>
                <a:ea typeface="IBM Plex Sans"/>
                <a:cs typeface="IBM Plex Sans"/>
                <a:sym typeface="IBM Plex Sans"/>
              </a:defRPr>
            </a:lvl7pPr>
            <a:lvl8pPr lvl="7">
              <a:spcBef>
                <a:spcPts val="0"/>
              </a:spcBef>
              <a:spcAft>
                <a:spcPts val="0"/>
              </a:spcAft>
              <a:buSzPts val="1100"/>
              <a:buFont typeface="IBM Plex Sans"/>
              <a:buNone/>
              <a:defRPr sz="1100">
                <a:latin typeface="IBM Plex Sans"/>
                <a:ea typeface="IBM Plex Sans"/>
                <a:cs typeface="IBM Plex Sans"/>
                <a:sym typeface="IBM Plex Sans"/>
              </a:defRPr>
            </a:lvl8pPr>
            <a:lvl9pPr lvl="8">
              <a:spcBef>
                <a:spcPts val="0"/>
              </a:spcBef>
              <a:spcAft>
                <a:spcPts val="0"/>
              </a:spcAft>
              <a:buSzPts val="1100"/>
              <a:buFont typeface="IBM Plex Sans"/>
              <a:buNone/>
              <a:defRPr sz="1100">
                <a:latin typeface="IBM Plex Sans"/>
                <a:ea typeface="IBM Plex Sans"/>
                <a:cs typeface="IBM Plex Sans"/>
                <a:sym typeface="IBM Plex Sans"/>
              </a:defRPr>
            </a:lvl9pPr>
          </a:lstStyle>
          <a:p/>
        </p:txBody>
      </p:sp>
      <p:sp>
        <p:nvSpPr>
          <p:cNvPr id="747" name="Google Shape;747;p90"/>
          <p:cNvSpPr txBox="1"/>
          <p:nvPr>
            <p:ph idx="8" type="subTitle"/>
          </p:nvPr>
        </p:nvSpPr>
        <p:spPr>
          <a:xfrm>
            <a:off x="292400" y="7234688"/>
            <a:ext cx="1565005" cy="769871"/>
          </a:xfrm>
          <a:prstGeom prst="rect">
            <a:avLst/>
          </a:prstGeom>
        </p:spPr>
        <p:txBody>
          <a:bodyPr anchorCtr="0" anchor="t" bIns="91425" lIns="91425" spcFirstLastPara="1" rIns="91425" wrap="square" tIns="91425">
            <a:noAutofit/>
          </a:bodyPr>
          <a:lstStyle>
            <a:lvl1pPr lvl="0">
              <a:spcBef>
                <a:spcPts val="0"/>
              </a:spcBef>
              <a:spcAft>
                <a:spcPts val="0"/>
              </a:spcAft>
              <a:buSzPts val="1100"/>
              <a:buFont typeface="IBM Plex Sans"/>
              <a:buNone/>
              <a:defRPr sz="1100">
                <a:latin typeface="IBM Plex Sans"/>
                <a:ea typeface="IBM Plex Sans"/>
                <a:cs typeface="IBM Plex Sans"/>
                <a:sym typeface="IBM Plex Sans"/>
              </a:defRPr>
            </a:lvl1pPr>
            <a:lvl2pPr lvl="1">
              <a:spcBef>
                <a:spcPts val="0"/>
              </a:spcBef>
              <a:spcAft>
                <a:spcPts val="0"/>
              </a:spcAft>
              <a:buSzPts val="1100"/>
              <a:buFont typeface="IBM Plex Sans"/>
              <a:buNone/>
              <a:defRPr sz="1100">
                <a:latin typeface="IBM Plex Sans"/>
                <a:ea typeface="IBM Plex Sans"/>
                <a:cs typeface="IBM Plex Sans"/>
                <a:sym typeface="IBM Plex Sans"/>
              </a:defRPr>
            </a:lvl2pPr>
            <a:lvl3pPr lvl="2">
              <a:spcBef>
                <a:spcPts val="0"/>
              </a:spcBef>
              <a:spcAft>
                <a:spcPts val="0"/>
              </a:spcAft>
              <a:buSzPts val="1100"/>
              <a:buFont typeface="IBM Plex Sans"/>
              <a:buNone/>
              <a:defRPr sz="1100">
                <a:latin typeface="IBM Plex Sans"/>
                <a:ea typeface="IBM Plex Sans"/>
                <a:cs typeface="IBM Plex Sans"/>
                <a:sym typeface="IBM Plex Sans"/>
              </a:defRPr>
            </a:lvl3pPr>
            <a:lvl4pPr lvl="3">
              <a:spcBef>
                <a:spcPts val="0"/>
              </a:spcBef>
              <a:spcAft>
                <a:spcPts val="0"/>
              </a:spcAft>
              <a:buSzPts val="1100"/>
              <a:buFont typeface="IBM Plex Sans"/>
              <a:buNone/>
              <a:defRPr sz="1100">
                <a:latin typeface="IBM Plex Sans"/>
                <a:ea typeface="IBM Plex Sans"/>
                <a:cs typeface="IBM Plex Sans"/>
                <a:sym typeface="IBM Plex Sans"/>
              </a:defRPr>
            </a:lvl4pPr>
            <a:lvl5pPr lvl="4">
              <a:spcBef>
                <a:spcPts val="0"/>
              </a:spcBef>
              <a:spcAft>
                <a:spcPts val="0"/>
              </a:spcAft>
              <a:buSzPts val="1100"/>
              <a:buFont typeface="IBM Plex Sans"/>
              <a:buNone/>
              <a:defRPr sz="1100">
                <a:latin typeface="IBM Plex Sans"/>
                <a:ea typeface="IBM Plex Sans"/>
                <a:cs typeface="IBM Plex Sans"/>
                <a:sym typeface="IBM Plex Sans"/>
              </a:defRPr>
            </a:lvl5pPr>
            <a:lvl6pPr lvl="5">
              <a:spcBef>
                <a:spcPts val="0"/>
              </a:spcBef>
              <a:spcAft>
                <a:spcPts val="0"/>
              </a:spcAft>
              <a:buSzPts val="1100"/>
              <a:buFont typeface="IBM Plex Sans"/>
              <a:buNone/>
              <a:defRPr sz="1100">
                <a:latin typeface="IBM Plex Sans"/>
                <a:ea typeface="IBM Plex Sans"/>
                <a:cs typeface="IBM Plex Sans"/>
                <a:sym typeface="IBM Plex Sans"/>
              </a:defRPr>
            </a:lvl6pPr>
            <a:lvl7pPr lvl="6">
              <a:spcBef>
                <a:spcPts val="0"/>
              </a:spcBef>
              <a:spcAft>
                <a:spcPts val="0"/>
              </a:spcAft>
              <a:buSzPts val="1100"/>
              <a:buFont typeface="IBM Plex Sans"/>
              <a:buNone/>
              <a:defRPr sz="1100">
                <a:latin typeface="IBM Plex Sans"/>
                <a:ea typeface="IBM Plex Sans"/>
                <a:cs typeface="IBM Plex Sans"/>
                <a:sym typeface="IBM Plex Sans"/>
              </a:defRPr>
            </a:lvl7pPr>
            <a:lvl8pPr lvl="7">
              <a:spcBef>
                <a:spcPts val="0"/>
              </a:spcBef>
              <a:spcAft>
                <a:spcPts val="0"/>
              </a:spcAft>
              <a:buSzPts val="1100"/>
              <a:buFont typeface="IBM Plex Sans"/>
              <a:buNone/>
              <a:defRPr sz="1100">
                <a:latin typeface="IBM Plex Sans"/>
                <a:ea typeface="IBM Plex Sans"/>
                <a:cs typeface="IBM Plex Sans"/>
                <a:sym typeface="IBM Plex Sans"/>
              </a:defRPr>
            </a:lvl8pPr>
            <a:lvl9pPr lvl="8">
              <a:spcBef>
                <a:spcPts val="0"/>
              </a:spcBef>
              <a:spcAft>
                <a:spcPts val="0"/>
              </a:spcAft>
              <a:buSzPts val="1100"/>
              <a:buFont typeface="IBM Plex Sans"/>
              <a:buNone/>
              <a:defRPr sz="1100">
                <a:latin typeface="IBM Plex Sans"/>
                <a:ea typeface="IBM Plex Sans"/>
                <a:cs typeface="IBM Plex Sans"/>
                <a:sym typeface="IBM Plex Sans"/>
              </a:defRPr>
            </a:lvl9pPr>
          </a:lstStyle>
          <a:p/>
        </p:txBody>
      </p:sp>
      <p:sp>
        <p:nvSpPr>
          <p:cNvPr id="748" name="Google Shape;748;p90"/>
          <p:cNvSpPr txBox="1"/>
          <p:nvPr>
            <p:ph idx="9" type="subTitle"/>
          </p:nvPr>
        </p:nvSpPr>
        <p:spPr>
          <a:xfrm>
            <a:off x="292400" y="8327684"/>
            <a:ext cx="1565005" cy="769871"/>
          </a:xfrm>
          <a:prstGeom prst="rect">
            <a:avLst/>
          </a:prstGeom>
        </p:spPr>
        <p:txBody>
          <a:bodyPr anchorCtr="0" anchor="t" bIns="91425" lIns="91425" spcFirstLastPara="1" rIns="91425" wrap="square" tIns="91425">
            <a:noAutofit/>
          </a:bodyPr>
          <a:lstStyle>
            <a:lvl1pPr lvl="0">
              <a:spcBef>
                <a:spcPts val="0"/>
              </a:spcBef>
              <a:spcAft>
                <a:spcPts val="0"/>
              </a:spcAft>
              <a:buSzPts val="1100"/>
              <a:buFont typeface="IBM Plex Sans"/>
              <a:buNone/>
              <a:defRPr sz="1100">
                <a:latin typeface="IBM Plex Sans"/>
                <a:ea typeface="IBM Plex Sans"/>
                <a:cs typeface="IBM Plex Sans"/>
                <a:sym typeface="IBM Plex Sans"/>
              </a:defRPr>
            </a:lvl1pPr>
            <a:lvl2pPr lvl="1">
              <a:spcBef>
                <a:spcPts val="0"/>
              </a:spcBef>
              <a:spcAft>
                <a:spcPts val="0"/>
              </a:spcAft>
              <a:buSzPts val="1100"/>
              <a:buFont typeface="IBM Plex Sans"/>
              <a:buNone/>
              <a:defRPr sz="1100">
                <a:latin typeface="IBM Plex Sans"/>
                <a:ea typeface="IBM Plex Sans"/>
                <a:cs typeface="IBM Plex Sans"/>
                <a:sym typeface="IBM Plex Sans"/>
              </a:defRPr>
            </a:lvl2pPr>
            <a:lvl3pPr lvl="2">
              <a:spcBef>
                <a:spcPts val="0"/>
              </a:spcBef>
              <a:spcAft>
                <a:spcPts val="0"/>
              </a:spcAft>
              <a:buSzPts val="1100"/>
              <a:buFont typeface="IBM Plex Sans"/>
              <a:buNone/>
              <a:defRPr sz="1100">
                <a:latin typeface="IBM Plex Sans"/>
                <a:ea typeface="IBM Plex Sans"/>
                <a:cs typeface="IBM Plex Sans"/>
                <a:sym typeface="IBM Plex Sans"/>
              </a:defRPr>
            </a:lvl3pPr>
            <a:lvl4pPr lvl="3">
              <a:spcBef>
                <a:spcPts val="0"/>
              </a:spcBef>
              <a:spcAft>
                <a:spcPts val="0"/>
              </a:spcAft>
              <a:buSzPts val="1100"/>
              <a:buFont typeface="IBM Plex Sans"/>
              <a:buNone/>
              <a:defRPr sz="1100">
                <a:latin typeface="IBM Plex Sans"/>
                <a:ea typeface="IBM Plex Sans"/>
                <a:cs typeface="IBM Plex Sans"/>
                <a:sym typeface="IBM Plex Sans"/>
              </a:defRPr>
            </a:lvl4pPr>
            <a:lvl5pPr lvl="4">
              <a:spcBef>
                <a:spcPts val="0"/>
              </a:spcBef>
              <a:spcAft>
                <a:spcPts val="0"/>
              </a:spcAft>
              <a:buSzPts val="1100"/>
              <a:buFont typeface="IBM Plex Sans"/>
              <a:buNone/>
              <a:defRPr sz="1100">
                <a:latin typeface="IBM Plex Sans"/>
                <a:ea typeface="IBM Plex Sans"/>
                <a:cs typeface="IBM Plex Sans"/>
                <a:sym typeface="IBM Plex Sans"/>
              </a:defRPr>
            </a:lvl5pPr>
            <a:lvl6pPr lvl="5">
              <a:spcBef>
                <a:spcPts val="0"/>
              </a:spcBef>
              <a:spcAft>
                <a:spcPts val="0"/>
              </a:spcAft>
              <a:buSzPts val="1100"/>
              <a:buFont typeface="IBM Plex Sans"/>
              <a:buNone/>
              <a:defRPr sz="1100">
                <a:latin typeface="IBM Plex Sans"/>
                <a:ea typeface="IBM Plex Sans"/>
                <a:cs typeface="IBM Plex Sans"/>
                <a:sym typeface="IBM Plex Sans"/>
              </a:defRPr>
            </a:lvl6pPr>
            <a:lvl7pPr lvl="6">
              <a:spcBef>
                <a:spcPts val="0"/>
              </a:spcBef>
              <a:spcAft>
                <a:spcPts val="0"/>
              </a:spcAft>
              <a:buSzPts val="1100"/>
              <a:buFont typeface="IBM Plex Sans"/>
              <a:buNone/>
              <a:defRPr sz="1100">
                <a:latin typeface="IBM Plex Sans"/>
                <a:ea typeface="IBM Plex Sans"/>
                <a:cs typeface="IBM Plex Sans"/>
                <a:sym typeface="IBM Plex Sans"/>
              </a:defRPr>
            </a:lvl7pPr>
            <a:lvl8pPr lvl="7">
              <a:spcBef>
                <a:spcPts val="0"/>
              </a:spcBef>
              <a:spcAft>
                <a:spcPts val="0"/>
              </a:spcAft>
              <a:buSzPts val="1100"/>
              <a:buFont typeface="IBM Plex Sans"/>
              <a:buNone/>
              <a:defRPr sz="1100">
                <a:latin typeface="IBM Plex Sans"/>
                <a:ea typeface="IBM Plex Sans"/>
                <a:cs typeface="IBM Plex Sans"/>
                <a:sym typeface="IBM Plex Sans"/>
              </a:defRPr>
            </a:lvl8pPr>
            <a:lvl9pPr lvl="8">
              <a:spcBef>
                <a:spcPts val="0"/>
              </a:spcBef>
              <a:spcAft>
                <a:spcPts val="0"/>
              </a:spcAft>
              <a:buSzPts val="1100"/>
              <a:buFont typeface="IBM Plex Sans"/>
              <a:buNone/>
              <a:defRPr sz="1100">
                <a:latin typeface="IBM Plex Sans"/>
                <a:ea typeface="IBM Plex Sans"/>
                <a:cs typeface="IBM Plex Sans"/>
                <a:sym typeface="IBM Plex Sans"/>
              </a:defRPr>
            </a:lvl9pPr>
          </a:lstStyle>
          <a:p/>
        </p:txBody>
      </p:sp>
      <p:sp>
        <p:nvSpPr>
          <p:cNvPr id="749" name="Google Shape;749;p90"/>
          <p:cNvSpPr txBox="1"/>
          <p:nvPr>
            <p:ph idx="13" type="subTitle"/>
          </p:nvPr>
        </p:nvSpPr>
        <p:spPr>
          <a:xfrm>
            <a:off x="6041903" y="2537822"/>
            <a:ext cx="1437273" cy="769871"/>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a:buNone/>
              <a:defRPr>
                <a:latin typeface="IBM Plex Sans"/>
                <a:ea typeface="IBM Plex Sans"/>
                <a:cs typeface="IBM Plex Sans"/>
                <a:sym typeface="IBM Plex Sans"/>
              </a:defRPr>
            </a:lvl1pPr>
            <a:lvl2pPr lvl="1" algn="ctr">
              <a:spcBef>
                <a:spcPts val="0"/>
              </a:spcBef>
              <a:spcAft>
                <a:spcPts val="0"/>
              </a:spcAft>
              <a:buSzPts val="1400"/>
              <a:buFont typeface="IBM Plex Sans"/>
              <a:buNone/>
              <a:defRPr>
                <a:latin typeface="IBM Plex Sans"/>
                <a:ea typeface="IBM Plex Sans"/>
                <a:cs typeface="IBM Plex Sans"/>
                <a:sym typeface="IBM Plex Sans"/>
              </a:defRPr>
            </a:lvl2pPr>
            <a:lvl3pPr lvl="2" algn="ctr">
              <a:spcBef>
                <a:spcPts val="0"/>
              </a:spcBef>
              <a:spcAft>
                <a:spcPts val="0"/>
              </a:spcAft>
              <a:buSzPts val="1400"/>
              <a:buFont typeface="IBM Plex Sans"/>
              <a:buNone/>
              <a:defRPr>
                <a:latin typeface="IBM Plex Sans"/>
                <a:ea typeface="IBM Plex Sans"/>
                <a:cs typeface="IBM Plex Sans"/>
                <a:sym typeface="IBM Plex Sans"/>
              </a:defRPr>
            </a:lvl3pPr>
            <a:lvl4pPr lvl="3" algn="ctr">
              <a:spcBef>
                <a:spcPts val="0"/>
              </a:spcBef>
              <a:spcAft>
                <a:spcPts val="0"/>
              </a:spcAft>
              <a:buSzPts val="1400"/>
              <a:buFont typeface="IBM Plex Sans"/>
              <a:buNone/>
              <a:defRPr>
                <a:latin typeface="IBM Plex Sans"/>
                <a:ea typeface="IBM Plex Sans"/>
                <a:cs typeface="IBM Plex Sans"/>
                <a:sym typeface="IBM Plex Sans"/>
              </a:defRPr>
            </a:lvl4pPr>
            <a:lvl5pPr lvl="4" algn="ctr">
              <a:spcBef>
                <a:spcPts val="0"/>
              </a:spcBef>
              <a:spcAft>
                <a:spcPts val="0"/>
              </a:spcAft>
              <a:buSzPts val="1400"/>
              <a:buFont typeface="IBM Plex Sans"/>
              <a:buNone/>
              <a:defRPr>
                <a:latin typeface="IBM Plex Sans"/>
                <a:ea typeface="IBM Plex Sans"/>
                <a:cs typeface="IBM Plex Sans"/>
                <a:sym typeface="IBM Plex Sans"/>
              </a:defRPr>
            </a:lvl5pPr>
            <a:lvl6pPr lvl="5" algn="ctr">
              <a:spcBef>
                <a:spcPts val="0"/>
              </a:spcBef>
              <a:spcAft>
                <a:spcPts val="0"/>
              </a:spcAft>
              <a:buSzPts val="1400"/>
              <a:buFont typeface="IBM Plex Sans"/>
              <a:buNone/>
              <a:defRPr>
                <a:latin typeface="IBM Plex Sans"/>
                <a:ea typeface="IBM Plex Sans"/>
                <a:cs typeface="IBM Plex Sans"/>
                <a:sym typeface="IBM Plex Sans"/>
              </a:defRPr>
            </a:lvl6pPr>
            <a:lvl7pPr lvl="6" algn="ctr">
              <a:spcBef>
                <a:spcPts val="0"/>
              </a:spcBef>
              <a:spcAft>
                <a:spcPts val="0"/>
              </a:spcAft>
              <a:buSzPts val="1400"/>
              <a:buFont typeface="IBM Plex Sans"/>
              <a:buNone/>
              <a:defRPr>
                <a:latin typeface="IBM Plex Sans"/>
                <a:ea typeface="IBM Plex Sans"/>
                <a:cs typeface="IBM Plex Sans"/>
                <a:sym typeface="IBM Plex Sans"/>
              </a:defRPr>
            </a:lvl7pPr>
            <a:lvl8pPr lvl="7" algn="ctr">
              <a:spcBef>
                <a:spcPts val="0"/>
              </a:spcBef>
              <a:spcAft>
                <a:spcPts val="0"/>
              </a:spcAft>
              <a:buSzPts val="1400"/>
              <a:buFont typeface="IBM Plex Sans"/>
              <a:buNone/>
              <a:defRPr>
                <a:latin typeface="IBM Plex Sans"/>
                <a:ea typeface="IBM Plex Sans"/>
                <a:cs typeface="IBM Plex Sans"/>
                <a:sym typeface="IBM Plex Sans"/>
              </a:defRPr>
            </a:lvl8pPr>
            <a:lvl9pPr lvl="8" algn="ctr">
              <a:spcBef>
                <a:spcPts val="0"/>
              </a:spcBef>
              <a:spcAft>
                <a:spcPts val="0"/>
              </a:spcAft>
              <a:buSzPts val="1400"/>
              <a:buFont typeface="IBM Plex Sans"/>
              <a:buNone/>
              <a:defRPr>
                <a:latin typeface="IBM Plex Sans"/>
                <a:ea typeface="IBM Plex Sans"/>
                <a:cs typeface="IBM Plex Sans"/>
                <a:sym typeface="IBM Plex Sans"/>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2">
    <p:bg>
      <p:bgPr>
        <a:solidFill>
          <a:schemeClr val="dk1"/>
        </a:solidFill>
      </p:bgPr>
    </p:bg>
    <p:spTree>
      <p:nvGrpSpPr>
        <p:cNvPr id="750" name="Shape 750"/>
        <p:cNvGrpSpPr/>
        <p:nvPr/>
      </p:nvGrpSpPr>
      <p:grpSpPr>
        <a:xfrm>
          <a:off x="0" y="0"/>
          <a:ext cx="0" cy="0"/>
          <a:chOff x="0" y="0"/>
          <a:chExt cx="0" cy="0"/>
        </a:xfrm>
      </p:grpSpPr>
      <p:sp>
        <p:nvSpPr>
          <p:cNvPr id="751" name="Google Shape;751;p91"/>
          <p:cNvSpPr txBox="1"/>
          <p:nvPr>
            <p:ph idx="1" type="body"/>
          </p:nvPr>
        </p:nvSpPr>
        <p:spPr>
          <a:xfrm>
            <a:off x="662872" y="3586391"/>
            <a:ext cx="2764432" cy="2112776"/>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752" name="Google Shape;752;p91"/>
          <p:cNvSpPr txBox="1"/>
          <p:nvPr>
            <p:ph type="title"/>
          </p:nvPr>
        </p:nvSpPr>
        <p:spPr>
          <a:xfrm>
            <a:off x="215900" y="528342"/>
            <a:ext cx="7263327"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None/>
              <a:defRPr>
                <a:solidFill>
                  <a:schemeClr val="lt1"/>
                </a:solidFill>
              </a:defRPr>
            </a:lvl1pPr>
            <a:lvl2pPr lvl="1">
              <a:spcBef>
                <a:spcPts val="0"/>
              </a:spcBef>
              <a:spcAft>
                <a:spcPts val="0"/>
              </a:spcAft>
              <a:buClr>
                <a:schemeClr val="lt1"/>
              </a:buClr>
              <a:buSzPts val="5000"/>
              <a:buNone/>
              <a:defRPr>
                <a:solidFill>
                  <a:schemeClr val="lt1"/>
                </a:solidFill>
              </a:defRPr>
            </a:lvl2pPr>
            <a:lvl3pPr lvl="2">
              <a:spcBef>
                <a:spcPts val="0"/>
              </a:spcBef>
              <a:spcAft>
                <a:spcPts val="0"/>
              </a:spcAft>
              <a:buClr>
                <a:schemeClr val="lt1"/>
              </a:buClr>
              <a:buSzPts val="5000"/>
              <a:buNone/>
              <a:defRPr>
                <a:solidFill>
                  <a:schemeClr val="lt1"/>
                </a:solidFill>
              </a:defRPr>
            </a:lvl3pPr>
            <a:lvl4pPr lvl="3">
              <a:spcBef>
                <a:spcPts val="0"/>
              </a:spcBef>
              <a:spcAft>
                <a:spcPts val="0"/>
              </a:spcAft>
              <a:buClr>
                <a:schemeClr val="lt1"/>
              </a:buClr>
              <a:buSzPts val="5000"/>
              <a:buNone/>
              <a:defRPr>
                <a:solidFill>
                  <a:schemeClr val="lt1"/>
                </a:solidFill>
              </a:defRPr>
            </a:lvl4pPr>
            <a:lvl5pPr lvl="4">
              <a:spcBef>
                <a:spcPts val="0"/>
              </a:spcBef>
              <a:spcAft>
                <a:spcPts val="0"/>
              </a:spcAft>
              <a:buClr>
                <a:schemeClr val="lt1"/>
              </a:buClr>
              <a:buSzPts val="5000"/>
              <a:buNone/>
              <a:defRPr>
                <a:solidFill>
                  <a:schemeClr val="lt1"/>
                </a:solidFill>
              </a:defRPr>
            </a:lvl5pPr>
            <a:lvl6pPr lvl="5">
              <a:spcBef>
                <a:spcPts val="0"/>
              </a:spcBef>
              <a:spcAft>
                <a:spcPts val="0"/>
              </a:spcAft>
              <a:buClr>
                <a:schemeClr val="lt1"/>
              </a:buClr>
              <a:buSzPts val="5000"/>
              <a:buNone/>
              <a:defRPr>
                <a:solidFill>
                  <a:schemeClr val="lt1"/>
                </a:solidFill>
              </a:defRPr>
            </a:lvl6pPr>
            <a:lvl7pPr lvl="6">
              <a:spcBef>
                <a:spcPts val="0"/>
              </a:spcBef>
              <a:spcAft>
                <a:spcPts val="0"/>
              </a:spcAft>
              <a:buClr>
                <a:schemeClr val="lt1"/>
              </a:buClr>
              <a:buSzPts val="5000"/>
              <a:buNone/>
              <a:defRPr>
                <a:solidFill>
                  <a:schemeClr val="lt1"/>
                </a:solidFill>
              </a:defRPr>
            </a:lvl7pPr>
            <a:lvl8pPr lvl="7">
              <a:spcBef>
                <a:spcPts val="0"/>
              </a:spcBef>
              <a:spcAft>
                <a:spcPts val="0"/>
              </a:spcAft>
              <a:buClr>
                <a:schemeClr val="lt1"/>
              </a:buClr>
              <a:buSzPts val="5000"/>
              <a:buNone/>
              <a:defRPr>
                <a:solidFill>
                  <a:schemeClr val="lt1"/>
                </a:solidFill>
              </a:defRPr>
            </a:lvl8pPr>
            <a:lvl9pPr lvl="8">
              <a:spcBef>
                <a:spcPts val="0"/>
              </a:spcBef>
              <a:spcAft>
                <a:spcPts val="0"/>
              </a:spcAft>
              <a:buClr>
                <a:schemeClr val="lt1"/>
              </a:buClr>
              <a:buSzPts val="5000"/>
              <a:buNone/>
              <a:defRPr>
                <a:solidFill>
                  <a:schemeClr val="lt1"/>
                </a:solidFill>
              </a:defRPr>
            </a:lvl9pPr>
          </a:lstStyle>
          <a:p/>
        </p:txBody>
      </p:sp>
      <p:sp>
        <p:nvSpPr>
          <p:cNvPr id="753" name="Google Shape;753;p91"/>
          <p:cNvSpPr txBox="1"/>
          <p:nvPr>
            <p:ph idx="2" type="title"/>
          </p:nvPr>
        </p:nvSpPr>
        <p:spPr>
          <a:xfrm>
            <a:off x="662872" y="2615409"/>
            <a:ext cx="2764432" cy="970976"/>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9pPr>
          </a:lstStyle>
          <a:p/>
        </p:txBody>
      </p:sp>
      <p:sp>
        <p:nvSpPr>
          <p:cNvPr id="754" name="Google Shape;754;p91"/>
          <p:cNvSpPr txBox="1"/>
          <p:nvPr>
            <p:ph idx="3" type="body"/>
          </p:nvPr>
        </p:nvSpPr>
        <p:spPr>
          <a:xfrm>
            <a:off x="662872" y="6537031"/>
            <a:ext cx="2764432" cy="2761518"/>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755" name="Google Shape;755;p91"/>
          <p:cNvSpPr txBox="1"/>
          <p:nvPr>
            <p:ph idx="4" type="title"/>
          </p:nvPr>
        </p:nvSpPr>
        <p:spPr>
          <a:xfrm>
            <a:off x="662872" y="5699124"/>
            <a:ext cx="2764432" cy="837812"/>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9pPr>
          </a:lstStyle>
          <a:p/>
        </p:txBody>
      </p:sp>
      <p:sp>
        <p:nvSpPr>
          <p:cNvPr id="756" name="Google Shape;756;p91"/>
          <p:cNvSpPr txBox="1"/>
          <p:nvPr>
            <p:ph idx="5" type="body"/>
          </p:nvPr>
        </p:nvSpPr>
        <p:spPr>
          <a:xfrm>
            <a:off x="4429095" y="3586391"/>
            <a:ext cx="2764432" cy="2112776"/>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757" name="Google Shape;757;p91"/>
          <p:cNvSpPr txBox="1"/>
          <p:nvPr>
            <p:ph idx="6" type="title"/>
          </p:nvPr>
        </p:nvSpPr>
        <p:spPr>
          <a:xfrm>
            <a:off x="4429095" y="2615409"/>
            <a:ext cx="2764432" cy="970976"/>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9pPr>
          </a:lstStyle>
          <a:p/>
        </p:txBody>
      </p:sp>
      <p:sp>
        <p:nvSpPr>
          <p:cNvPr id="758" name="Google Shape;758;p91"/>
          <p:cNvSpPr txBox="1"/>
          <p:nvPr>
            <p:ph idx="7" type="body"/>
          </p:nvPr>
        </p:nvSpPr>
        <p:spPr>
          <a:xfrm>
            <a:off x="4429084" y="6537031"/>
            <a:ext cx="2764432" cy="2761518"/>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759" name="Google Shape;759;p91"/>
          <p:cNvSpPr txBox="1"/>
          <p:nvPr>
            <p:ph idx="8" type="title"/>
          </p:nvPr>
        </p:nvSpPr>
        <p:spPr>
          <a:xfrm>
            <a:off x="4429095" y="5699124"/>
            <a:ext cx="2764432" cy="837812"/>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9pPr>
          </a:lstStyle>
          <a:p/>
        </p:txBody>
      </p:sp>
      <p:sp>
        <p:nvSpPr>
          <p:cNvPr id="760" name="Google Shape;760;p91"/>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llery 02">
  <p:cSld name="CUSTOM_12_1">
    <p:bg>
      <p:bgPr>
        <a:solidFill>
          <a:schemeClr val="dk1"/>
        </a:solidFill>
      </p:bgPr>
    </p:bg>
    <p:spTree>
      <p:nvGrpSpPr>
        <p:cNvPr id="761" name="Shape 761"/>
        <p:cNvGrpSpPr/>
        <p:nvPr/>
      </p:nvGrpSpPr>
      <p:grpSpPr>
        <a:xfrm>
          <a:off x="0" y="0"/>
          <a:ext cx="0" cy="0"/>
          <a:chOff x="0" y="0"/>
          <a:chExt cx="0" cy="0"/>
        </a:xfrm>
      </p:grpSpPr>
      <p:sp>
        <p:nvSpPr>
          <p:cNvPr id="762" name="Google Shape;762;p92"/>
          <p:cNvSpPr/>
          <p:nvPr>
            <p:ph idx="2" type="pic"/>
          </p:nvPr>
        </p:nvSpPr>
        <p:spPr>
          <a:xfrm>
            <a:off x="108311" y="253464"/>
            <a:ext cx="3726014" cy="4707353"/>
          </a:xfrm>
          <a:prstGeom prst="rect">
            <a:avLst/>
          </a:prstGeom>
          <a:noFill/>
          <a:ln>
            <a:noFill/>
          </a:ln>
        </p:spPr>
      </p:sp>
      <p:sp>
        <p:nvSpPr>
          <p:cNvPr id="763" name="Google Shape;763;p92"/>
          <p:cNvSpPr/>
          <p:nvPr>
            <p:ph idx="3" type="pic"/>
          </p:nvPr>
        </p:nvSpPr>
        <p:spPr>
          <a:xfrm>
            <a:off x="108311" y="5187261"/>
            <a:ext cx="3726014" cy="4617671"/>
          </a:xfrm>
          <a:prstGeom prst="rect">
            <a:avLst/>
          </a:prstGeom>
          <a:noFill/>
          <a:ln>
            <a:noFill/>
          </a:ln>
        </p:spPr>
      </p:sp>
      <p:sp>
        <p:nvSpPr>
          <p:cNvPr id="764" name="Google Shape;764;p92"/>
          <p:cNvSpPr/>
          <p:nvPr>
            <p:ph idx="4" type="pic"/>
          </p:nvPr>
        </p:nvSpPr>
        <p:spPr>
          <a:xfrm>
            <a:off x="3938029" y="253464"/>
            <a:ext cx="3726014" cy="4707353"/>
          </a:xfrm>
          <a:prstGeom prst="rect">
            <a:avLst/>
          </a:prstGeom>
          <a:noFill/>
          <a:ln>
            <a:noFill/>
          </a:ln>
        </p:spPr>
      </p:sp>
      <p:sp>
        <p:nvSpPr>
          <p:cNvPr id="765" name="Google Shape;765;p92"/>
          <p:cNvSpPr/>
          <p:nvPr>
            <p:ph idx="5" type="pic"/>
          </p:nvPr>
        </p:nvSpPr>
        <p:spPr>
          <a:xfrm>
            <a:off x="3938029" y="5187261"/>
            <a:ext cx="3726014" cy="4617671"/>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64945" y="8273124"/>
            <a:ext cx="5099100" cy="11832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dget">
  <p:cSld name="CUSTOM_14">
    <p:bg>
      <p:bgPr>
        <a:solidFill>
          <a:schemeClr val="accent2"/>
        </a:solidFill>
      </p:bgPr>
    </p:bg>
    <p:spTree>
      <p:nvGrpSpPr>
        <p:cNvPr id="766" name="Shape 766"/>
        <p:cNvGrpSpPr/>
        <p:nvPr/>
      </p:nvGrpSpPr>
      <p:grpSpPr>
        <a:xfrm>
          <a:off x="0" y="0"/>
          <a:ext cx="0" cy="0"/>
          <a:chOff x="0" y="0"/>
          <a:chExt cx="0" cy="0"/>
        </a:xfrm>
      </p:grpSpPr>
      <p:sp>
        <p:nvSpPr>
          <p:cNvPr id="767" name="Google Shape;767;p93"/>
          <p:cNvSpPr txBox="1"/>
          <p:nvPr>
            <p:ph type="title"/>
          </p:nvPr>
        </p:nvSpPr>
        <p:spPr>
          <a:xfrm>
            <a:off x="442595" y="4796290"/>
            <a:ext cx="1155382" cy="1667471"/>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400"/>
              <a:buFont typeface="IBM Plex Sans Light"/>
              <a:buNone/>
              <a:defRPr sz="2400"/>
            </a:lvl1pPr>
            <a:lvl2pPr lvl="1" algn="ctr">
              <a:spcBef>
                <a:spcPts val="0"/>
              </a:spcBef>
              <a:spcAft>
                <a:spcPts val="0"/>
              </a:spcAft>
              <a:buClr>
                <a:schemeClr val="dk1"/>
              </a:buClr>
              <a:buSzPts val="2400"/>
              <a:buFont typeface="IBM Plex Sans Light"/>
              <a:buNone/>
              <a:defRPr sz="2400">
                <a:solidFill>
                  <a:schemeClr val="dk1"/>
                </a:solidFill>
              </a:defRPr>
            </a:lvl2pPr>
            <a:lvl3pPr lvl="2" algn="ctr">
              <a:spcBef>
                <a:spcPts val="0"/>
              </a:spcBef>
              <a:spcAft>
                <a:spcPts val="0"/>
              </a:spcAft>
              <a:buClr>
                <a:schemeClr val="dk1"/>
              </a:buClr>
              <a:buSzPts val="2400"/>
              <a:buFont typeface="IBM Plex Sans Light"/>
              <a:buNone/>
              <a:defRPr sz="2400">
                <a:solidFill>
                  <a:schemeClr val="dk1"/>
                </a:solidFill>
              </a:defRPr>
            </a:lvl3pPr>
            <a:lvl4pPr lvl="3" algn="ctr">
              <a:spcBef>
                <a:spcPts val="0"/>
              </a:spcBef>
              <a:spcAft>
                <a:spcPts val="0"/>
              </a:spcAft>
              <a:buClr>
                <a:schemeClr val="dk1"/>
              </a:buClr>
              <a:buSzPts val="2400"/>
              <a:buFont typeface="IBM Plex Sans Light"/>
              <a:buNone/>
              <a:defRPr sz="2400">
                <a:solidFill>
                  <a:schemeClr val="dk1"/>
                </a:solidFill>
              </a:defRPr>
            </a:lvl4pPr>
            <a:lvl5pPr lvl="4" algn="ctr">
              <a:spcBef>
                <a:spcPts val="0"/>
              </a:spcBef>
              <a:spcAft>
                <a:spcPts val="0"/>
              </a:spcAft>
              <a:buClr>
                <a:schemeClr val="dk1"/>
              </a:buClr>
              <a:buSzPts val="2400"/>
              <a:buFont typeface="IBM Plex Sans Light"/>
              <a:buNone/>
              <a:defRPr sz="2400">
                <a:solidFill>
                  <a:schemeClr val="dk1"/>
                </a:solidFill>
              </a:defRPr>
            </a:lvl5pPr>
            <a:lvl6pPr lvl="5" algn="ctr">
              <a:spcBef>
                <a:spcPts val="0"/>
              </a:spcBef>
              <a:spcAft>
                <a:spcPts val="0"/>
              </a:spcAft>
              <a:buClr>
                <a:schemeClr val="dk1"/>
              </a:buClr>
              <a:buSzPts val="2400"/>
              <a:buFont typeface="IBM Plex Sans Light"/>
              <a:buNone/>
              <a:defRPr sz="2400">
                <a:solidFill>
                  <a:schemeClr val="dk1"/>
                </a:solidFill>
              </a:defRPr>
            </a:lvl6pPr>
            <a:lvl7pPr lvl="6" algn="ctr">
              <a:spcBef>
                <a:spcPts val="0"/>
              </a:spcBef>
              <a:spcAft>
                <a:spcPts val="0"/>
              </a:spcAft>
              <a:buClr>
                <a:schemeClr val="dk1"/>
              </a:buClr>
              <a:buSzPts val="2400"/>
              <a:buFont typeface="IBM Plex Sans Light"/>
              <a:buNone/>
              <a:defRPr sz="2400">
                <a:solidFill>
                  <a:schemeClr val="dk1"/>
                </a:solidFill>
              </a:defRPr>
            </a:lvl7pPr>
            <a:lvl8pPr lvl="7" algn="ctr">
              <a:spcBef>
                <a:spcPts val="0"/>
              </a:spcBef>
              <a:spcAft>
                <a:spcPts val="0"/>
              </a:spcAft>
              <a:buClr>
                <a:schemeClr val="dk1"/>
              </a:buClr>
              <a:buSzPts val="2400"/>
              <a:buFont typeface="IBM Plex Sans Light"/>
              <a:buNone/>
              <a:defRPr sz="2400">
                <a:solidFill>
                  <a:schemeClr val="dk1"/>
                </a:solidFill>
              </a:defRPr>
            </a:lvl8pPr>
            <a:lvl9pPr lvl="8" algn="ctr">
              <a:spcBef>
                <a:spcPts val="0"/>
              </a:spcBef>
              <a:spcAft>
                <a:spcPts val="0"/>
              </a:spcAft>
              <a:buClr>
                <a:schemeClr val="dk1"/>
              </a:buClr>
              <a:buSzPts val="2400"/>
              <a:buFont typeface="IBM Plex Sans Light"/>
              <a:buNone/>
              <a:defRPr sz="2400">
                <a:solidFill>
                  <a:schemeClr val="dk1"/>
                </a:solidFill>
              </a:defRPr>
            </a:lvl9pPr>
          </a:lstStyle>
          <a:p/>
        </p:txBody>
      </p:sp>
      <p:sp>
        <p:nvSpPr>
          <p:cNvPr id="768" name="Google Shape;768;p93"/>
          <p:cNvSpPr txBox="1"/>
          <p:nvPr>
            <p:ph idx="2" type="title"/>
          </p:nvPr>
        </p:nvSpPr>
        <p:spPr>
          <a:xfrm>
            <a:off x="1878330" y="4314102"/>
            <a:ext cx="1155382" cy="1667471"/>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400"/>
              <a:buFont typeface="IBM Plex Sans Light"/>
              <a:buNone/>
              <a:defRPr sz="2400"/>
            </a:lvl1pPr>
            <a:lvl2pPr lvl="1" algn="ctr">
              <a:spcBef>
                <a:spcPts val="0"/>
              </a:spcBef>
              <a:spcAft>
                <a:spcPts val="0"/>
              </a:spcAft>
              <a:buClr>
                <a:schemeClr val="dk1"/>
              </a:buClr>
              <a:buSzPts val="2400"/>
              <a:buFont typeface="IBM Plex Sans Light"/>
              <a:buNone/>
              <a:defRPr sz="2400">
                <a:solidFill>
                  <a:schemeClr val="dk1"/>
                </a:solidFill>
              </a:defRPr>
            </a:lvl2pPr>
            <a:lvl3pPr lvl="2" algn="ctr">
              <a:spcBef>
                <a:spcPts val="0"/>
              </a:spcBef>
              <a:spcAft>
                <a:spcPts val="0"/>
              </a:spcAft>
              <a:buClr>
                <a:schemeClr val="dk1"/>
              </a:buClr>
              <a:buSzPts val="2400"/>
              <a:buFont typeface="IBM Plex Sans Light"/>
              <a:buNone/>
              <a:defRPr sz="2400">
                <a:solidFill>
                  <a:schemeClr val="dk1"/>
                </a:solidFill>
              </a:defRPr>
            </a:lvl3pPr>
            <a:lvl4pPr lvl="3" algn="ctr">
              <a:spcBef>
                <a:spcPts val="0"/>
              </a:spcBef>
              <a:spcAft>
                <a:spcPts val="0"/>
              </a:spcAft>
              <a:buClr>
                <a:schemeClr val="dk1"/>
              </a:buClr>
              <a:buSzPts val="2400"/>
              <a:buFont typeface="IBM Plex Sans Light"/>
              <a:buNone/>
              <a:defRPr sz="2400">
                <a:solidFill>
                  <a:schemeClr val="dk1"/>
                </a:solidFill>
              </a:defRPr>
            </a:lvl4pPr>
            <a:lvl5pPr lvl="4" algn="ctr">
              <a:spcBef>
                <a:spcPts val="0"/>
              </a:spcBef>
              <a:spcAft>
                <a:spcPts val="0"/>
              </a:spcAft>
              <a:buClr>
                <a:schemeClr val="dk1"/>
              </a:buClr>
              <a:buSzPts val="2400"/>
              <a:buFont typeface="IBM Plex Sans Light"/>
              <a:buNone/>
              <a:defRPr sz="2400">
                <a:solidFill>
                  <a:schemeClr val="dk1"/>
                </a:solidFill>
              </a:defRPr>
            </a:lvl5pPr>
            <a:lvl6pPr lvl="5" algn="ctr">
              <a:spcBef>
                <a:spcPts val="0"/>
              </a:spcBef>
              <a:spcAft>
                <a:spcPts val="0"/>
              </a:spcAft>
              <a:buClr>
                <a:schemeClr val="dk1"/>
              </a:buClr>
              <a:buSzPts val="2400"/>
              <a:buFont typeface="IBM Plex Sans Light"/>
              <a:buNone/>
              <a:defRPr sz="2400">
                <a:solidFill>
                  <a:schemeClr val="dk1"/>
                </a:solidFill>
              </a:defRPr>
            </a:lvl6pPr>
            <a:lvl7pPr lvl="6" algn="ctr">
              <a:spcBef>
                <a:spcPts val="0"/>
              </a:spcBef>
              <a:spcAft>
                <a:spcPts val="0"/>
              </a:spcAft>
              <a:buClr>
                <a:schemeClr val="dk1"/>
              </a:buClr>
              <a:buSzPts val="2400"/>
              <a:buFont typeface="IBM Plex Sans Light"/>
              <a:buNone/>
              <a:defRPr sz="2400">
                <a:solidFill>
                  <a:schemeClr val="dk1"/>
                </a:solidFill>
              </a:defRPr>
            </a:lvl7pPr>
            <a:lvl8pPr lvl="7" algn="ctr">
              <a:spcBef>
                <a:spcPts val="0"/>
              </a:spcBef>
              <a:spcAft>
                <a:spcPts val="0"/>
              </a:spcAft>
              <a:buClr>
                <a:schemeClr val="dk1"/>
              </a:buClr>
              <a:buSzPts val="2400"/>
              <a:buFont typeface="IBM Plex Sans Light"/>
              <a:buNone/>
              <a:defRPr sz="2400">
                <a:solidFill>
                  <a:schemeClr val="dk1"/>
                </a:solidFill>
              </a:defRPr>
            </a:lvl8pPr>
            <a:lvl9pPr lvl="8" algn="ctr">
              <a:spcBef>
                <a:spcPts val="0"/>
              </a:spcBef>
              <a:spcAft>
                <a:spcPts val="0"/>
              </a:spcAft>
              <a:buClr>
                <a:schemeClr val="dk1"/>
              </a:buClr>
              <a:buSzPts val="2400"/>
              <a:buFont typeface="IBM Plex Sans Light"/>
              <a:buNone/>
              <a:defRPr sz="2400">
                <a:solidFill>
                  <a:schemeClr val="dk1"/>
                </a:solidFill>
              </a:defRPr>
            </a:lvl9pPr>
          </a:lstStyle>
          <a:p/>
        </p:txBody>
      </p:sp>
      <p:sp>
        <p:nvSpPr>
          <p:cNvPr id="769" name="Google Shape;769;p93"/>
          <p:cNvSpPr txBox="1"/>
          <p:nvPr>
            <p:ph idx="3" type="title"/>
          </p:nvPr>
        </p:nvSpPr>
        <p:spPr>
          <a:xfrm>
            <a:off x="3314065" y="5688076"/>
            <a:ext cx="1155382" cy="1667471"/>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400"/>
              <a:buFont typeface="IBM Plex Sans Light"/>
              <a:buNone/>
              <a:defRPr sz="2400"/>
            </a:lvl1pPr>
            <a:lvl2pPr lvl="1" algn="ctr">
              <a:spcBef>
                <a:spcPts val="0"/>
              </a:spcBef>
              <a:spcAft>
                <a:spcPts val="0"/>
              </a:spcAft>
              <a:buClr>
                <a:schemeClr val="dk1"/>
              </a:buClr>
              <a:buSzPts val="2400"/>
              <a:buFont typeface="IBM Plex Sans Light"/>
              <a:buNone/>
              <a:defRPr sz="2400">
                <a:solidFill>
                  <a:schemeClr val="dk1"/>
                </a:solidFill>
              </a:defRPr>
            </a:lvl2pPr>
            <a:lvl3pPr lvl="2" algn="ctr">
              <a:spcBef>
                <a:spcPts val="0"/>
              </a:spcBef>
              <a:spcAft>
                <a:spcPts val="0"/>
              </a:spcAft>
              <a:buClr>
                <a:schemeClr val="dk1"/>
              </a:buClr>
              <a:buSzPts val="2400"/>
              <a:buFont typeface="IBM Plex Sans Light"/>
              <a:buNone/>
              <a:defRPr sz="2400">
                <a:solidFill>
                  <a:schemeClr val="dk1"/>
                </a:solidFill>
              </a:defRPr>
            </a:lvl3pPr>
            <a:lvl4pPr lvl="3" algn="ctr">
              <a:spcBef>
                <a:spcPts val="0"/>
              </a:spcBef>
              <a:spcAft>
                <a:spcPts val="0"/>
              </a:spcAft>
              <a:buClr>
                <a:schemeClr val="dk1"/>
              </a:buClr>
              <a:buSzPts val="2400"/>
              <a:buFont typeface="IBM Plex Sans Light"/>
              <a:buNone/>
              <a:defRPr sz="2400">
                <a:solidFill>
                  <a:schemeClr val="dk1"/>
                </a:solidFill>
              </a:defRPr>
            </a:lvl4pPr>
            <a:lvl5pPr lvl="4" algn="ctr">
              <a:spcBef>
                <a:spcPts val="0"/>
              </a:spcBef>
              <a:spcAft>
                <a:spcPts val="0"/>
              </a:spcAft>
              <a:buClr>
                <a:schemeClr val="dk1"/>
              </a:buClr>
              <a:buSzPts val="2400"/>
              <a:buFont typeface="IBM Plex Sans Light"/>
              <a:buNone/>
              <a:defRPr sz="2400">
                <a:solidFill>
                  <a:schemeClr val="dk1"/>
                </a:solidFill>
              </a:defRPr>
            </a:lvl5pPr>
            <a:lvl6pPr lvl="5" algn="ctr">
              <a:spcBef>
                <a:spcPts val="0"/>
              </a:spcBef>
              <a:spcAft>
                <a:spcPts val="0"/>
              </a:spcAft>
              <a:buClr>
                <a:schemeClr val="dk1"/>
              </a:buClr>
              <a:buSzPts val="2400"/>
              <a:buFont typeface="IBM Plex Sans Light"/>
              <a:buNone/>
              <a:defRPr sz="2400">
                <a:solidFill>
                  <a:schemeClr val="dk1"/>
                </a:solidFill>
              </a:defRPr>
            </a:lvl6pPr>
            <a:lvl7pPr lvl="6" algn="ctr">
              <a:spcBef>
                <a:spcPts val="0"/>
              </a:spcBef>
              <a:spcAft>
                <a:spcPts val="0"/>
              </a:spcAft>
              <a:buClr>
                <a:schemeClr val="dk1"/>
              </a:buClr>
              <a:buSzPts val="2400"/>
              <a:buFont typeface="IBM Plex Sans Light"/>
              <a:buNone/>
              <a:defRPr sz="2400">
                <a:solidFill>
                  <a:schemeClr val="dk1"/>
                </a:solidFill>
              </a:defRPr>
            </a:lvl7pPr>
            <a:lvl8pPr lvl="7" algn="ctr">
              <a:spcBef>
                <a:spcPts val="0"/>
              </a:spcBef>
              <a:spcAft>
                <a:spcPts val="0"/>
              </a:spcAft>
              <a:buClr>
                <a:schemeClr val="dk1"/>
              </a:buClr>
              <a:buSzPts val="2400"/>
              <a:buFont typeface="IBM Plex Sans Light"/>
              <a:buNone/>
              <a:defRPr sz="2400">
                <a:solidFill>
                  <a:schemeClr val="dk1"/>
                </a:solidFill>
              </a:defRPr>
            </a:lvl8pPr>
            <a:lvl9pPr lvl="8" algn="ctr">
              <a:spcBef>
                <a:spcPts val="0"/>
              </a:spcBef>
              <a:spcAft>
                <a:spcPts val="0"/>
              </a:spcAft>
              <a:buClr>
                <a:schemeClr val="dk1"/>
              </a:buClr>
              <a:buSzPts val="2400"/>
              <a:buFont typeface="IBM Plex Sans Light"/>
              <a:buNone/>
              <a:defRPr sz="2400">
                <a:solidFill>
                  <a:schemeClr val="dk1"/>
                </a:solidFill>
              </a:defRPr>
            </a:lvl9pPr>
          </a:lstStyle>
          <a:p/>
        </p:txBody>
      </p:sp>
      <p:sp>
        <p:nvSpPr>
          <p:cNvPr id="770" name="Google Shape;770;p93"/>
          <p:cNvSpPr txBox="1"/>
          <p:nvPr>
            <p:ph idx="4" type="title"/>
          </p:nvPr>
        </p:nvSpPr>
        <p:spPr>
          <a:xfrm>
            <a:off x="4749800" y="3846382"/>
            <a:ext cx="1155382" cy="1528094"/>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400"/>
              <a:buFont typeface="IBM Plex Sans Light"/>
              <a:buNone/>
              <a:defRPr sz="2400"/>
            </a:lvl1pPr>
            <a:lvl2pPr lvl="1" algn="ctr">
              <a:spcBef>
                <a:spcPts val="0"/>
              </a:spcBef>
              <a:spcAft>
                <a:spcPts val="0"/>
              </a:spcAft>
              <a:buClr>
                <a:schemeClr val="dk1"/>
              </a:buClr>
              <a:buSzPts val="2400"/>
              <a:buFont typeface="IBM Plex Sans Light"/>
              <a:buNone/>
              <a:defRPr sz="2400">
                <a:solidFill>
                  <a:schemeClr val="dk1"/>
                </a:solidFill>
              </a:defRPr>
            </a:lvl2pPr>
            <a:lvl3pPr lvl="2" algn="ctr">
              <a:spcBef>
                <a:spcPts val="0"/>
              </a:spcBef>
              <a:spcAft>
                <a:spcPts val="0"/>
              </a:spcAft>
              <a:buClr>
                <a:schemeClr val="dk1"/>
              </a:buClr>
              <a:buSzPts val="2400"/>
              <a:buFont typeface="IBM Plex Sans Light"/>
              <a:buNone/>
              <a:defRPr sz="2400">
                <a:solidFill>
                  <a:schemeClr val="dk1"/>
                </a:solidFill>
              </a:defRPr>
            </a:lvl3pPr>
            <a:lvl4pPr lvl="3" algn="ctr">
              <a:spcBef>
                <a:spcPts val="0"/>
              </a:spcBef>
              <a:spcAft>
                <a:spcPts val="0"/>
              </a:spcAft>
              <a:buClr>
                <a:schemeClr val="dk1"/>
              </a:buClr>
              <a:buSzPts val="2400"/>
              <a:buFont typeface="IBM Plex Sans Light"/>
              <a:buNone/>
              <a:defRPr sz="2400">
                <a:solidFill>
                  <a:schemeClr val="dk1"/>
                </a:solidFill>
              </a:defRPr>
            </a:lvl4pPr>
            <a:lvl5pPr lvl="4" algn="ctr">
              <a:spcBef>
                <a:spcPts val="0"/>
              </a:spcBef>
              <a:spcAft>
                <a:spcPts val="0"/>
              </a:spcAft>
              <a:buClr>
                <a:schemeClr val="dk1"/>
              </a:buClr>
              <a:buSzPts val="2400"/>
              <a:buFont typeface="IBM Plex Sans Light"/>
              <a:buNone/>
              <a:defRPr sz="2400">
                <a:solidFill>
                  <a:schemeClr val="dk1"/>
                </a:solidFill>
              </a:defRPr>
            </a:lvl5pPr>
            <a:lvl6pPr lvl="5" algn="ctr">
              <a:spcBef>
                <a:spcPts val="0"/>
              </a:spcBef>
              <a:spcAft>
                <a:spcPts val="0"/>
              </a:spcAft>
              <a:buClr>
                <a:schemeClr val="dk1"/>
              </a:buClr>
              <a:buSzPts val="2400"/>
              <a:buFont typeface="IBM Plex Sans Light"/>
              <a:buNone/>
              <a:defRPr sz="2400">
                <a:solidFill>
                  <a:schemeClr val="dk1"/>
                </a:solidFill>
              </a:defRPr>
            </a:lvl6pPr>
            <a:lvl7pPr lvl="6" algn="ctr">
              <a:spcBef>
                <a:spcPts val="0"/>
              </a:spcBef>
              <a:spcAft>
                <a:spcPts val="0"/>
              </a:spcAft>
              <a:buClr>
                <a:schemeClr val="dk1"/>
              </a:buClr>
              <a:buSzPts val="2400"/>
              <a:buFont typeface="IBM Plex Sans Light"/>
              <a:buNone/>
              <a:defRPr sz="2400">
                <a:solidFill>
                  <a:schemeClr val="dk1"/>
                </a:solidFill>
              </a:defRPr>
            </a:lvl7pPr>
            <a:lvl8pPr lvl="7" algn="ctr">
              <a:spcBef>
                <a:spcPts val="0"/>
              </a:spcBef>
              <a:spcAft>
                <a:spcPts val="0"/>
              </a:spcAft>
              <a:buClr>
                <a:schemeClr val="dk1"/>
              </a:buClr>
              <a:buSzPts val="2400"/>
              <a:buFont typeface="IBM Plex Sans Light"/>
              <a:buNone/>
              <a:defRPr sz="2400">
                <a:solidFill>
                  <a:schemeClr val="dk1"/>
                </a:solidFill>
              </a:defRPr>
            </a:lvl8pPr>
            <a:lvl9pPr lvl="8" algn="ctr">
              <a:spcBef>
                <a:spcPts val="0"/>
              </a:spcBef>
              <a:spcAft>
                <a:spcPts val="0"/>
              </a:spcAft>
              <a:buClr>
                <a:schemeClr val="dk1"/>
              </a:buClr>
              <a:buSzPts val="2400"/>
              <a:buFont typeface="IBM Plex Sans Light"/>
              <a:buNone/>
              <a:defRPr sz="2400">
                <a:solidFill>
                  <a:schemeClr val="dk1"/>
                </a:solidFill>
              </a:defRPr>
            </a:lvl9pPr>
          </a:lstStyle>
          <a:p/>
        </p:txBody>
      </p:sp>
      <p:sp>
        <p:nvSpPr>
          <p:cNvPr id="771" name="Google Shape;771;p93"/>
          <p:cNvSpPr txBox="1"/>
          <p:nvPr>
            <p:ph idx="5" type="title"/>
          </p:nvPr>
        </p:nvSpPr>
        <p:spPr>
          <a:xfrm>
            <a:off x="6185535" y="2914756"/>
            <a:ext cx="1155382" cy="1528094"/>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400"/>
              <a:buFont typeface="IBM Plex Sans Light"/>
              <a:buNone/>
              <a:defRPr sz="2400"/>
            </a:lvl1pPr>
            <a:lvl2pPr lvl="1" algn="ctr">
              <a:spcBef>
                <a:spcPts val="0"/>
              </a:spcBef>
              <a:spcAft>
                <a:spcPts val="0"/>
              </a:spcAft>
              <a:buClr>
                <a:schemeClr val="dk1"/>
              </a:buClr>
              <a:buSzPts val="2400"/>
              <a:buFont typeface="IBM Plex Sans Light"/>
              <a:buNone/>
              <a:defRPr sz="2400">
                <a:solidFill>
                  <a:schemeClr val="dk1"/>
                </a:solidFill>
              </a:defRPr>
            </a:lvl2pPr>
            <a:lvl3pPr lvl="2" algn="ctr">
              <a:spcBef>
                <a:spcPts val="0"/>
              </a:spcBef>
              <a:spcAft>
                <a:spcPts val="0"/>
              </a:spcAft>
              <a:buClr>
                <a:schemeClr val="dk1"/>
              </a:buClr>
              <a:buSzPts val="2400"/>
              <a:buFont typeface="IBM Plex Sans Light"/>
              <a:buNone/>
              <a:defRPr sz="2400">
                <a:solidFill>
                  <a:schemeClr val="dk1"/>
                </a:solidFill>
              </a:defRPr>
            </a:lvl3pPr>
            <a:lvl4pPr lvl="3" algn="ctr">
              <a:spcBef>
                <a:spcPts val="0"/>
              </a:spcBef>
              <a:spcAft>
                <a:spcPts val="0"/>
              </a:spcAft>
              <a:buClr>
                <a:schemeClr val="dk1"/>
              </a:buClr>
              <a:buSzPts val="2400"/>
              <a:buFont typeface="IBM Plex Sans Light"/>
              <a:buNone/>
              <a:defRPr sz="2400">
                <a:solidFill>
                  <a:schemeClr val="dk1"/>
                </a:solidFill>
              </a:defRPr>
            </a:lvl4pPr>
            <a:lvl5pPr lvl="4" algn="ctr">
              <a:spcBef>
                <a:spcPts val="0"/>
              </a:spcBef>
              <a:spcAft>
                <a:spcPts val="0"/>
              </a:spcAft>
              <a:buClr>
                <a:schemeClr val="dk1"/>
              </a:buClr>
              <a:buSzPts val="2400"/>
              <a:buFont typeface="IBM Plex Sans Light"/>
              <a:buNone/>
              <a:defRPr sz="2400">
                <a:solidFill>
                  <a:schemeClr val="dk1"/>
                </a:solidFill>
              </a:defRPr>
            </a:lvl5pPr>
            <a:lvl6pPr lvl="5" algn="ctr">
              <a:spcBef>
                <a:spcPts val="0"/>
              </a:spcBef>
              <a:spcAft>
                <a:spcPts val="0"/>
              </a:spcAft>
              <a:buClr>
                <a:schemeClr val="dk1"/>
              </a:buClr>
              <a:buSzPts val="2400"/>
              <a:buFont typeface="IBM Plex Sans Light"/>
              <a:buNone/>
              <a:defRPr sz="2400">
                <a:solidFill>
                  <a:schemeClr val="dk1"/>
                </a:solidFill>
              </a:defRPr>
            </a:lvl6pPr>
            <a:lvl7pPr lvl="6" algn="ctr">
              <a:spcBef>
                <a:spcPts val="0"/>
              </a:spcBef>
              <a:spcAft>
                <a:spcPts val="0"/>
              </a:spcAft>
              <a:buClr>
                <a:schemeClr val="dk1"/>
              </a:buClr>
              <a:buSzPts val="2400"/>
              <a:buFont typeface="IBM Plex Sans Light"/>
              <a:buNone/>
              <a:defRPr sz="2400">
                <a:solidFill>
                  <a:schemeClr val="dk1"/>
                </a:solidFill>
              </a:defRPr>
            </a:lvl7pPr>
            <a:lvl8pPr lvl="7" algn="ctr">
              <a:spcBef>
                <a:spcPts val="0"/>
              </a:spcBef>
              <a:spcAft>
                <a:spcPts val="0"/>
              </a:spcAft>
              <a:buClr>
                <a:schemeClr val="dk1"/>
              </a:buClr>
              <a:buSzPts val="2400"/>
              <a:buFont typeface="IBM Plex Sans Light"/>
              <a:buNone/>
              <a:defRPr sz="2400">
                <a:solidFill>
                  <a:schemeClr val="dk1"/>
                </a:solidFill>
              </a:defRPr>
            </a:lvl8pPr>
            <a:lvl9pPr lvl="8" algn="ctr">
              <a:spcBef>
                <a:spcPts val="0"/>
              </a:spcBef>
              <a:spcAft>
                <a:spcPts val="0"/>
              </a:spcAft>
              <a:buClr>
                <a:schemeClr val="dk1"/>
              </a:buClr>
              <a:buSzPts val="2400"/>
              <a:buFont typeface="IBM Plex Sans Light"/>
              <a:buNone/>
              <a:defRPr sz="2400">
                <a:solidFill>
                  <a:schemeClr val="dk1"/>
                </a:solidFill>
              </a:defRPr>
            </a:lvl9pPr>
          </a:lstStyle>
          <a:p/>
        </p:txBody>
      </p:sp>
      <p:sp>
        <p:nvSpPr>
          <p:cNvPr id="772" name="Google Shape;772;p93"/>
          <p:cNvSpPr txBox="1"/>
          <p:nvPr>
            <p:ph idx="6" type="title"/>
          </p:nvPr>
        </p:nvSpPr>
        <p:spPr>
          <a:xfrm>
            <a:off x="215900" y="528342"/>
            <a:ext cx="7263327"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773" name="Google Shape;773;p93"/>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a:buNone/>
              <a:defRPr sz="1000">
                <a:solidFill>
                  <a:schemeClr val="dk1"/>
                </a:solidFill>
              </a:defRPr>
            </a:lvl1pPr>
            <a:lvl2pPr lvl="1">
              <a:buNone/>
              <a:defRPr sz="1000">
                <a:solidFill>
                  <a:schemeClr val="dk1"/>
                </a:solidFill>
              </a:defRPr>
            </a:lvl2pPr>
            <a:lvl3pPr lvl="2">
              <a:buNone/>
              <a:defRPr sz="1000">
                <a:solidFill>
                  <a:schemeClr val="dk1"/>
                </a:solidFill>
              </a:defRPr>
            </a:lvl3pPr>
            <a:lvl4pPr lvl="3">
              <a:buNone/>
              <a:defRPr sz="1000">
                <a:solidFill>
                  <a:schemeClr val="dk1"/>
                </a:solidFill>
              </a:defRPr>
            </a:lvl4pPr>
            <a:lvl5pPr lvl="4">
              <a:buNone/>
              <a:defRPr sz="1000">
                <a:solidFill>
                  <a:schemeClr val="dk1"/>
                </a:solidFill>
              </a:defRPr>
            </a:lvl5pPr>
            <a:lvl6pPr lvl="5">
              <a:buNone/>
              <a:defRPr sz="1000">
                <a:solidFill>
                  <a:schemeClr val="dk1"/>
                </a:solidFill>
              </a:defRPr>
            </a:lvl6pPr>
            <a:lvl7pPr lvl="6">
              <a:buNone/>
              <a:defRPr sz="1000">
                <a:solidFill>
                  <a:schemeClr val="dk1"/>
                </a:solidFill>
              </a:defRPr>
            </a:lvl7pPr>
            <a:lvl8pPr lvl="7">
              <a:buNone/>
              <a:defRPr sz="1000">
                <a:solidFill>
                  <a:schemeClr val="dk1"/>
                </a:solidFill>
              </a:defRPr>
            </a:lvl8pPr>
            <a:lvl9pPr lvl="8">
              <a:buNone/>
              <a:defRPr sz="10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774" name="Google Shape;774;p93"/>
          <p:cNvSpPr txBox="1"/>
          <p:nvPr>
            <p:ph idx="1" type="subTitle"/>
          </p:nvPr>
        </p:nvSpPr>
        <p:spPr>
          <a:xfrm>
            <a:off x="442595" y="8692347"/>
            <a:ext cx="1155382" cy="855282"/>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100"/>
              <a:buFont typeface="IBM Plex Sans"/>
              <a:buNone/>
              <a:defRPr sz="1100">
                <a:latin typeface="IBM Plex Sans"/>
                <a:ea typeface="IBM Plex Sans"/>
                <a:cs typeface="IBM Plex Sans"/>
                <a:sym typeface="IBM Plex Sans"/>
              </a:defRPr>
            </a:lvl1pPr>
            <a:lvl2pPr lvl="1">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9pPr>
          </a:lstStyle>
          <a:p/>
        </p:txBody>
      </p:sp>
      <p:sp>
        <p:nvSpPr>
          <p:cNvPr id="775" name="Google Shape;775;p93"/>
          <p:cNvSpPr txBox="1"/>
          <p:nvPr>
            <p:ph idx="7" type="subTitle"/>
          </p:nvPr>
        </p:nvSpPr>
        <p:spPr>
          <a:xfrm>
            <a:off x="1878330" y="8692347"/>
            <a:ext cx="1155382" cy="855282"/>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100"/>
              <a:buFont typeface="IBM Plex Sans"/>
              <a:buNone/>
              <a:defRPr sz="1100">
                <a:latin typeface="IBM Plex Sans"/>
                <a:ea typeface="IBM Plex Sans"/>
                <a:cs typeface="IBM Plex Sans"/>
                <a:sym typeface="IBM Plex Sans"/>
              </a:defRPr>
            </a:lvl1pPr>
            <a:lvl2pPr lvl="1">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9pPr>
          </a:lstStyle>
          <a:p/>
        </p:txBody>
      </p:sp>
      <p:sp>
        <p:nvSpPr>
          <p:cNvPr id="776" name="Google Shape;776;p93"/>
          <p:cNvSpPr txBox="1"/>
          <p:nvPr>
            <p:ph idx="8" type="subTitle"/>
          </p:nvPr>
        </p:nvSpPr>
        <p:spPr>
          <a:xfrm>
            <a:off x="3314065" y="8692347"/>
            <a:ext cx="1155382" cy="855282"/>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100"/>
              <a:buFont typeface="IBM Plex Sans"/>
              <a:buNone/>
              <a:defRPr sz="1100">
                <a:latin typeface="IBM Plex Sans"/>
                <a:ea typeface="IBM Plex Sans"/>
                <a:cs typeface="IBM Plex Sans"/>
                <a:sym typeface="IBM Plex Sans"/>
              </a:defRPr>
            </a:lvl1pPr>
            <a:lvl2pPr lvl="1">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9pPr>
          </a:lstStyle>
          <a:p/>
        </p:txBody>
      </p:sp>
      <p:sp>
        <p:nvSpPr>
          <p:cNvPr id="777" name="Google Shape;777;p93"/>
          <p:cNvSpPr txBox="1"/>
          <p:nvPr>
            <p:ph idx="9" type="subTitle"/>
          </p:nvPr>
        </p:nvSpPr>
        <p:spPr>
          <a:xfrm>
            <a:off x="4749800" y="8692347"/>
            <a:ext cx="1155382" cy="855282"/>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100"/>
              <a:buFont typeface="IBM Plex Sans"/>
              <a:buNone/>
              <a:defRPr sz="1100">
                <a:latin typeface="IBM Plex Sans"/>
                <a:ea typeface="IBM Plex Sans"/>
                <a:cs typeface="IBM Plex Sans"/>
                <a:sym typeface="IBM Plex Sans"/>
              </a:defRPr>
            </a:lvl1pPr>
            <a:lvl2pPr lvl="1">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9pPr>
          </a:lstStyle>
          <a:p/>
        </p:txBody>
      </p:sp>
      <p:sp>
        <p:nvSpPr>
          <p:cNvPr id="778" name="Google Shape;778;p93"/>
          <p:cNvSpPr txBox="1"/>
          <p:nvPr>
            <p:ph idx="13" type="subTitle"/>
          </p:nvPr>
        </p:nvSpPr>
        <p:spPr>
          <a:xfrm>
            <a:off x="6185535" y="8692347"/>
            <a:ext cx="1155382" cy="855282"/>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100"/>
              <a:buFont typeface="IBM Plex Sans"/>
              <a:buNone/>
              <a:defRPr sz="1100">
                <a:latin typeface="IBM Plex Sans"/>
                <a:ea typeface="IBM Plex Sans"/>
                <a:cs typeface="IBM Plex Sans"/>
                <a:sym typeface="IBM Plex Sans"/>
              </a:defRPr>
            </a:lvl1pPr>
            <a:lvl2pPr lvl="1">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ual Budget">
  <p:cSld name="CUSTOM_26">
    <p:bg>
      <p:bgPr>
        <a:solidFill>
          <a:schemeClr val="accent2"/>
        </a:solidFill>
      </p:bgPr>
    </p:bg>
    <p:spTree>
      <p:nvGrpSpPr>
        <p:cNvPr id="779" name="Shape 779"/>
        <p:cNvGrpSpPr/>
        <p:nvPr/>
      </p:nvGrpSpPr>
      <p:grpSpPr>
        <a:xfrm>
          <a:off x="0" y="0"/>
          <a:ext cx="0" cy="0"/>
          <a:chOff x="0" y="0"/>
          <a:chExt cx="0" cy="0"/>
        </a:xfrm>
      </p:grpSpPr>
      <p:sp>
        <p:nvSpPr>
          <p:cNvPr id="780" name="Google Shape;780;p94"/>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781" name="Google Shape;781;p94"/>
          <p:cNvSpPr txBox="1"/>
          <p:nvPr>
            <p:ph type="title"/>
          </p:nvPr>
        </p:nvSpPr>
        <p:spPr>
          <a:xfrm>
            <a:off x="215900" y="528342"/>
            <a:ext cx="7263327"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782" name="Google Shape;782;p94"/>
          <p:cNvSpPr txBox="1"/>
          <p:nvPr>
            <p:ph idx="1" type="subTitle"/>
          </p:nvPr>
        </p:nvSpPr>
        <p:spPr>
          <a:xfrm>
            <a:off x="358296" y="5886027"/>
            <a:ext cx="1756255" cy="769871"/>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783" name="Google Shape;783;p94"/>
          <p:cNvSpPr txBox="1"/>
          <p:nvPr>
            <p:ph idx="2" type="subTitle"/>
          </p:nvPr>
        </p:nvSpPr>
        <p:spPr>
          <a:xfrm>
            <a:off x="358296" y="8468924"/>
            <a:ext cx="1756255" cy="769871"/>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784" name="Google Shape;784;p94"/>
          <p:cNvSpPr txBox="1"/>
          <p:nvPr>
            <p:ph idx="3" type="body"/>
          </p:nvPr>
        </p:nvSpPr>
        <p:spPr>
          <a:xfrm>
            <a:off x="367986" y="6892991"/>
            <a:ext cx="1736782" cy="1725318"/>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785" name="Google Shape;785;p94"/>
          <p:cNvSpPr txBox="1"/>
          <p:nvPr>
            <p:ph idx="4" type="subTitle"/>
          </p:nvPr>
        </p:nvSpPr>
        <p:spPr>
          <a:xfrm>
            <a:off x="2114481" y="5886027"/>
            <a:ext cx="1756255" cy="769871"/>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786" name="Google Shape;786;p94"/>
          <p:cNvSpPr txBox="1"/>
          <p:nvPr>
            <p:ph idx="5" type="subTitle"/>
          </p:nvPr>
        </p:nvSpPr>
        <p:spPr>
          <a:xfrm>
            <a:off x="2114481" y="8468924"/>
            <a:ext cx="1756255" cy="769871"/>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787" name="Google Shape;787;p94"/>
          <p:cNvSpPr txBox="1"/>
          <p:nvPr>
            <p:ph idx="6" type="body"/>
          </p:nvPr>
        </p:nvSpPr>
        <p:spPr>
          <a:xfrm>
            <a:off x="2124171" y="6892991"/>
            <a:ext cx="1736782" cy="1725318"/>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788" name="Google Shape;788;p94"/>
          <p:cNvSpPr txBox="1"/>
          <p:nvPr>
            <p:ph idx="7" type="subTitle"/>
          </p:nvPr>
        </p:nvSpPr>
        <p:spPr>
          <a:xfrm>
            <a:off x="3880356" y="5886027"/>
            <a:ext cx="1756255" cy="769871"/>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789" name="Google Shape;789;p94"/>
          <p:cNvSpPr txBox="1"/>
          <p:nvPr>
            <p:ph idx="8" type="subTitle"/>
          </p:nvPr>
        </p:nvSpPr>
        <p:spPr>
          <a:xfrm>
            <a:off x="3880356" y="8468924"/>
            <a:ext cx="1756255" cy="769871"/>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790" name="Google Shape;790;p94"/>
          <p:cNvSpPr txBox="1"/>
          <p:nvPr>
            <p:ph idx="9" type="body"/>
          </p:nvPr>
        </p:nvSpPr>
        <p:spPr>
          <a:xfrm>
            <a:off x="3890046" y="6892991"/>
            <a:ext cx="1736782" cy="1725318"/>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791" name="Google Shape;791;p94"/>
          <p:cNvSpPr txBox="1"/>
          <p:nvPr>
            <p:ph idx="13" type="subTitle"/>
          </p:nvPr>
        </p:nvSpPr>
        <p:spPr>
          <a:xfrm>
            <a:off x="5636541" y="5886027"/>
            <a:ext cx="1756255" cy="769871"/>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792" name="Google Shape;792;p94"/>
          <p:cNvSpPr txBox="1"/>
          <p:nvPr>
            <p:ph idx="14" type="subTitle"/>
          </p:nvPr>
        </p:nvSpPr>
        <p:spPr>
          <a:xfrm>
            <a:off x="5636541" y="8468924"/>
            <a:ext cx="1756255" cy="769871"/>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793" name="Google Shape;793;p94"/>
          <p:cNvSpPr txBox="1"/>
          <p:nvPr>
            <p:ph idx="15" type="body"/>
          </p:nvPr>
        </p:nvSpPr>
        <p:spPr>
          <a:xfrm>
            <a:off x="5646231" y="6892991"/>
            <a:ext cx="1736782" cy="1725318"/>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794" name="Google Shape;794;p94"/>
          <p:cNvSpPr txBox="1"/>
          <p:nvPr>
            <p:ph idx="16" type="subTitle"/>
          </p:nvPr>
        </p:nvSpPr>
        <p:spPr>
          <a:xfrm>
            <a:off x="348606" y="3473430"/>
            <a:ext cx="1237445" cy="1503635"/>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1pPr>
            <a:lvl2pPr lvl="1"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2pPr>
            <a:lvl3pPr lvl="2"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3pPr>
            <a:lvl4pPr lvl="3"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4pPr>
            <a:lvl5pPr lvl="4"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5pPr>
            <a:lvl6pPr lvl="5"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6pPr>
            <a:lvl7pPr lvl="6"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7pPr>
            <a:lvl8pPr lvl="7"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8pPr>
            <a:lvl9pPr lvl="8"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9pPr>
          </a:lstStyle>
          <a:p/>
        </p:txBody>
      </p:sp>
      <p:sp>
        <p:nvSpPr>
          <p:cNvPr id="795" name="Google Shape;795;p94"/>
          <p:cNvSpPr txBox="1"/>
          <p:nvPr>
            <p:ph idx="17" type="subTitle"/>
          </p:nvPr>
        </p:nvSpPr>
        <p:spPr>
          <a:xfrm>
            <a:off x="2102900" y="3473430"/>
            <a:ext cx="1237445" cy="1503635"/>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1pPr>
            <a:lvl2pPr lvl="1"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2pPr>
            <a:lvl3pPr lvl="2"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3pPr>
            <a:lvl4pPr lvl="3"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4pPr>
            <a:lvl5pPr lvl="4"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5pPr>
            <a:lvl6pPr lvl="5"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6pPr>
            <a:lvl7pPr lvl="6"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7pPr>
            <a:lvl8pPr lvl="7"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8pPr>
            <a:lvl9pPr lvl="8"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9pPr>
          </a:lstStyle>
          <a:p/>
        </p:txBody>
      </p:sp>
      <p:sp>
        <p:nvSpPr>
          <p:cNvPr id="796" name="Google Shape;796;p94"/>
          <p:cNvSpPr txBox="1"/>
          <p:nvPr>
            <p:ph idx="18" type="subTitle"/>
          </p:nvPr>
        </p:nvSpPr>
        <p:spPr>
          <a:xfrm>
            <a:off x="3875511" y="3473430"/>
            <a:ext cx="1237445" cy="1503635"/>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1pPr>
            <a:lvl2pPr lvl="1"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2pPr>
            <a:lvl3pPr lvl="2"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3pPr>
            <a:lvl4pPr lvl="3"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4pPr>
            <a:lvl5pPr lvl="4"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5pPr>
            <a:lvl6pPr lvl="5"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6pPr>
            <a:lvl7pPr lvl="6"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7pPr>
            <a:lvl8pPr lvl="7"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8pPr>
            <a:lvl9pPr lvl="8"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9pPr>
          </a:lstStyle>
          <a:p/>
        </p:txBody>
      </p:sp>
      <p:sp>
        <p:nvSpPr>
          <p:cNvPr id="797" name="Google Shape;797;p94"/>
          <p:cNvSpPr txBox="1"/>
          <p:nvPr>
            <p:ph idx="19" type="subTitle"/>
          </p:nvPr>
        </p:nvSpPr>
        <p:spPr>
          <a:xfrm>
            <a:off x="5636541" y="3473430"/>
            <a:ext cx="1237445" cy="1503635"/>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1pPr>
            <a:lvl2pPr lvl="1"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2pPr>
            <a:lvl3pPr lvl="2"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3pPr>
            <a:lvl4pPr lvl="3"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4pPr>
            <a:lvl5pPr lvl="4"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5pPr>
            <a:lvl6pPr lvl="5"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6pPr>
            <a:lvl7pPr lvl="6"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7pPr>
            <a:lvl8pPr lvl="7"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8pPr>
            <a:lvl9pPr lvl="8"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s Content">
  <p:cSld name="CUSTOM_18">
    <p:bg>
      <p:bgPr>
        <a:solidFill>
          <a:schemeClr val="dk1"/>
        </a:solidFill>
      </p:bgPr>
    </p:bg>
    <p:spTree>
      <p:nvGrpSpPr>
        <p:cNvPr id="798" name="Shape 798"/>
        <p:cNvGrpSpPr/>
        <p:nvPr/>
      </p:nvGrpSpPr>
      <p:grpSpPr>
        <a:xfrm>
          <a:off x="0" y="0"/>
          <a:ext cx="0" cy="0"/>
          <a:chOff x="0" y="0"/>
          <a:chExt cx="0" cy="0"/>
        </a:xfrm>
      </p:grpSpPr>
      <p:sp>
        <p:nvSpPr>
          <p:cNvPr id="799" name="Google Shape;799;p95"/>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00" name="Google Shape;800;p95"/>
          <p:cNvSpPr txBox="1"/>
          <p:nvPr>
            <p:ph type="title"/>
          </p:nvPr>
        </p:nvSpPr>
        <p:spPr>
          <a:xfrm>
            <a:off x="215900" y="528342"/>
            <a:ext cx="7263327"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None/>
              <a:defRPr>
                <a:solidFill>
                  <a:schemeClr val="lt1"/>
                </a:solidFill>
              </a:defRPr>
            </a:lvl1pPr>
            <a:lvl2pPr lvl="1">
              <a:spcBef>
                <a:spcPts val="0"/>
              </a:spcBef>
              <a:spcAft>
                <a:spcPts val="0"/>
              </a:spcAft>
              <a:buClr>
                <a:schemeClr val="lt1"/>
              </a:buClr>
              <a:buSzPts val="5000"/>
              <a:buNone/>
              <a:defRPr>
                <a:solidFill>
                  <a:schemeClr val="lt1"/>
                </a:solidFill>
              </a:defRPr>
            </a:lvl2pPr>
            <a:lvl3pPr lvl="2">
              <a:spcBef>
                <a:spcPts val="0"/>
              </a:spcBef>
              <a:spcAft>
                <a:spcPts val="0"/>
              </a:spcAft>
              <a:buClr>
                <a:schemeClr val="lt1"/>
              </a:buClr>
              <a:buSzPts val="5000"/>
              <a:buNone/>
              <a:defRPr>
                <a:solidFill>
                  <a:schemeClr val="lt1"/>
                </a:solidFill>
              </a:defRPr>
            </a:lvl3pPr>
            <a:lvl4pPr lvl="3">
              <a:spcBef>
                <a:spcPts val="0"/>
              </a:spcBef>
              <a:spcAft>
                <a:spcPts val="0"/>
              </a:spcAft>
              <a:buClr>
                <a:schemeClr val="lt1"/>
              </a:buClr>
              <a:buSzPts val="5000"/>
              <a:buNone/>
              <a:defRPr>
                <a:solidFill>
                  <a:schemeClr val="lt1"/>
                </a:solidFill>
              </a:defRPr>
            </a:lvl4pPr>
            <a:lvl5pPr lvl="4">
              <a:spcBef>
                <a:spcPts val="0"/>
              </a:spcBef>
              <a:spcAft>
                <a:spcPts val="0"/>
              </a:spcAft>
              <a:buClr>
                <a:schemeClr val="lt1"/>
              </a:buClr>
              <a:buSzPts val="5000"/>
              <a:buNone/>
              <a:defRPr>
                <a:solidFill>
                  <a:schemeClr val="lt1"/>
                </a:solidFill>
              </a:defRPr>
            </a:lvl5pPr>
            <a:lvl6pPr lvl="5">
              <a:spcBef>
                <a:spcPts val="0"/>
              </a:spcBef>
              <a:spcAft>
                <a:spcPts val="0"/>
              </a:spcAft>
              <a:buClr>
                <a:schemeClr val="lt1"/>
              </a:buClr>
              <a:buSzPts val="5000"/>
              <a:buNone/>
              <a:defRPr>
                <a:solidFill>
                  <a:schemeClr val="lt1"/>
                </a:solidFill>
              </a:defRPr>
            </a:lvl6pPr>
            <a:lvl7pPr lvl="6">
              <a:spcBef>
                <a:spcPts val="0"/>
              </a:spcBef>
              <a:spcAft>
                <a:spcPts val="0"/>
              </a:spcAft>
              <a:buClr>
                <a:schemeClr val="lt1"/>
              </a:buClr>
              <a:buSzPts val="5000"/>
              <a:buNone/>
              <a:defRPr>
                <a:solidFill>
                  <a:schemeClr val="lt1"/>
                </a:solidFill>
              </a:defRPr>
            </a:lvl7pPr>
            <a:lvl8pPr lvl="7">
              <a:spcBef>
                <a:spcPts val="0"/>
              </a:spcBef>
              <a:spcAft>
                <a:spcPts val="0"/>
              </a:spcAft>
              <a:buClr>
                <a:schemeClr val="lt1"/>
              </a:buClr>
              <a:buSzPts val="5000"/>
              <a:buNone/>
              <a:defRPr>
                <a:solidFill>
                  <a:schemeClr val="lt1"/>
                </a:solidFill>
              </a:defRPr>
            </a:lvl8pPr>
            <a:lvl9pPr lvl="8">
              <a:spcBef>
                <a:spcPts val="0"/>
              </a:spcBef>
              <a:spcAft>
                <a:spcPts val="0"/>
              </a:spcAft>
              <a:buClr>
                <a:schemeClr val="lt1"/>
              </a:buClr>
              <a:buSzPts val="5000"/>
              <a:buNone/>
              <a:defRPr>
                <a:solidFill>
                  <a:schemeClr val="lt1"/>
                </a:solidFill>
              </a:defRPr>
            </a:lvl9pPr>
          </a:lstStyle>
          <a:p/>
        </p:txBody>
      </p:sp>
      <p:sp>
        <p:nvSpPr>
          <p:cNvPr id="801" name="Google Shape;801;p95"/>
          <p:cNvSpPr txBox="1"/>
          <p:nvPr>
            <p:ph idx="1" type="body"/>
          </p:nvPr>
        </p:nvSpPr>
        <p:spPr>
          <a:xfrm>
            <a:off x="662872" y="3289342"/>
            <a:ext cx="2764432" cy="1378235"/>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802" name="Google Shape;802;p95"/>
          <p:cNvSpPr txBox="1"/>
          <p:nvPr>
            <p:ph idx="2" type="title"/>
          </p:nvPr>
        </p:nvSpPr>
        <p:spPr>
          <a:xfrm>
            <a:off x="662872" y="2467373"/>
            <a:ext cx="2764432" cy="970976"/>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803" name="Google Shape;803;p95"/>
          <p:cNvSpPr txBox="1"/>
          <p:nvPr>
            <p:ph idx="3" type="body"/>
          </p:nvPr>
        </p:nvSpPr>
        <p:spPr>
          <a:xfrm>
            <a:off x="662872" y="5489391"/>
            <a:ext cx="2764432" cy="1378235"/>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804" name="Google Shape;804;p95"/>
          <p:cNvSpPr txBox="1"/>
          <p:nvPr>
            <p:ph idx="4" type="title"/>
          </p:nvPr>
        </p:nvSpPr>
        <p:spPr>
          <a:xfrm>
            <a:off x="662872" y="4667422"/>
            <a:ext cx="2764432" cy="970976"/>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805" name="Google Shape;805;p95"/>
          <p:cNvSpPr txBox="1"/>
          <p:nvPr>
            <p:ph idx="5" type="body"/>
          </p:nvPr>
        </p:nvSpPr>
        <p:spPr>
          <a:xfrm>
            <a:off x="662872" y="7689440"/>
            <a:ext cx="2764432" cy="1378235"/>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806" name="Google Shape;806;p95"/>
          <p:cNvSpPr txBox="1"/>
          <p:nvPr>
            <p:ph idx="6" type="title"/>
          </p:nvPr>
        </p:nvSpPr>
        <p:spPr>
          <a:xfrm>
            <a:off x="662872" y="6867471"/>
            <a:ext cx="2764432" cy="970976"/>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807" name="Google Shape;807;p95"/>
          <p:cNvSpPr/>
          <p:nvPr>
            <p:ph idx="7" type="pic"/>
          </p:nvPr>
        </p:nvSpPr>
        <p:spPr>
          <a:xfrm>
            <a:off x="3938029" y="2467373"/>
            <a:ext cx="3726014" cy="7306200"/>
          </a:xfrm>
          <a:prstGeom prst="rect">
            <a:avLst/>
          </a:prstGeom>
          <a:noFill/>
          <a:ln>
            <a:noFill/>
          </a:ln>
        </p:spPr>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vents with Date">
  <p:cSld name="CUSTOM_19">
    <p:bg>
      <p:bgPr>
        <a:solidFill>
          <a:schemeClr val="accent2"/>
        </a:solidFill>
      </p:bgPr>
    </p:bg>
    <p:spTree>
      <p:nvGrpSpPr>
        <p:cNvPr id="808" name="Shape 808"/>
        <p:cNvGrpSpPr/>
        <p:nvPr/>
      </p:nvGrpSpPr>
      <p:grpSpPr>
        <a:xfrm>
          <a:off x="0" y="0"/>
          <a:ext cx="0" cy="0"/>
          <a:chOff x="0" y="0"/>
          <a:chExt cx="0" cy="0"/>
        </a:xfrm>
      </p:grpSpPr>
      <p:sp>
        <p:nvSpPr>
          <p:cNvPr id="809" name="Google Shape;809;p96"/>
          <p:cNvSpPr txBox="1"/>
          <p:nvPr>
            <p:ph type="title"/>
          </p:nvPr>
        </p:nvSpPr>
        <p:spPr>
          <a:xfrm>
            <a:off x="215900" y="528342"/>
            <a:ext cx="7263327"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810" name="Google Shape;810;p96"/>
          <p:cNvSpPr txBox="1"/>
          <p:nvPr>
            <p:ph idx="1" type="subTitle"/>
          </p:nvPr>
        </p:nvSpPr>
        <p:spPr>
          <a:xfrm>
            <a:off x="305065" y="2989433"/>
            <a:ext cx="1709891" cy="991941"/>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811" name="Google Shape;811;p96"/>
          <p:cNvSpPr txBox="1"/>
          <p:nvPr>
            <p:ph idx="2" type="body"/>
          </p:nvPr>
        </p:nvSpPr>
        <p:spPr>
          <a:xfrm>
            <a:off x="291677" y="5212533"/>
            <a:ext cx="1736782" cy="2645435"/>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812" name="Google Shape;812;p96"/>
          <p:cNvSpPr txBox="1"/>
          <p:nvPr>
            <p:ph idx="3" type="subTitle"/>
          </p:nvPr>
        </p:nvSpPr>
        <p:spPr>
          <a:xfrm>
            <a:off x="318453" y="4357002"/>
            <a:ext cx="1709891"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813" name="Google Shape;813;p96"/>
          <p:cNvSpPr txBox="1"/>
          <p:nvPr>
            <p:ph idx="4" type="subTitle"/>
          </p:nvPr>
        </p:nvSpPr>
        <p:spPr>
          <a:xfrm>
            <a:off x="2127805" y="2989433"/>
            <a:ext cx="1709891" cy="991941"/>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814" name="Google Shape;814;p96"/>
          <p:cNvSpPr txBox="1"/>
          <p:nvPr>
            <p:ph idx="5" type="body"/>
          </p:nvPr>
        </p:nvSpPr>
        <p:spPr>
          <a:xfrm>
            <a:off x="2114418" y="5212533"/>
            <a:ext cx="1736782" cy="2645435"/>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815" name="Google Shape;815;p96"/>
          <p:cNvSpPr txBox="1"/>
          <p:nvPr>
            <p:ph idx="6" type="subTitle"/>
          </p:nvPr>
        </p:nvSpPr>
        <p:spPr>
          <a:xfrm>
            <a:off x="2141193" y="4357002"/>
            <a:ext cx="1709891"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816" name="Google Shape;816;p96"/>
          <p:cNvSpPr txBox="1"/>
          <p:nvPr>
            <p:ph idx="7" type="subTitle"/>
          </p:nvPr>
        </p:nvSpPr>
        <p:spPr>
          <a:xfrm>
            <a:off x="3950545" y="2989433"/>
            <a:ext cx="1709891" cy="991941"/>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817" name="Google Shape;817;p96"/>
          <p:cNvSpPr txBox="1"/>
          <p:nvPr>
            <p:ph idx="8" type="body"/>
          </p:nvPr>
        </p:nvSpPr>
        <p:spPr>
          <a:xfrm>
            <a:off x="3937158" y="5212533"/>
            <a:ext cx="1736782" cy="2645435"/>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818" name="Google Shape;818;p96"/>
          <p:cNvSpPr txBox="1"/>
          <p:nvPr>
            <p:ph idx="9" type="subTitle"/>
          </p:nvPr>
        </p:nvSpPr>
        <p:spPr>
          <a:xfrm>
            <a:off x="3963933" y="4357002"/>
            <a:ext cx="1709891"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819" name="Google Shape;819;p96"/>
          <p:cNvSpPr txBox="1"/>
          <p:nvPr>
            <p:ph idx="13" type="subTitle"/>
          </p:nvPr>
        </p:nvSpPr>
        <p:spPr>
          <a:xfrm>
            <a:off x="5773285" y="2989433"/>
            <a:ext cx="1709891" cy="991941"/>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820" name="Google Shape;820;p96"/>
          <p:cNvSpPr txBox="1"/>
          <p:nvPr>
            <p:ph idx="14" type="body"/>
          </p:nvPr>
        </p:nvSpPr>
        <p:spPr>
          <a:xfrm>
            <a:off x="5759898" y="5212533"/>
            <a:ext cx="1736782" cy="2645435"/>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821" name="Google Shape;821;p96"/>
          <p:cNvSpPr txBox="1"/>
          <p:nvPr>
            <p:ph idx="15" type="subTitle"/>
          </p:nvPr>
        </p:nvSpPr>
        <p:spPr>
          <a:xfrm>
            <a:off x="5786673" y="4357002"/>
            <a:ext cx="1709891"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822" name="Google Shape;822;p96"/>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p:cSld name="CUSTOM_19_1">
    <p:bg>
      <p:bgPr>
        <a:solidFill>
          <a:schemeClr val="accent2"/>
        </a:solidFill>
      </p:bgPr>
    </p:bg>
    <p:spTree>
      <p:nvGrpSpPr>
        <p:cNvPr id="823" name="Shape 823"/>
        <p:cNvGrpSpPr/>
        <p:nvPr/>
      </p:nvGrpSpPr>
      <p:grpSpPr>
        <a:xfrm>
          <a:off x="0" y="0"/>
          <a:ext cx="0" cy="0"/>
          <a:chOff x="0" y="0"/>
          <a:chExt cx="0" cy="0"/>
        </a:xfrm>
      </p:grpSpPr>
      <p:sp>
        <p:nvSpPr>
          <p:cNvPr id="824" name="Google Shape;824;p97"/>
          <p:cNvSpPr txBox="1"/>
          <p:nvPr>
            <p:ph type="title"/>
          </p:nvPr>
        </p:nvSpPr>
        <p:spPr>
          <a:xfrm>
            <a:off x="215900" y="528342"/>
            <a:ext cx="7263327"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825" name="Google Shape;825;p97"/>
          <p:cNvSpPr txBox="1"/>
          <p:nvPr>
            <p:ph idx="1" type="subTitle"/>
          </p:nvPr>
        </p:nvSpPr>
        <p:spPr>
          <a:xfrm>
            <a:off x="393318" y="2542369"/>
            <a:ext cx="1794505" cy="991941"/>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826" name="Google Shape;826;p97"/>
          <p:cNvSpPr txBox="1"/>
          <p:nvPr>
            <p:ph idx="2" type="body"/>
          </p:nvPr>
        </p:nvSpPr>
        <p:spPr>
          <a:xfrm>
            <a:off x="379268" y="4765480"/>
            <a:ext cx="1822786" cy="2645435"/>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827" name="Google Shape;827;p97"/>
          <p:cNvSpPr txBox="1"/>
          <p:nvPr>
            <p:ph idx="3" type="subTitle"/>
          </p:nvPr>
        </p:nvSpPr>
        <p:spPr>
          <a:xfrm>
            <a:off x="407368" y="3909945"/>
            <a:ext cx="1794505"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828" name="Google Shape;828;p97"/>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
        <p:nvSpPr>
          <p:cNvPr id="829" name="Google Shape;829;p97"/>
          <p:cNvSpPr txBox="1"/>
          <p:nvPr>
            <p:ph idx="4" type="subTitle"/>
          </p:nvPr>
        </p:nvSpPr>
        <p:spPr>
          <a:xfrm>
            <a:off x="3150739" y="2542369"/>
            <a:ext cx="1794505" cy="991941"/>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830" name="Google Shape;830;p97"/>
          <p:cNvSpPr txBox="1"/>
          <p:nvPr>
            <p:ph idx="5" type="body"/>
          </p:nvPr>
        </p:nvSpPr>
        <p:spPr>
          <a:xfrm>
            <a:off x="3136689" y="4765480"/>
            <a:ext cx="1822786" cy="2645435"/>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831" name="Google Shape;831;p97"/>
          <p:cNvSpPr txBox="1"/>
          <p:nvPr>
            <p:ph idx="6" type="subTitle"/>
          </p:nvPr>
        </p:nvSpPr>
        <p:spPr>
          <a:xfrm>
            <a:off x="3164789" y="3909945"/>
            <a:ext cx="1794505"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832" name="Google Shape;832;p97"/>
          <p:cNvSpPr txBox="1"/>
          <p:nvPr>
            <p:ph idx="7" type="subTitle"/>
          </p:nvPr>
        </p:nvSpPr>
        <p:spPr>
          <a:xfrm>
            <a:off x="5574770" y="2542369"/>
            <a:ext cx="1794505" cy="991941"/>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833" name="Google Shape;833;p97"/>
          <p:cNvSpPr txBox="1"/>
          <p:nvPr>
            <p:ph idx="8" type="body"/>
          </p:nvPr>
        </p:nvSpPr>
        <p:spPr>
          <a:xfrm>
            <a:off x="5560720" y="4765480"/>
            <a:ext cx="1822786" cy="2645435"/>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834" name="Google Shape;834;p97"/>
          <p:cNvSpPr txBox="1"/>
          <p:nvPr>
            <p:ph idx="9" type="subTitle"/>
          </p:nvPr>
        </p:nvSpPr>
        <p:spPr>
          <a:xfrm>
            <a:off x="5588820" y="3909945"/>
            <a:ext cx="1794505"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mpaign Customer Journey">
  <p:cSld name="CUSTOM_19_1_1">
    <p:bg>
      <p:bgPr>
        <a:solidFill>
          <a:schemeClr val="accent2"/>
        </a:solidFill>
      </p:bgPr>
    </p:bg>
    <p:spTree>
      <p:nvGrpSpPr>
        <p:cNvPr id="835" name="Shape 835"/>
        <p:cNvGrpSpPr/>
        <p:nvPr/>
      </p:nvGrpSpPr>
      <p:grpSpPr>
        <a:xfrm>
          <a:off x="0" y="0"/>
          <a:ext cx="0" cy="0"/>
          <a:chOff x="0" y="0"/>
          <a:chExt cx="0" cy="0"/>
        </a:xfrm>
      </p:grpSpPr>
      <p:cxnSp>
        <p:nvCxnSpPr>
          <p:cNvPr id="836" name="Google Shape;836;p98"/>
          <p:cNvCxnSpPr/>
          <p:nvPr/>
        </p:nvCxnSpPr>
        <p:spPr>
          <a:xfrm>
            <a:off x="2389958" y="8437342"/>
            <a:ext cx="2392132" cy="0"/>
          </a:xfrm>
          <a:prstGeom prst="straightConnector1">
            <a:avLst/>
          </a:prstGeom>
          <a:noFill/>
          <a:ln cap="flat" cmpd="sng" w="19050">
            <a:solidFill>
              <a:schemeClr val="accent1"/>
            </a:solidFill>
            <a:prstDash val="solid"/>
            <a:round/>
            <a:headEnd len="med" w="med" type="none"/>
            <a:tailEnd len="med" w="med" type="oval"/>
          </a:ln>
        </p:spPr>
      </p:cxnSp>
      <p:cxnSp>
        <p:nvCxnSpPr>
          <p:cNvPr id="837" name="Google Shape;837;p98"/>
          <p:cNvCxnSpPr/>
          <p:nvPr/>
        </p:nvCxnSpPr>
        <p:spPr>
          <a:xfrm>
            <a:off x="1802212" y="7185004"/>
            <a:ext cx="2979791" cy="0"/>
          </a:xfrm>
          <a:prstGeom prst="straightConnector1">
            <a:avLst/>
          </a:prstGeom>
          <a:noFill/>
          <a:ln cap="flat" cmpd="sng" w="19050">
            <a:solidFill>
              <a:schemeClr val="accent1"/>
            </a:solidFill>
            <a:prstDash val="solid"/>
            <a:round/>
            <a:headEnd len="med" w="med" type="none"/>
            <a:tailEnd len="med" w="med" type="oval"/>
          </a:ln>
        </p:spPr>
      </p:cxnSp>
      <p:cxnSp>
        <p:nvCxnSpPr>
          <p:cNvPr id="838" name="Google Shape;838;p98"/>
          <p:cNvCxnSpPr/>
          <p:nvPr/>
        </p:nvCxnSpPr>
        <p:spPr>
          <a:xfrm>
            <a:off x="4082693" y="3482453"/>
            <a:ext cx="699395" cy="0"/>
          </a:xfrm>
          <a:prstGeom prst="straightConnector1">
            <a:avLst/>
          </a:prstGeom>
          <a:noFill/>
          <a:ln cap="flat" cmpd="sng" w="19050">
            <a:solidFill>
              <a:schemeClr val="accent1"/>
            </a:solidFill>
            <a:prstDash val="solid"/>
            <a:round/>
            <a:headEnd len="med" w="med" type="none"/>
            <a:tailEnd len="med" w="med" type="oval"/>
          </a:ln>
        </p:spPr>
      </p:cxnSp>
      <p:cxnSp>
        <p:nvCxnSpPr>
          <p:cNvPr id="839" name="Google Shape;839;p98"/>
          <p:cNvCxnSpPr/>
          <p:nvPr/>
        </p:nvCxnSpPr>
        <p:spPr>
          <a:xfrm>
            <a:off x="3800567" y="4680231"/>
            <a:ext cx="981518" cy="0"/>
          </a:xfrm>
          <a:prstGeom prst="straightConnector1">
            <a:avLst/>
          </a:prstGeom>
          <a:noFill/>
          <a:ln cap="flat" cmpd="sng" w="19050">
            <a:solidFill>
              <a:schemeClr val="accent1"/>
            </a:solidFill>
            <a:prstDash val="solid"/>
            <a:round/>
            <a:headEnd len="med" w="med" type="none"/>
            <a:tailEnd len="med" w="med" type="oval"/>
          </a:ln>
        </p:spPr>
      </p:cxnSp>
      <p:cxnSp>
        <p:nvCxnSpPr>
          <p:cNvPr id="840" name="Google Shape;840;p98"/>
          <p:cNvCxnSpPr/>
          <p:nvPr/>
        </p:nvCxnSpPr>
        <p:spPr>
          <a:xfrm>
            <a:off x="3473599" y="5932716"/>
            <a:ext cx="1308382" cy="0"/>
          </a:xfrm>
          <a:prstGeom prst="straightConnector1">
            <a:avLst/>
          </a:prstGeom>
          <a:noFill/>
          <a:ln cap="flat" cmpd="sng" w="19050">
            <a:solidFill>
              <a:schemeClr val="accent1"/>
            </a:solidFill>
            <a:prstDash val="solid"/>
            <a:round/>
            <a:headEnd len="med" w="med" type="none"/>
            <a:tailEnd len="med" w="med" type="oval"/>
          </a:ln>
        </p:spPr>
      </p:cxnSp>
      <p:sp>
        <p:nvSpPr>
          <p:cNvPr id="841" name="Google Shape;841;p98"/>
          <p:cNvSpPr txBox="1"/>
          <p:nvPr>
            <p:ph type="title"/>
          </p:nvPr>
        </p:nvSpPr>
        <p:spPr>
          <a:xfrm>
            <a:off x="215900" y="528342"/>
            <a:ext cx="7263327"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842" name="Google Shape;842;p98"/>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
        <p:nvSpPr>
          <p:cNvPr id="843" name="Google Shape;843;p98"/>
          <p:cNvSpPr/>
          <p:nvPr/>
        </p:nvSpPr>
        <p:spPr>
          <a:xfrm rot="10800000">
            <a:off x="635734" y="2801520"/>
            <a:ext cx="3643718" cy="6262235"/>
          </a:xfrm>
          <a:prstGeom prst="trapezoid">
            <a:avLst>
              <a:gd fmla="val 5092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a:ea typeface="IBM Plex Sans"/>
              <a:cs typeface="IBM Plex Sans"/>
              <a:sym typeface="IBM Plex Sans"/>
            </a:endParaRPr>
          </a:p>
        </p:txBody>
      </p:sp>
      <p:sp>
        <p:nvSpPr>
          <p:cNvPr id="844" name="Google Shape;844;p98"/>
          <p:cNvSpPr txBox="1"/>
          <p:nvPr>
            <p:ph idx="1" type="subTitle"/>
          </p:nvPr>
        </p:nvSpPr>
        <p:spPr>
          <a:xfrm>
            <a:off x="1511194" y="6559031"/>
            <a:ext cx="1899055" cy="1252059"/>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None/>
              <a:defRPr>
                <a:solidFill>
                  <a:schemeClr val="lt1"/>
                </a:solidFill>
              </a:defRPr>
            </a:lvl1pPr>
            <a:lvl2pPr lvl="1" algn="ctr">
              <a:spcBef>
                <a:spcPts val="0"/>
              </a:spcBef>
              <a:spcAft>
                <a:spcPts val="0"/>
              </a:spcAft>
              <a:buClr>
                <a:schemeClr val="lt1"/>
              </a:buClr>
              <a:buSzPts val="1400"/>
              <a:buNone/>
              <a:defRPr>
                <a:solidFill>
                  <a:schemeClr val="lt1"/>
                </a:solidFill>
              </a:defRPr>
            </a:lvl2pPr>
            <a:lvl3pPr lvl="2" algn="ctr">
              <a:spcBef>
                <a:spcPts val="0"/>
              </a:spcBef>
              <a:spcAft>
                <a:spcPts val="0"/>
              </a:spcAft>
              <a:buClr>
                <a:schemeClr val="lt1"/>
              </a:buClr>
              <a:buSzPts val="1400"/>
              <a:buNone/>
              <a:defRPr>
                <a:solidFill>
                  <a:schemeClr val="lt1"/>
                </a:solidFill>
              </a:defRPr>
            </a:lvl3pPr>
            <a:lvl4pPr lvl="3" algn="ctr">
              <a:spcBef>
                <a:spcPts val="0"/>
              </a:spcBef>
              <a:spcAft>
                <a:spcPts val="0"/>
              </a:spcAft>
              <a:buClr>
                <a:schemeClr val="lt1"/>
              </a:buClr>
              <a:buSzPts val="1400"/>
              <a:buNone/>
              <a:defRPr>
                <a:solidFill>
                  <a:schemeClr val="lt1"/>
                </a:solidFill>
              </a:defRPr>
            </a:lvl4pPr>
            <a:lvl5pPr lvl="4" algn="ctr">
              <a:spcBef>
                <a:spcPts val="0"/>
              </a:spcBef>
              <a:spcAft>
                <a:spcPts val="0"/>
              </a:spcAft>
              <a:buClr>
                <a:schemeClr val="lt1"/>
              </a:buClr>
              <a:buSzPts val="1400"/>
              <a:buNone/>
              <a:defRPr>
                <a:solidFill>
                  <a:schemeClr val="lt1"/>
                </a:solidFill>
              </a:defRPr>
            </a:lvl5pPr>
            <a:lvl6pPr lvl="5" algn="ctr">
              <a:spcBef>
                <a:spcPts val="0"/>
              </a:spcBef>
              <a:spcAft>
                <a:spcPts val="0"/>
              </a:spcAft>
              <a:buClr>
                <a:schemeClr val="lt1"/>
              </a:buClr>
              <a:buSzPts val="1400"/>
              <a:buNone/>
              <a:defRPr>
                <a:solidFill>
                  <a:schemeClr val="lt1"/>
                </a:solidFill>
              </a:defRPr>
            </a:lvl6pPr>
            <a:lvl7pPr lvl="6" algn="ctr">
              <a:spcBef>
                <a:spcPts val="0"/>
              </a:spcBef>
              <a:spcAft>
                <a:spcPts val="0"/>
              </a:spcAft>
              <a:buClr>
                <a:schemeClr val="lt1"/>
              </a:buClr>
              <a:buSzPts val="1400"/>
              <a:buNone/>
              <a:defRPr>
                <a:solidFill>
                  <a:schemeClr val="lt1"/>
                </a:solidFill>
              </a:defRPr>
            </a:lvl7pPr>
            <a:lvl8pPr lvl="7" algn="ctr">
              <a:spcBef>
                <a:spcPts val="0"/>
              </a:spcBef>
              <a:spcAft>
                <a:spcPts val="0"/>
              </a:spcAft>
              <a:buClr>
                <a:schemeClr val="lt1"/>
              </a:buClr>
              <a:buSzPts val="1400"/>
              <a:buNone/>
              <a:defRPr>
                <a:solidFill>
                  <a:schemeClr val="lt1"/>
                </a:solidFill>
              </a:defRPr>
            </a:lvl8pPr>
            <a:lvl9pPr lvl="8" algn="ctr">
              <a:spcBef>
                <a:spcPts val="0"/>
              </a:spcBef>
              <a:spcAft>
                <a:spcPts val="0"/>
              </a:spcAft>
              <a:buClr>
                <a:schemeClr val="lt1"/>
              </a:buClr>
              <a:buSzPts val="1400"/>
              <a:buNone/>
              <a:defRPr>
                <a:solidFill>
                  <a:schemeClr val="lt1"/>
                </a:solidFill>
              </a:defRPr>
            </a:lvl9pPr>
          </a:lstStyle>
          <a:p/>
        </p:txBody>
      </p:sp>
      <p:cxnSp>
        <p:nvCxnSpPr>
          <p:cNvPr id="845" name="Google Shape;845;p98"/>
          <p:cNvCxnSpPr/>
          <p:nvPr/>
        </p:nvCxnSpPr>
        <p:spPr>
          <a:xfrm>
            <a:off x="709963" y="4053818"/>
            <a:ext cx="3495355" cy="0"/>
          </a:xfrm>
          <a:prstGeom prst="straightConnector1">
            <a:avLst/>
          </a:prstGeom>
          <a:noFill/>
          <a:ln cap="flat" cmpd="sng" w="19050">
            <a:solidFill>
              <a:schemeClr val="accent2"/>
            </a:solidFill>
            <a:prstDash val="solid"/>
            <a:round/>
            <a:headEnd len="med" w="med" type="none"/>
            <a:tailEnd len="med" w="med" type="none"/>
          </a:ln>
        </p:spPr>
      </p:cxnSp>
      <p:sp>
        <p:nvSpPr>
          <p:cNvPr id="846" name="Google Shape;846;p98"/>
          <p:cNvSpPr txBox="1"/>
          <p:nvPr>
            <p:ph idx="2" type="subTitle"/>
          </p:nvPr>
        </p:nvSpPr>
        <p:spPr>
          <a:xfrm>
            <a:off x="1511194" y="7811369"/>
            <a:ext cx="1899055" cy="1252059"/>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None/>
              <a:defRPr>
                <a:solidFill>
                  <a:schemeClr val="lt1"/>
                </a:solidFill>
              </a:defRPr>
            </a:lvl1pPr>
            <a:lvl2pPr lvl="1" algn="ctr">
              <a:spcBef>
                <a:spcPts val="0"/>
              </a:spcBef>
              <a:spcAft>
                <a:spcPts val="0"/>
              </a:spcAft>
              <a:buClr>
                <a:schemeClr val="lt1"/>
              </a:buClr>
              <a:buSzPts val="1400"/>
              <a:buNone/>
              <a:defRPr>
                <a:solidFill>
                  <a:schemeClr val="lt1"/>
                </a:solidFill>
              </a:defRPr>
            </a:lvl2pPr>
            <a:lvl3pPr lvl="2" algn="ctr">
              <a:spcBef>
                <a:spcPts val="0"/>
              </a:spcBef>
              <a:spcAft>
                <a:spcPts val="0"/>
              </a:spcAft>
              <a:buClr>
                <a:schemeClr val="lt1"/>
              </a:buClr>
              <a:buSzPts val="1400"/>
              <a:buNone/>
              <a:defRPr>
                <a:solidFill>
                  <a:schemeClr val="lt1"/>
                </a:solidFill>
              </a:defRPr>
            </a:lvl3pPr>
            <a:lvl4pPr lvl="3" algn="ctr">
              <a:spcBef>
                <a:spcPts val="0"/>
              </a:spcBef>
              <a:spcAft>
                <a:spcPts val="0"/>
              </a:spcAft>
              <a:buClr>
                <a:schemeClr val="lt1"/>
              </a:buClr>
              <a:buSzPts val="1400"/>
              <a:buNone/>
              <a:defRPr>
                <a:solidFill>
                  <a:schemeClr val="lt1"/>
                </a:solidFill>
              </a:defRPr>
            </a:lvl4pPr>
            <a:lvl5pPr lvl="4" algn="ctr">
              <a:spcBef>
                <a:spcPts val="0"/>
              </a:spcBef>
              <a:spcAft>
                <a:spcPts val="0"/>
              </a:spcAft>
              <a:buClr>
                <a:schemeClr val="lt1"/>
              </a:buClr>
              <a:buSzPts val="1400"/>
              <a:buNone/>
              <a:defRPr>
                <a:solidFill>
                  <a:schemeClr val="lt1"/>
                </a:solidFill>
              </a:defRPr>
            </a:lvl5pPr>
            <a:lvl6pPr lvl="5" algn="ctr">
              <a:spcBef>
                <a:spcPts val="0"/>
              </a:spcBef>
              <a:spcAft>
                <a:spcPts val="0"/>
              </a:spcAft>
              <a:buClr>
                <a:schemeClr val="lt1"/>
              </a:buClr>
              <a:buSzPts val="1400"/>
              <a:buNone/>
              <a:defRPr>
                <a:solidFill>
                  <a:schemeClr val="lt1"/>
                </a:solidFill>
              </a:defRPr>
            </a:lvl6pPr>
            <a:lvl7pPr lvl="6" algn="ctr">
              <a:spcBef>
                <a:spcPts val="0"/>
              </a:spcBef>
              <a:spcAft>
                <a:spcPts val="0"/>
              </a:spcAft>
              <a:buClr>
                <a:schemeClr val="lt1"/>
              </a:buClr>
              <a:buSzPts val="1400"/>
              <a:buNone/>
              <a:defRPr>
                <a:solidFill>
                  <a:schemeClr val="lt1"/>
                </a:solidFill>
              </a:defRPr>
            </a:lvl7pPr>
            <a:lvl8pPr lvl="7" algn="ctr">
              <a:spcBef>
                <a:spcPts val="0"/>
              </a:spcBef>
              <a:spcAft>
                <a:spcPts val="0"/>
              </a:spcAft>
              <a:buClr>
                <a:schemeClr val="lt1"/>
              </a:buClr>
              <a:buSzPts val="1400"/>
              <a:buNone/>
              <a:defRPr>
                <a:solidFill>
                  <a:schemeClr val="lt1"/>
                </a:solidFill>
              </a:defRPr>
            </a:lvl8pPr>
            <a:lvl9pPr lvl="8" algn="ctr">
              <a:spcBef>
                <a:spcPts val="0"/>
              </a:spcBef>
              <a:spcAft>
                <a:spcPts val="0"/>
              </a:spcAft>
              <a:buClr>
                <a:schemeClr val="lt1"/>
              </a:buClr>
              <a:buSzPts val="1400"/>
              <a:buNone/>
              <a:defRPr>
                <a:solidFill>
                  <a:schemeClr val="lt1"/>
                </a:solidFill>
              </a:defRPr>
            </a:lvl9pPr>
          </a:lstStyle>
          <a:p/>
        </p:txBody>
      </p:sp>
      <p:cxnSp>
        <p:nvCxnSpPr>
          <p:cNvPr id="847" name="Google Shape;847;p98"/>
          <p:cNvCxnSpPr/>
          <p:nvPr/>
        </p:nvCxnSpPr>
        <p:spPr>
          <a:xfrm>
            <a:off x="1066223" y="5306276"/>
            <a:ext cx="2788773" cy="0"/>
          </a:xfrm>
          <a:prstGeom prst="straightConnector1">
            <a:avLst/>
          </a:prstGeom>
          <a:noFill/>
          <a:ln cap="flat" cmpd="sng" w="19050">
            <a:solidFill>
              <a:schemeClr val="accent2"/>
            </a:solidFill>
            <a:prstDash val="solid"/>
            <a:round/>
            <a:headEnd len="med" w="med" type="none"/>
            <a:tailEnd len="med" w="med" type="none"/>
          </a:ln>
        </p:spPr>
      </p:cxnSp>
      <p:cxnSp>
        <p:nvCxnSpPr>
          <p:cNvPr id="848" name="Google Shape;848;p98"/>
          <p:cNvCxnSpPr/>
          <p:nvPr/>
        </p:nvCxnSpPr>
        <p:spPr>
          <a:xfrm>
            <a:off x="1414846" y="6558738"/>
            <a:ext cx="2090305" cy="0"/>
          </a:xfrm>
          <a:prstGeom prst="straightConnector1">
            <a:avLst/>
          </a:prstGeom>
          <a:noFill/>
          <a:ln cap="flat" cmpd="sng" w="19050">
            <a:solidFill>
              <a:schemeClr val="accent2"/>
            </a:solidFill>
            <a:prstDash val="solid"/>
            <a:round/>
            <a:headEnd len="med" w="med" type="none"/>
            <a:tailEnd len="med" w="med" type="none"/>
          </a:ln>
        </p:spPr>
      </p:cxnSp>
      <p:cxnSp>
        <p:nvCxnSpPr>
          <p:cNvPr id="849" name="Google Shape;849;p98"/>
          <p:cNvCxnSpPr/>
          <p:nvPr/>
        </p:nvCxnSpPr>
        <p:spPr>
          <a:xfrm>
            <a:off x="1694858" y="7818213"/>
            <a:ext cx="1523741" cy="0"/>
          </a:xfrm>
          <a:prstGeom prst="straightConnector1">
            <a:avLst/>
          </a:prstGeom>
          <a:noFill/>
          <a:ln cap="flat" cmpd="sng" w="19050">
            <a:solidFill>
              <a:schemeClr val="accent2"/>
            </a:solidFill>
            <a:prstDash val="solid"/>
            <a:round/>
            <a:headEnd len="med" w="med" type="none"/>
            <a:tailEnd len="med" w="med" type="none"/>
          </a:ln>
        </p:spPr>
      </p:cxnSp>
      <p:sp>
        <p:nvSpPr>
          <p:cNvPr id="850" name="Google Shape;850;p98"/>
          <p:cNvSpPr txBox="1"/>
          <p:nvPr>
            <p:ph idx="3" type="subTitle"/>
          </p:nvPr>
        </p:nvSpPr>
        <p:spPr>
          <a:xfrm>
            <a:off x="1511194" y="2801676"/>
            <a:ext cx="1899055" cy="1252059"/>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None/>
              <a:defRPr>
                <a:solidFill>
                  <a:schemeClr val="lt1"/>
                </a:solidFill>
              </a:defRPr>
            </a:lvl1pPr>
            <a:lvl2pPr lvl="1" algn="ctr">
              <a:spcBef>
                <a:spcPts val="0"/>
              </a:spcBef>
              <a:spcAft>
                <a:spcPts val="0"/>
              </a:spcAft>
              <a:buClr>
                <a:schemeClr val="lt1"/>
              </a:buClr>
              <a:buSzPts val="1400"/>
              <a:buNone/>
              <a:defRPr>
                <a:solidFill>
                  <a:schemeClr val="lt1"/>
                </a:solidFill>
              </a:defRPr>
            </a:lvl2pPr>
            <a:lvl3pPr lvl="2" algn="ctr">
              <a:spcBef>
                <a:spcPts val="0"/>
              </a:spcBef>
              <a:spcAft>
                <a:spcPts val="0"/>
              </a:spcAft>
              <a:buClr>
                <a:schemeClr val="lt1"/>
              </a:buClr>
              <a:buSzPts val="1400"/>
              <a:buNone/>
              <a:defRPr>
                <a:solidFill>
                  <a:schemeClr val="lt1"/>
                </a:solidFill>
              </a:defRPr>
            </a:lvl3pPr>
            <a:lvl4pPr lvl="3" algn="ctr">
              <a:spcBef>
                <a:spcPts val="0"/>
              </a:spcBef>
              <a:spcAft>
                <a:spcPts val="0"/>
              </a:spcAft>
              <a:buClr>
                <a:schemeClr val="lt1"/>
              </a:buClr>
              <a:buSzPts val="1400"/>
              <a:buNone/>
              <a:defRPr>
                <a:solidFill>
                  <a:schemeClr val="lt1"/>
                </a:solidFill>
              </a:defRPr>
            </a:lvl4pPr>
            <a:lvl5pPr lvl="4" algn="ctr">
              <a:spcBef>
                <a:spcPts val="0"/>
              </a:spcBef>
              <a:spcAft>
                <a:spcPts val="0"/>
              </a:spcAft>
              <a:buClr>
                <a:schemeClr val="lt1"/>
              </a:buClr>
              <a:buSzPts val="1400"/>
              <a:buNone/>
              <a:defRPr>
                <a:solidFill>
                  <a:schemeClr val="lt1"/>
                </a:solidFill>
              </a:defRPr>
            </a:lvl5pPr>
            <a:lvl6pPr lvl="5" algn="ctr">
              <a:spcBef>
                <a:spcPts val="0"/>
              </a:spcBef>
              <a:spcAft>
                <a:spcPts val="0"/>
              </a:spcAft>
              <a:buClr>
                <a:schemeClr val="lt1"/>
              </a:buClr>
              <a:buSzPts val="1400"/>
              <a:buNone/>
              <a:defRPr>
                <a:solidFill>
                  <a:schemeClr val="lt1"/>
                </a:solidFill>
              </a:defRPr>
            </a:lvl6pPr>
            <a:lvl7pPr lvl="6" algn="ctr">
              <a:spcBef>
                <a:spcPts val="0"/>
              </a:spcBef>
              <a:spcAft>
                <a:spcPts val="0"/>
              </a:spcAft>
              <a:buClr>
                <a:schemeClr val="lt1"/>
              </a:buClr>
              <a:buSzPts val="1400"/>
              <a:buNone/>
              <a:defRPr>
                <a:solidFill>
                  <a:schemeClr val="lt1"/>
                </a:solidFill>
              </a:defRPr>
            </a:lvl7pPr>
            <a:lvl8pPr lvl="7" algn="ctr">
              <a:spcBef>
                <a:spcPts val="0"/>
              </a:spcBef>
              <a:spcAft>
                <a:spcPts val="0"/>
              </a:spcAft>
              <a:buClr>
                <a:schemeClr val="lt1"/>
              </a:buClr>
              <a:buSzPts val="1400"/>
              <a:buNone/>
              <a:defRPr>
                <a:solidFill>
                  <a:schemeClr val="lt1"/>
                </a:solidFill>
              </a:defRPr>
            </a:lvl8pPr>
            <a:lvl9pPr lvl="8" algn="ctr">
              <a:spcBef>
                <a:spcPts val="0"/>
              </a:spcBef>
              <a:spcAft>
                <a:spcPts val="0"/>
              </a:spcAft>
              <a:buClr>
                <a:schemeClr val="lt1"/>
              </a:buClr>
              <a:buSzPts val="1400"/>
              <a:buNone/>
              <a:defRPr>
                <a:solidFill>
                  <a:schemeClr val="lt1"/>
                </a:solidFill>
              </a:defRPr>
            </a:lvl9pPr>
          </a:lstStyle>
          <a:p/>
        </p:txBody>
      </p:sp>
      <p:sp>
        <p:nvSpPr>
          <p:cNvPr id="851" name="Google Shape;851;p98"/>
          <p:cNvSpPr txBox="1"/>
          <p:nvPr>
            <p:ph idx="4" type="subTitle"/>
          </p:nvPr>
        </p:nvSpPr>
        <p:spPr>
          <a:xfrm>
            <a:off x="1511194" y="4054233"/>
            <a:ext cx="1899055" cy="1252059"/>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None/>
              <a:defRPr>
                <a:solidFill>
                  <a:schemeClr val="lt1"/>
                </a:solidFill>
              </a:defRPr>
            </a:lvl1pPr>
            <a:lvl2pPr lvl="1" algn="ctr">
              <a:spcBef>
                <a:spcPts val="0"/>
              </a:spcBef>
              <a:spcAft>
                <a:spcPts val="0"/>
              </a:spcAft>
              <a:buClr>
                <a:schemeClr val="lt1"/>
              </a:buClr>
              <a:buSzPts val="1400"/>
              <a:buNone/>
              <a:defRPr>
                <a:solidFill>
                  <a:schemeClr val="lt1"/>
                </a:solidFill>
              </a:defRPr>
            </a:lvl2pPr>
            <a:lvl3pPr lvl="2" algn="ctr">
              <a:spcBef>
                <a:spcPts val="0"/>
              </a:spcBef>
              <a:spcAft>
                <a:spcPts val="0"/>
              </a:spcAft>
              <a:buClr>
                <a:schemeClr val="lt1"/>
              </a:buClr>
              <a:buSzPts val="1400"/>
              <a:buNone/>
              <a:defRPr>
                <a:solidFill>
                  <a:schemeClr val="lt1"/>
                </a:solidFill>
              </a:defRPr>
            </a:lvl3pPr>
            <a:lvl4pPr lvl="3" algn="ctr">
              <a:spcBef>
                <a:spcPts val="0"/>
              </a:spcBef>
              <a:spcAft>
                <a:spcPts val="0"/>
              </a:spcAft>
              <a:buClr>
                <a:schemeClr val="lt1"/>
              </a:buClr>
              <a:buSzPts val="1400"/>
              <a:buNone/>
              <a:defRPr>
                <a:solidFill>
                  <a:schemeClr val="lt1"/>
                </a:solidFill>
              </a:defRPr>
            </a:lvl4pPr>
            <a:lvl5pPr lvl="4" algn="ctr">
              <a:spcBef>
                <a:spcPts val="0"/>
              </a:spcBef>
              <a:spcAft>
                <a:spcPts val="0"/>
              </a:spcAft>
              <a:buClr>
                <a:schemeClr val="lt1"/>
              </a:buClr>
              <a:buSzPts val="1400"/>
              <a:buNone/>
              <a:defRPr>
                <a:solidFill>
                  <a:schemeClr val="lt1"/>
                </a:solidFill>
              </a:defRPr>
            </a:lvl5pPr>
            <a:lvl6pPr lvl="5" algn="ctr">
              <a:spcBef>
                <a:spcPts val="0"/>
              </a:spcBef>
              <a:spcAft>
                <a:spcPts val="0"/>
              </a:spcAft>
              <a:buClr>
                <a:schemeClr val="lt1"/>
              </a:buClr>
              <a:buSzPts val="1400"/>
              <a:buNone/>
              <a:defRPr>
                <a:solidFill>
                  <a:schemeClr val="lt1"/>
                </a:solidFill>
              </a:defRPr>
            </a:lvl6pPr>
            <a:lvl7pPr lvl="6" algn="ctr">
              <a:spcBef>
                <a:spcPts val="0"/>
              </a:spcBef>
              <a:spcAft>
                <a:spcPts val="0"/>
              </a:spcAft>
              <a:buClr>
                <a:schemeClr val="lt1"/>
              </a:buClr>
              <a:buSzPts val="1400"/>
              <a:buNone/>
              <a:defRPr>
                <a:solidFill>
                  <a:schemeClr val="lt1"/>
                </a:solidFill>
              </a:defRPr>
            </a:lvl7pPr>
            <a:lvl8pPr lvl="7" algn="ctr">
              <a:spcBef>
                <a:spcPts val="0"/>
              </a:spcBef>
              <a:spcAft>
                <a:spcPts val="0"/>
              </a:spcAft>
              <a:buClr>
                <a:schemeClr val="lt1"/>
              </a:buClr>
              <a:buSzPts val="1400"/>
              <a:buNone/>
              <a:defRPr>
                <a:solidFill>
                  <a:schemeClr val="lt1"/>
                </a:solidFill>
              </a:defRPr>
            </a:lvl8pPr>
            <a:lvl9pPr lvl="8" algn="ctr">
              <a:spcBef>
                <a:spcPts val="0"/>
              </a:spcBef>
              <a:spcAft>
                <a:spcPts val="0"/>
              </a:spcAft>
              <a:buClr>
                <a:schemeClr val="lt1"/>
              </a:buClr>
              <a:buSzPts val="1400"/>
              <a:buNone/>
              <a:defRPr>
                <a:solidFill>
                  <a:schemeClr val="lt1"/>
                </a:solidFill>
              </a:defRPr>
            </a:lvl9pPr>
          </a:lstStyle>
          <a:p/>
        </p:txBody>
      </p:sp>
      <p:sp>
        <p:nvSpPr>
          <p:cNvPr id="852" name="Google Shape;852;p98"/>
          <p:cNvSpPr txBox="1"/>
          <p:nvPr>
            <p:ph idx="5" type="subTitle"/>
          </p:nvPr>
        </p:nvSpPr>
        <p:spPr>
          <a:xfrm>
            <a:off x="1511194" y="5306498"/>
            <a:ext cx="1899055" cy="1252059"/>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None/>
              <a:defRPr>
                <a:solidFill>
                  <a:schemeClr val="lt1"/>
                </a:solidFill>
              </a:defRPr>
            </a:lvl1pPr>
            <a:lvl2pPr lvl="1" algn="ctr">
              <a:spcBef>
                <a:spcPts val="0"/>
              </a:spcBef>
              <a:spcAft>
                <a:spcPts val="0"/>
              </a:spcAft>
              <a:buClr>
                <a:schemeClr val="lt1"/>
              </a:buClr>
              <a:buSzPts val="1400"/>
              <a:buNone/>
              <a:defRPr>
                <a:solidFill>
                  <a:schemeClr val="lt1"/>
                </a:solidFill>
              </a:defRPr>
            </a:lvl2pPr>
            <a:lvl3pPr lvl="2" algn="ctr">
              <a:spcBef>
                <a:spcPts val="0"/>
              </a:spcBef>
              <a:spcAft>
                <a:spcPts val="0"/>
              </a:spcAft>
              <a:buClr>
                <a:schemeClr val="lt1"/>
              </a:buClr>
              <a:buSzPts val="1400"/>
              <a:buNone/>
              <a:defRPr>
                <a:solidFill>
                  <a:schemeClr val="lt1"/>
                </a:solidFill>
              </a:defRPr>
            </a:lvl3pPr>
            <a:lvl4pPr lvl="3" algn="ctr">
              <a:spcBef>
                <a:spcPts val="0"/>
              </a:spcBef>
              <a:spcAft>
                <a:spcPts val="0"/>
              </a:spcAft>
              <a:buClr>
                <a:schemeClr val="lt1"/>
              </a:buClr>
              <a:buSzPts val="1400"/>
              <a:buNone/>
              <a:defRPr>
                <a:solidFill>
                  <a:schemeClr val="lt1"/>
                </a:solidFill>
              </a:defRPr>
            </a:lvl4pPr>
            <a:lvl5pPr lvl="4" algn="ctr">
              <a:spcBef>
                <a:spcPts val="0"/>
              </a:spcBef>
              <a:spcAft>
                <a:spcPts val="0"/>
              </a:spcAft>
              <a:buClr>
                <a:schemeClr val="lt1"/>
              </a:buClr>
              <a:buSzPts val="1400"/>
              <a:buNone/>
              <a:defRPr>
                <a:solidFill>
                  <a:schemeClr val="lt1"/>
                </a:solidFill>
              </a:defRPr>
            </a:lvl5pPr>
            <a:lvl6pPr lvl="5" algn="ctr">
              <a:spcBef>
                <a:spcPts val="0"/>
              </a:spcBef>
              <a:spcAft>
                <a:spcPts val="0"/>
              </a:spcAft>
              <a:buClr>
                <a:schemeClr val="lt1"/>
              </a:buClr>
              <a:buSzPts val="1400"/>
              <a:buNone/>
              <a:defRPr>
                <a:solidFill>
                  <a:schemeClr val="lt1"/>
                </a:solidFill>
              </a:defRPr>
            </a:lvl6pPr>
            <a:lvl7pPr lvl="6" algn="ctr">
              <a:spcBef>
                <a:spcPts val="0"/>
              </a:spcBef>
              <a:spcAft>
                <a:spcPts val="0"/>
              </a:spcAft>
              <a:buClr>
                <a:schemeClr val="lt1"/>
              </a:buClr>
              <a:buSzPts val="1400"/>
              <a:buNone/>
              <a:defRPr>
                <a:solidFill>
                  <a:schemeClr val="lt1"/>
                </a:solidFill>
              </a:defRPr>
            </a:lvl7pPr>
            <a:lvl8pPr lvl="7" algn="ctr">
              <a:spcBef>
                <a:spcPts val="0"/>
              </a:spcBef>
              <a:spcAft>
                <a:spcPts val="0"/>
              </a:spcAft>
              <a:buClr>
                <a:schemeClr val="lt1"/>
              </a:buClr>
              <a:buSzPts val="1400"/>
              <a:buNone/>
              <a:defRPr>
                <a:solidFill>
                  <a:schemeClr val="lt1"/>
                </a:solidFill>
              </a:defRPr>
            </a:lvl8pPr>
            <a:lvl9pPr lvl="8" algn="ctr">
              <a:spcBef>
                <a:spcPts val="0"/>
              </a:spcBef>
              <a:spcAft>
                <a:spcPts val="0"/>
              </a:spcAft>
              <a:buClr>
                <a:schemeClr val="lt1"/>
              </a:buClr>
              <a:buSzPts val="1400"/>
              <a:buNone/>
              <a:defRPr>
                <a:solidFill>
                  <a:schemeClr val="lt1"/>
                </a:solidFill>
              </a:defRPr>
            </a:lvl9pPr>
          </a:lstStyle>
          <a:p/>
        </p:txBody>
      </p:sp>
      <p:sp>
        <p:nvSpPr>
          <p:cNvPr id="853" name="Google Shape;853;p98"/>
          <p:cNvSpPr txBox="1"/>
          <p:nvPr>
            <p:ph idx="6" type="body"/>
          </p:nvPr>
        </p:nvSpPr>
        <p:spPr>
          <a:xfrm>
            <a:off x="4873199" y="3348498"/>
            <a:ext cx="2783209" cy="1069976"/>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854" name="Google Shape;854;p98"/>
          <p:cNvSpPr txBox="1"/>
          <p:nvPr>
            <p:ph idx="7" type="subTitle"/>
          </p:nvPr>
        </p:nvSpPr>
        <p:spPr>
          <a:xfrm>
            <a:off x="4874974" y="2952736"/>
            <a:ext cx="1794505"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855" name="Google Shape;855;p98"/>
          <p:cNvSpPr txBox="1"/>
          <p:nvPr>
            <p:ph idx="8" type="body"/>
          </p:nvPr>
        </p:nvSpPr>
        <p:spPr>
          <a:xfrm>
            <a:off x="4873199" y="4546276"/>
            <a:ext cx="2783209" cy="1069976"/>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856" name="Google Shape;856;p98"/>
          <p:cNvSpPr txBox="1"/>
          <p:nvPr>
            <p:ph idx="9" type="subTitle"/>
          </p:nvPr>
        </p:nvSpPr>
        <p:spPr>
          <a:xfrm>
            <a:off x="4874974" y="4150514"/>
            <a:ext cx="1794505"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857" name="Google Shape;857;p98"/>
          <p:cNvSpPr txBox="1"/>
          <p:nvPr>
            <p:ph idx="13" type="body"/>
          </p:nvPr>
        </p:nvSpPr>
        <p:spPr>
          <a:xfrm>
            <a:off x="4873199" y="5798760"/>
            <a:ext cx="2783209" cy="1069976"/>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858" name="Google Shape;858;p98"/>
          <p:cNvSpPr txBox="1"/>
          <p:nvPr>
            <p:ph idx="14" type="subTitle"/>
          </p:nvPr>
        </p:nvSpPr>
        <p:spPr>
          <a:xfrm>
            <a:off x="4874974" y="5402998"/>
            <a:ext cx="1794505"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859" name="Google Shape;859;p98"/>
          <p:cNvSpPr txBox="1"/>
          <p:nvPr>
            <p:ph idx="15" type="body"/>
          </p:nvPr>
        </p:nvSpPr>
        <p:spPr>
          <a:xfrm>
            <a:off x="4873199" y="7051049"/>
            <a:ext cx="2783209" cy="1069976"/>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860" name="Google Shape;860;p98"/>
          <p:cNvSpPr txBox="1"/>
          <p:nvPr>
            <p:ph idx="16" type="subTitle"/>
          </p:nvPr>
        </p:nvSpPr>
        <p:spPr>
          <a:xfrm>
            <a:off x="4874974" y="6655287"/>
            <a:ext cx="1794505"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861" name="Google Shape;861;p98"/>
          <p:cNvSpPr txBox="1"/>
          <p:nvPr>
            <p:ph idx="17" type="body"/>
          </p:nvPr>
        </p:nvSpPr>
        <p:spPr>
          <a:xfrm>
            <a:off x="4873199" y="8303338"/>
            <a:ext cx="2783209" cy="1069976"/>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862" name="Google Shape;862;p98"/>
          <p:cNvSpPr txBox="1"/>
          <p:nvPr>
            <p:ph idx="18" type="subTitle"/>
          </p:nvPr>
        </p:nvSpPr>
        <p:spPr>
          <a:xfrm>
            <a:off x="4874974" y="7907576"/>
            <a:ext cx="1794505"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er Journey V2">
  <p:cSld name="CUSTOM_30">
    <p:bg>
      <p:bgPr>
        <a:solidFill>
          <a:schemeClr val="accent2"/>
        </a:solidFill>
      </p:bgPr>
    </p:bg>
    <p:spTree>
      <p:nvGrpSpPr>
        <p:cNvPr id="863" name="Shape 863"/>
        <p:cNvGrpSpPr/>
        <p:nvPr/>
      </p:nvGrpSpPr>
      <p:grpSpPr>
        <a:xfrm>
          <a:off x="0" y="0"/>
          <a:ext cx="0" cy="0"/>
          <a:chOff x="0" y="0"/>
          <a:chExt cx="0" cy="0"/>
        </a:xfrm>
      </p:grpSpPr>
      <p:sp>
        <p:nvSpPr>
          <p:cNvPr id="864" name="Google Shape;864;p99"/>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865" name="Google Shape;865;p99"/>
          <p:cNvSpPr txBox="1"/>
          <p:nvPr>
            <p:ph type="title"/>
          </p:nvPr>
        </p:nvSpPr>
        <p:spPr>
          <a:xfrm>
            <a:off x="215900" y="528342"/>
            <a:ext cx="7263327"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866" name="Google Shape;866;p99"/>
          <p:cNvSpPr txBox="1"/>
          <p:nvPr>
            <p:ph idx="1" type="body"/>
          </p:nvPr>
        </p:nvSpPr>
        <p:spPr>
          <a:xfrm>
            <a:off x="292400" y="5362583"/>
            <a:ext cx="1294473" cy="1069976"/>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867" name="Google Shape;867;p99"/>
          <p:cNvSpPr txBox="1"/>
          <p:nvPr>
            <p:ph idx="2" type="subTitle"/>
          </p:nvPr>
        </p:nvSpPr>
        <p:spPr>
          <a:xfrm>
            <a:off x="293230" y="4817804"/>
            <a:ext cx="1294473"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868" name="Google Shape;868;p99"/>
          <p:cNvSpPr txBox="1"/>
          <p:nvPr>
            <p:ph idx="3" type="body"/>
          </p:nvPr>
        </p:nvSpPr>
        <p:spPr>
          <a:xfrm>
            <a:off x="1745428" y="5362583"/>
            <a:ext cx="1294473" cy="1069976"/>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869" name="Google Shape;869;p99"/>
          <p:cNvSpPr txBox="1"/>
          <p:nvPr>
            <p:ph idx="4" type="subTitle"/>
          </p:nvPr>
        </p:nvSpPr>
        <p:spPr>
          <a:xfrm>
            <a:off x="1746258" y="4817804"/>
            <a:ext cx="1294473"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870" name="Google Shape;870;p99"/>
          <p:cNvSpPr txBox="1"/>
          <p:nvPr>
            <p:ph idx="5" type="body"/>
          </p:nvPr>
        </p:nvSpPr>
        <p:spPr>
          <a:xfrm>
            <a:off x="3198456" y="5362583"/>
            <a:ext cx="1294473" cy="1069976"/>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871" name="Google Shape;871;p99"/>
          <p:cNvSpPr txBox="1"/>
          <p:nvPr>
            <p:ph idx="6" type="subTitle"/>
          </p:nvPr>
        </p:nvSpPr>
        <p:spPr>
          <a:xfrm>
            <a:off x="3199286" y="4817804"/>
            <a:ext cx="1294473"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872" name="Google Shape;872;p99"/>
          <p:cNvSpPr txBox="1"/>
          <p:nvPr>
            <p:ph idx="7" type="body"/>
          </p:nvPr>
        </p:nvSpPr>
        <p:spPr>
          <a:xfrm>
            <a:off x="4651484" y="5362583"/>
            <a:ext cx="1294473" cy="1069976"/>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873" name="Google Shape;873;p99"/>
          <p:cNvSpPr txBox="1"/>
          <p:nvPr>
            <p:ph idx="8" type="subTitle"/>
          </p:nvPr>
        </p:nvSpPr>
        <p:spPr>
          <a:xfrm>
            <a:off x="4652314" y="4817804"/>
            <a:ext cx="1294473"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874" name="Google Shape;874;p99"/>
          <p:cNvSpPr txBox="1"/>
          <p:nvPr>
            <p:ph idx="9" type="body"/>
          </p:nvPr>
        </p:nvSpPr>
        <p:spPr>
          <a:xfrm>
            <a:off x="6104512" y="5362583"/>
            <a:ext cx="1294473" cy="1069976"/>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875" name="Google Shape;875;p99"/>
          <p:cNvSpPr txBox="1"/>
          <p:nvPr>
            <p:ph idx="13" type="subTitle"/>
          </p:nvPr>
        </p:nvSpPr>
        <p:spPr>
          <a:xfrm>
            <a:off x="6105342" y="4817804"/>
            <a:ext cx="1294473" cy="664659"/>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876" name="Google Shape;876;p99"/>
          <p:cNvSpPr txBox="1"/>
          <p:nvPr>
            <p:ph idx="14" type="subTitle"/>
          </p:nvPr>
        </p:nvSpPr>
        <p:spPr>
          <a:xfrm>
            <a:off x="389789" y="3131236"/>
            <a:ext cx="607827" cy="900706"/>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1pPr>
            <a:lvl2pPr lvl="1"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2pPr>
            <a:lvl3pPr lvl="2"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3pPr>
            <a:lvl4pPr lvl="3"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4pPr>
            <a:lvl5pPr lvl="4"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5pPr>
            <a:lvl6pPr lvl="5"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6pPr>
            <a:lvl7pPr lvl="6"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7pPr>
            <a:lvl8pPr lvl="7"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8pPr>
            <a:lvl9pPr lvl="8"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9pPr>
          </a:lstStyle>
          <a:p/>
        </p:txBody>
      </p:sp>
      <p:sp>
        <p:nvSpPr>
          <p:cNvPr id="877" name="Google Shape;877;p99"/>
          <p:cNvSpPr txBox="1"/>
          <p:nvPr>
            <p:ph idx="15" type="subTitle"/>
          </p:nvPr>
        </p:nvSpPr>
        <p:spPr>
          <a:xfrm>
            <a:off x="1835872" y="3131236"/>
            <a:ext cx="607827" cy="900706"/>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1pPr>
            <a:lvl2pPr lvl="1"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2pPr>
            <a:lvl3pPr lvl="2"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3pPr>
            <a:lvl4pPr lvl="3"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4pPr>
            <a:lvl5pPr lvl="4"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5pPr>
            <a:lvl6pPr lvl="5"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6pPr>
            <a:lvl7pPr lvl="6"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7pPr>
            <a:lvl8pPr lvl="7"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8pPr>
            <a:lvl9pPr lvl="8"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9pPr>
          </a:lstStyle>
          <a:p/>
        </p:txBody>
      </p:sp>
      <p:sp>
        <p:nvSpPr>
          <p:cNvPr id="878" name="Google Shape;878;p99"/>
          <p:cNvSpPr txBox="1"/>
          <p:nvPr>
            <p:ph idx="16" type="subTitle"/>
          </p:nvPr>
        </p:nvSpPr>
        <p:spPr>
          <a:xfrm>
            <a:off x="4738686" y="3131236"/>
            <a:ext cx="607827" cy="900706"/>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1pPr>
            <a:lvl2pPr lvl="1"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2pPr>
            <a:lvl3pPr lvl="2"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3pPr>
            <a:lvl4pPr lvl="3"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4pPr>
            <a:lvl5pPr lvl="4"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5pPr>
            <a:lvl6pPr lvl="5"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6pPr>
            <a:lvl7pPr lvl="6"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7pPr>
            <a:lvl8pPr lvl="7"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8pPr>
            <a:lvl9pPr lvl="8"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9pPr>
          </a:lstStyle>
          <a:p/>
        </p:txBody>
      </p:sp>
      <p:sp>
        <p:nvSpPr>
          <p:cNvPr id="879" name="Google Shape;879;p99"/>
          <p:cNvSpPr txBox="1"/>
          <p:nvPr>
            <p:ph idx="17" type="subTitle"/>
          </p:nvPr>
        </p:nvSpPr>
        <p:spPr>
          <a:xfrm>
            <a:off x="6171446" y="3131236"/>
            <a:ext cx="607827" cy="900706"/>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1pPr>
            <a:lvl2pPr lvl="1"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2pPr>
            <a:lvl3pPr lvl="2"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3pPr>
            <a:lvl4pPr lvl="3"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4pPr>
            <a:lvl5pPr lvl="4"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5pPr>
            <a:lvl6pPr lvl="5"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6pPr>
            <a:lvl7pPr lvl="6"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7pPr>
            <a:lvl8pPr lvl="7"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8pPr>
            <a:lvl9pPr lvl="8"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9pPr>
          </a:lstStyle>
          <a:p/>
        </p:txBody>
      </p:sp>
      <p:sp>
        <p:nvSpPr>
          <p:cNvPr id="880" name="Google Shape;880;p99"/>
          <p:cNvSpPr txBox="1"/>
          <p:nvPr>
            <p:ph idx="18" type="subTitle"/>
          </p:nvPr>
        </p:nvSpPr>
        <p:spPr>
          <a:xfrm>
            <a:off x="3287290" y="3131236"/>
            <a:ext cx="607827" cy="900706"/>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1pPr>
            <a:lvl2pPr lvl="1"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2pPr>
            <a:lvl3pPr lvl="2"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3pPr>
            <a:lvl4pPr lvl="3"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4pPr>
            <a:lvl5pPr lvl="4"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5pPr>
            <a:lvl6pPr lvl="5"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6pPr>
            <a:lvl7pPr lvl="6"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7pPr>
            <a:lvl8pPr lvl="7"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8pPr>
            <a:lvl9pPr lvl="8"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9pPr>
          </a:lstStyle>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id Owned and Earned Media Plan">
  <p:cSld name="CUSTOM_19_1_1_1">
    <p:bg>
      <p:bgPr>
        <a:solidFill>
          <a:schemeClr val="accent2"/>
        </a:solidFill>
      </p:bgPr>
    </p:bg>
    <p:spTree>
      <p:nvGrpSpPr>
        <p:cNvPr id="881" name="Shape 881"/>
        <p:cNvGrpSpPr/>
        <p:nvPr/>
      </p:nvGrpSpPr>
      <p:grpSpPr>
        <a:xfrm>
          <a:off x="0" y="0"/>
          <a:ext cx="0" cy="0"/>
          <a:chOff x="0" y="0"/>
          <a:chExt cx="0" cy="0"/>
        </a:xfrm>
      </p:grpSpPr>
      <p:sp>
        <p:nvSpPr>
          <p:cNvPr id="882" name="Google Shape;882;p100"/>
          <p:cNvSpPr txBox="1"/>
          <p:nvPr>
            <p:ph type="title"/>
          </p:nvPr>
        </p:nvSpPr>
        <p:spPr>
          <a:xfrm>
            <a:off x="215857" y="518662"/>
            <a:ext cx="7263327"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883" name="Google Shape;883;p100"/>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
        <p:nvSpPr>
          <p:cNvPr id="884" name="Google Shape;884;p100"/>
          <p:cNvSpPr txBox="1"/>
          <p:nvPr>
            <p:ph idx="1" type="subTitle"/>
          </p:nvPr>
        </p:nvSpPr>
        <p:spPr>
          <a:xfrm>
            <a:off x="4201210" y="3401933"/>
            <a:ext cx="3018968" cy="855282"/>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885" name="Google Shape;885;p100"/>
          <p:cNvSpPr txBox="1"/>
          <p:nvPr>
            <p:ph idx="2" type="body"/>
          </p:nvPr>
        </p:nvSpPr>
        <p:spPr>
          <a:xfrm>
            <a:off x="4213748" y="4166653"/>
            <a:ext cx="3006682" cy="3737153"/>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akers">
  <p:cSld name="CUSTOM_21">
    <p:spTree>
      <p:nvGrpSpPr>
        <p:cNvPr id="886" name="Shape 886"/>
        <p:cNvGrpSpPr/>
        <p:nvPr/>
      </p:nvGrpSpPr>
      <p:grpSpPr>
        <a:xfrm>
          <a:off x="0" y="0"/>
          <a:ext cx="0" cy="0"/>
          <a:chOff x="0" y="0"/>
          <a:chExt cx="0" cy="0"/>
        </a:xfrm>
      </p:grpSpPr>
      <p:sp>
        <p:nvSpPr>
          <p:cNvPr id="887" name="Google Shape;887;p101"/>
          <p:cNvSpPr/>
          <p:nvPr/>
        </p:nvSpPr>
        <p:spPr>
          <a:xfrm>
            <a:off x="0" y="2801676"/>
            <a:ext cx="7772400" cy="7296494"/>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a:ea typeface="IBM Plex Sans"/>
              <a:cs typeface="IBM Plex Sans"/>
              <a:sym typeface="IBM Plex Sans"/>
            </a:endParaRPr>
          </a:p>
        </p:txBody>
      </p:sp>
      <p:sp>
        <p:nvSpPr>
          <p:cNvPr id="888" name="Google Shape;888;p101"/>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a:buNone/>
              <a:defRPr sz="1000"/>
            </a:lvl1pPr>
            <a:lvl2pPr lvl="1">
              <a:buNone/>
              <a:defRPr sz="1000"/>
            </a:lvl2pPr>
            <a:lvl3pPr lvl="2">
              <a:buNone/>
              <a:defRPr sz="1000"/>
            </a:lvl3pPr>
            <a:lvl4pPr lvl="3">
              <a:buNone/>
              <a:defRPr sz="1000"/>
            </a:lvl4pPr>
            <a:lvl5pPr lvl="4">
              <a:buNone/>
              <a:defRPr sz="1000"/>
            </a:lvl5pPr>
            <a:lvl6pPr lvl="5">
              <a:buNone/>
              <a:defRPr sz="1000"/>
            </a:lvl6pPr>
            <a:lvl7pPr lvl="6">
              <a:buNone/>
              <a:defRPr sz="1000"/>
            </a:lvl7pPr>
            <a:lvl8pPr lvl="7">
              <a:buNone/>
              <a:defRPr sz="1000"/>
            </a:lvl8pPr>
            <a:lvl9pPr lvl="8">
              <a:buNone/>
              <a:defRPr sz="1000"/>
            </a:lvl9pPr>
          </a:lstStyle>
          <a:p>
            <a:pPr indent="0" lvl="0" marL="0" rtl="0" algn="r">
              <a:spcBef>
                <a:spcPts val="0"/>
              </a:spcBef>
              <a:spcAft>
                <a:spcPts val="0"/>
              </a:spcAft>
              <a:buNone/>
            </a:pPr>
            <a:fld id="{00000000-1234-1234-1234-123412341234}" type="slidenum">
              <a:rPr lang="en"/>
              <a:t>‹#›</a:t>
            </a:fld>
            <a:endParaRPr/>
          </a:p>
        </p:txBody>
      </p:sp>
      <p:sp>
        <p:nvSpPr>
          <p:cNvPr id="889" name="Google Shape;889;p101"/>
          <p:cNvSpPr txBox="1"/>
          <p:nvPr>
            <p:ph type="title"/>
          </p:nvPr>
        </p:nvSpPr>
        <p:spPr>
          <a:xfrm>
            <a:off x="215900" y="528342"/>
            <a:ext cx="7263327"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890" name="Google Shape;890;p101"/>
          <p:cNvSpPr txBox="1"/>
          <p:nvPr>
            <p:ph idx="1" type="body"/>
          </p:nvPr>
        </p:nvSpPr>
        <p:spPr>
          <a:xfrm>
            <a:off x="333836" y="7385556"/>
            <a:ext cx="2174686" cy="2388424"/>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BM Plex Sans"/>
              <a:buChar char="●"/>
              <a:defRPr>
                <a:solidFill>
                  <a:schemeClr val="lt1"/>
                </a:solidFill>
              </a:defRPr>
            </a:lvl1pPr>
            <a:lvl2pPr indent="-304800" lvl="1" marL="914400">
              <a:spcBef>
                <a:spcPts val="0"/>
              </a:spcBef>
              <a:spcAft>
                <a:spcPts val="0"/>
              </a:spcAft>
              <a:buClr>
                <a:schemeClr val="lt1"/>
              </a:buClr>
              <a:buSzPts val="1200"/>
              <a:buFont typeface="IBM Plex Sans"/>
              <a:buChar char="○"/>
              <a:defRPr>
                <a:solidFill>
                  <a:schemeClr val="lt1"/>
                </a:solidFill>
              </a:defRPr>
            </a:lvl2pPr>
            <a:lvl3pPr indent="-304800" lvl="2" marL="1371600">
              <a:spcBef>
                <a:spcPts val="0"/>
              </a:spcBef>
              <a:spcAft>
                <a:spcPts val="0"/>
              </a:spcAft>
              <a:buClr>
                <a:schemeClr val="lt1"/>
              </a:buClr>
              <a:buSzPts val="1200"/>
              <a:buFont typeface="IBM Plex Sans"/>
              <a:buChar char="■"/>
              <a:defRPr>
                <a:solidFill>
                  <a:schemeClr val="lt1"/>
                </a:solidFill>
              </a:defRPr>
            </a:lvl3pPr>
            <a:lvl4pPr indent="-304800" lvl="3" marL="1828800">
              <a:spcBef>
                <a:spcPts val="0"/>
              </a:spcBef>
              <a:spcAft>
                <a:spcPts val="0"/>
              </a:spcAft>
              <a:buClr>
                <a:schemeClr val="lt1"/>
              </a:buClr>
              <a:buSzPts val="1200"/>
              <a:buFont typeface="IBM Plex Sans"/>
              <a:buChar char="●"/>
              <a:defRPr>
                <a:solidFill>
                  <a:schemeClr val="lt1"/>
                </a:solidFill>
              </a:defRPr>
            </a:lvl4pPr>
            <a:lvl5pPr indent="-304800" lvl="4" marL="2286000">
              <a:spcBef>
                <a:spcPts val="0"/>
              </a:spcBef>
              <a:spcAft>
                <a:spcPts val="0"/>
              </a:spcAft>
              <a:buClr>
                <a:schemeClr val="lt1"/>
              </a:buClr>
              <a:buSzPts val="1200"/>
              <a:buFont typeface="IBM Plex Sans"/>
              <a:buChar char="○"/>
              <a:defRPr>
                <a:solidFill>
                  <a:schemeClr val="lt1"/>
                </a:solidFill>
              </a:defRPr>
            </a:lvl5pPr>
            <a:lvl6pPr indent="-304800" lvl="5" marL="2743200">
              <a:spcBef>
                <a:spcPts val="0"/>
              </a:spcBef>
              <a:spcAft>
                <a:spcPts val="0"/>
              </a:spcAft>
              <a:buClr>
                <a:schemeClr val="lt1"/>
              </a:buClr>
              <a:buSzPts val="1200"/>
              <a:buFont typeface="IBM Plex Sans"/>
              <a:buChar char="■"/>
              <a:defRPr>
                <a:solidFill>
                  <a:schemeClr val="lt1"/>
                </a:solidFill>
              </a:defRPr>
            </a:lvl6pPr>
            <a:lvl7pPr indent="-304800" lvl="6" marL="3200400">
              <a:spcBef>
                <a:spcPts val="0"/>
              </a:spcBef>
              <a:spcAft>
                <a:spcPts val="0"/>
              </a:spcAft>
              <a:buClr>
                <a:schemeClr val="lt1"/>
              </a:buClr>
              <a:buSzPts val="1200"/>
              <a:buFont typeface="IBM Plex Sans"/>
              <a:buChar char="●"/>
              <a:defRPr>
                <a:solidFill>
                  <a:schemeClr val="lt1"/>
                </a:solidFill>
              </a:defRPr>
            </a:lvl7pPr>
            <a:lvl8pPr indent="-304800" lvl="7" marL="3657600">
              <a:spcBef>
                <a:spcPts val="0"/>
              </a:spcBef>
              <a:spcAft>
                <a:spcPts val="0"/>
              </a:spcAft>
              <a:buClr>
                <a:schemeClr val="lt1"/>
              </a:buClr>
              <a:buSzPts val="1200"/>
              <a:buFont typeface="IBM Plex Sans"/>
              <a:buChar char="○"/>
              <a:defRPr>
                <a:solidFill>
                  <a:schemeClr val="lt1"/>
                </a:solidFill>
              </a:defRPr>
            </a:lvl8pPr>
            <a:lvl9pPr indent="-304800" lvl="8" marL="4114800">
              <a:spcBef>
                <a:spcPts val="0"/>
              </a:spcBef>
              <a:spcAft>
                <a:spcPts val="0"/>
              </a:spcAft>
              <a:buClr>
                <a:schemeClr val="lt1"/>
              </a:buClr>
              <a:buSzPts val="1200"/>
              <a:buFont typeface="IBM Plex Sans"/>
              <a:buChar char="■"/>
              <a:defRPr>
                <a:solidFill>
                  <a:schemeClr val="lt1"/>
                </a:solidFill>
              </a:defRPr>
            </a:lvl9pPr>
          </a:lstStyle>
          <a:p/>
        </p:txBody>
      </p:sp>
      <p:sp>
        <p:nvSpPr>
          <p:cNvPr id="891" name="Google Shape;891;p101"/>
          <p:cNvSpPr/>
          <p:nvPr>
            <p:ph idx="2" type="pic"/>
          </p:nvPr>
        </p:nvSpPr>
        <p:spPr>
          <a:xfrm>
            <a:off x="333836" y="3312124"/>
            <a:ext cx="2013573" cy="3086471"/>
          </a:xfrm>
          <a:prstGeom prst="roundRect">
            <a:avLst>
              <a:gd fmla="val 50000" name="adj"/>
            </a:avLst>
          </a:prstGeom>
          <a:noFill/>
          <a:ln>
            <a:noFill/>
          </a:ln>
        </p:spPr>
      </p:sp>
      <p:sp>
        <p:nvSpPr>
          <p:cNvPr id="892" name="Google Shape;892;p101"/>
          <p:cNvSpPr txBox="1"/>
          <p:nvPr>
            <p:ph idx="3" type="title"/>
          </p:nvPr>
        </p:nvSpPr>
        <p:spPr>
          <a:xfrm>
            <a:off x="333837" y="6608213"/>
            <a:ext cx="2174686" cy="970976"/>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893" name="Google Shape;893;p101"/>
          <p:cNvSpPr txBox="1"/>
          <p:nvPr>
            <p:ph idx="4" type="body"/>
          </p:nvPr>
        </p:nvSpPr>
        <p:spPr>
          <a:xfrm>
            <a:off x="2755401" y="7385556"/>
            <a:ext cx="2174686" cy="2388424"/>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BM Plex Sans"/>
              <a:buChar char="●"/>
              <a:defRPr>
                <a:solidFill>
                  <a:schemeClr val="lt1"/>
                </a:solidFill>
              </a:defRPr>
            </a:lvl1pPr>
            <a:lvl2pPr indent="-304800" lvl="1" marL="914400">
              <a:spcBef>
                <a:spcPts val="0"/>
              </a:spcBef>
              <a:spcAft>
                <a:spcPts val="0"/>
              </a:spcAft>
              <a:buClr>
                <a:schemeClr val="lt1"/>
              </a:buClr>
              <a:buSzPts val="1200"/>
              <a:buFont typeface="IBM Plex Sans"/>
              <a:buChar char="○"/>
              <a:defRPr>
                <a:solidFill>
                  <a:schemeClr val="lt1"/>
                </a:solidFill>
              </a:defRPr>
            </a:lvl2pPr>
            <a:lvl3pPr indent="-304800" lvl="2" marL="1371600">
              <a:spcBef>
                <a:spcPts val="0"/>
              </a:spcBef>
              <a:spcAft>
                <a:spcPts val="0"/>
              </a:spcAft>
              <a:buClr>
                <a:schemeClr val="lt1"/>
              </a:buClr>
              <a:buSzPts val="1200"/>
              <a:buFont typeface="IBM Plex Sans"/>
              <a:buChar char="■"/>
              <a:defRPr>
                <a:solidFill>
                  <a:schemeClr val="lt1"/>
                </a:solidFill>
              </a:defRPr>
            </a:lvl3pPr>
            <a:lvl4pPr indent="-304800" lvl="3" marL="1828800">
              <a:spcBef>
                <a:spcPts val="0"/>
              </a:spcBef>
              <a:spcAft>
                <a:spcPts val="0"/>
              </a:spcAft>
              <a:buClr>
                <a:schemeClr val="lt1"/>
              </a:buClr>
              <a:buSzPts val="1200"/>
              <a:buFont typeface="IBM Plex Sans"/>
              <a:buChar char="●"/>
              <a:defRPr>
                <a:solidFill>
                  <a:schemeClr val="lt1"/>
                </a:solidFill>
              </a:defRPr>
            </a:lvl4pPr>
            <a:lvl5pPr indent="-304800" lvl="4" marL="2286000">
              <a:spcBef>
                <a:spcPts val="0"/>
              </a:spcBef>
              <a:spcAft>
                <a:spcPts val="0"/>
              </a:spcAft>
              <a:buClr>
                <a:schemeClr val="lt1"/>
              </a:buClr>
              <a:buSzPts val="1200"/>
              <a:buFont typeface="IBM Plex Sans"/>
              <a:buChar char="○"/>
              <a:defRPr>
                <a:solidFill>
                  <a:schemeClr val="lt1"/>
                </a:solidFill>
              </a:defRPr>
            </a:lvl5pPr>
            <a:lvl6pPr indent="-304800" lvl="5" marL="2743200">
              <a:spcBef>
                <a:spcPts val="0"/>
              </a:spcBef>
              <a:spcAft>
                <a:spcPts val="0"/>
              </a:spcAft>
              <a:buClr>
                <a:schemeClr val="lt1"/>
              </a:buClr>
              <a:buSzPts val="1200"/>
              <a:buFont typeface="IBM Plex Sans"/>
              <a:buChar char="■"/>
              <a:defRPr>
                <a:solidFill>
                  <a:schemeClr val="lt1"/>
                </a:solidFill>
              </a:defRPr>
            </a:lvl6pPr>
            <a:lvl7pPr indent="-304800" lvl="6" marL="3200400">
              <a:spcBef>
                <a:spcPts val="0"/>
              </a:spcBef>
              <a:spcAft>
                <a:spcPts val="0"/>
              </a:spcAft>
              <a:buClr>
                <a:schemeClr val="lt1"/>
              </a:buClr>
              <a:buSzPts val="1200"/>
              <a:buFont typeface="IBM Plex Sans"/>
              <a:buChar char="●"/>
              <a:defRPr>
                <a:solidFill>
                  <a:schemeClr val="lt1"/>
                </a:solidFill>
              </a:defRPr>
            </a:lvl7pPr>
            <a:lvl8pPr indent="-304800" lvl="7" marL="3657600">
              <a:spcBef>
                <a:spcPts val="0"/>
              </a:spcBef>
              <a:spcAft>
                <a:spcPts val="0"/>
              </a:spcAft>
              <a:buClr>
                <a:schemeClr val="lt1"/>
              </a:buClr>
              <a:buSzPts val="1200"/>
              <a:buFont typeface="IBM Plex Sans"/>
              <a:buChar char="○"/>
              <a:defRPr>
                <a:solidFill>
                  <a:schemeClr val="lt1"/>
                </a:solidFill>
              </a:defRPr>
            </a:lvl8pPr>
            <a:lvl9pPr indent="-304800" lvl="8" marL="4114800">
              <a:spcBef>
                <a:spcPts val="0"/>
              </a:spcBef>
              <a:spcAft>
                <a:spcPts val="0"/>
              </a:spcAft>
              <a:buClr>
                <a:schemeClr val="lt1"/>
              </a:buClr>
              <a:buSzPts val="1200"/>
              <a:buFont typeface="IBM Plex Sans"/>
              <a:buChar char="■"/>
              <a:defRPr>
                <a:solidFill>
                  <a:schemeClr val="lt1"/>
                </a:solidFill>
              </a:defRPr>
            </a:lvl9pPr>
          </a:lstStyle>
          <a:p/>
        </p:txBody>
      </p:sp>
      <p:sp>
        <p:nvSpPr>
          <p:cNvPr id="894" name="Google Shape;894;p101"/>
          <p:cNvSpPr/>
          <p:nvPr>
            <p:ph idx="5" type="pic"/>
          </p:nvPr>
        </p:nvSpPr>
        <p:spPr>
          <a:xfrm>
            <a:off x="2755401" y="3312124"/>
            <a:ext cx="2013573" cy="3086471"/>
          </a:xfrm>
          <a:prstGeom prst="roundRect">
            <a:avLst>
              <a:gd fmla="val 50000" name="adj"/>
            </a:avLst>
          </a:prstGeom>
          <a:noFill/>
          <a:ln>
            <a:noFill/>
          </a:ln>
        </p:spPr>
      </p:sp>
      <p:sp>
        <p:nvSpPr>
          <p:cNvPr id="895" name="Google Shape;895;p101"/>
          <p:cNvSpPr txBox="1"/>
          <p:nvPr>
            <p:ph idx="6" type="title"/>
          </p:nvPr>
        </p:nvSpPr>
        <p:spPr>
          <a:xfrm>
            <a:off x="2755402" y="6608213"/>
            <a:ext cx="2174686" cy="970976"/>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896" name="Google Shape;896;p101"/>
          <p:cNvSpPr txBox="1"/>
          <p:nvPr>
            <p:ph idx="7" type="body"/>
          </p:nvPr>
        </p:nvSpPr>
        <p:spPr>
          <a:xfrm>
            <a:off x="5176966" y="7385556"/>
            <a:ext cx="2174686" cy="2388424"/>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BM Plex Sans"/>
              <a:buChar char="●"/>
              <a:defRPr>
                <a:solidFill>
                  <a:schemeClr val="lt1"/>
                </a:solidFill>
              </a:defRPr>
            </a:lvl1pPr>
            <a:lvl2pPr indent="-304800" lvl="1" marL="914400">
              <a:spcBef>
                <a:spcPts val="0"/>
              </a:spcBef>
              <a:spcAft>
                <a:spcPts val="0"/>
              </a:spcAft>
              <a:buClr>
                <a:schemeClr val="lt1"/>
              </a:buClr>
              <a:buSzPts val="1200"/>
              <a:buFont typeface="IBM Plex Sans"/>
              <a:buChar char="○"/>
              <a:defRPr>
                <a:solidFill>
                  <a:schemeClr val="lt1"/>
                </a:solidFill>
              </a:defRPr>
            </a:lvl2pPr>
            <a:lvl3pPr indent="-304800" lvl="2" marL="1371600">
              <a:spcBef>
                <a:spcPts val="0"/>
              </a:spcBef>
              <a:spcAft>
                <a:spcPts val="0"/>
              </a:spcAft>
              <a:buClr>
                <a:schemeClr val="lt1"/>
              </a:buClr>
              <a:buSzPts val="1200"/>
              <a:buFont typeface="IBM Plex Sans"/>
              <a:buChar char="■"/>
              <a:defRPr>
                <a:solidFill>
                  <a:schemeClr val="lt1"/>
                </a:solidFill>
              </a:defRPr>
            </a:lvl3pPr>
            <a:lvl4pPr indent="-304800" lvl="3" marL="1828800">
              <a:spcBef>
                <a:spcPts val="0"/>
              </a:spcBef>
              <a:spcAft>
                <a:spcPts val="0"/>
              </a:spcAft>
              <a:buClr>
                <a:schemeClr val="lt1"/>
              </a:buClr>
              <a:buSzPts val="1200"/>
              <a:buFont typeface="IBM Plex Sans"/>
              <a:buChar char="●"/>
              <a:defRPr>
                <a:solidFill>
                  <a:schemeClr val="lt1"/>
                </a:solidFill>
              </a:defRPr>
            </a:lvl4pPr>
            <a:lvl5pPr indent="-304800" lvl="4" marL="2286000">
              <a:spcBef>
                <a:spcPts val="0"/>
              </a:spcBef>
              <a:spcAft>
                <a:spcPts val="0"/>
              </a:spcAft>
              <a:buClr>
                <a:schemeClr val="lt1"/>
              </a:buClr>
              <a:buSzPts val="1200"/>
              <a:buFont typeface="IBM Plex Sans"/>
              <a:buChar char="○"/>
              <a:defRPr>
                <a:solidFill>
                  <a:schemeClr val="lt1"/>
                </a:solidFill>
              </a:defRPr>
            </a:lvl5pPr>
            <a:lvl6pPr indent="-304800" lvl="5" marL="2743200">
              <a:spcBef>
                <a:spcPts val="0"/>
              </a:spcBef>
              <a:spcAft>
                <a:spcPts val="0"/>
              </a:spcAft>
              <a:buClr>
                <a:schemeClr val="lt1"/>
              </a:buClr>
              <a:buSzPts val="1200"/>
              <a:buFont typeface="IBM Plex Sans"/>
              <a:buChar char="■"/>
              <a:defRPr>
                <a:solidFill>
                  <a:schemeClr val="lt1"/>
                </a:solidFill>
              </a:defRPr>
            </a:lvl6pPr>
            <a:lvl7pPr indent="-304800" lvl="6" marL="3200400">
              <a:spcBef>
                <a:spcPts val="0"/>
              </a:spcBef>
              <a:spcAft>
                <a:spcPts val="0"/>
              </a:spcAft>
              <a:buClr>
                <a:schemeClr val="lt1"/>
              </a:buClr>
              <a:buSzPts val="1200"/>
              <a:buFont typeface="IBM Plex Sans"/>
              <a:buChar char="●"/>
              <a:defRPr>
                <a:solidFill>
                  <a:schemeClr val="lt1"/>
                </a:solidFill>
              </a:defRPr>
            </a:lvl7pPr>
            <a:lvl8pPr indent="-304800" lvl="7" marL="3657600">
              <a:spcBef>
                <a:spcPts val="0"/>
              </a:spcBef>
              <a:spcAft>
                <a:spcPts val="0"/>
              </a:spcAft>
              <a:buClr>
                <a:schemeClr val="lt1"/>
              </a:buClr>
              <a:buSzPts val="1200"/>
              <a:buFont typeface="IBM Plex Sans"/>
              <a:buChar char="○"/>
              <a:defRPr>
                <a:solidFill>
                  <a:schemeClr val="lt1"/>
                </a:solidFill>
              </a:defRPr>
            </a:lvl8pPr>
            <a:lvl9pPr indent="-304800" lvl="8" marL="4114800">
              <a:spcBef>
                <a:spcPts val="0"/>
              </a:spcBef>
              <a:spcAft>
                <a:spcPts val="0"/>
              </a:spcAft>
              <a:buClr>
                <a:schemeClr val="lt1"/>
              </a:buClr>
              <a:buSzPts val="1200"/>
              <a:buFont typeface="IBM Plex Sans"/>
              <a:buChar char="■"/>
              <a:defRPr>
                <a:solidFill>
                  <a:schemeClr val="lt1"/>
                </a:solidFill>
              </a:defRPr>
            </a:lvl9pPr>
          </a:lstStyle>
          <a:p/>
        </p:txBody>
      </p:sp>
      <p:sp>
        <p:nvSpPr>
          <p:cNvPr id="897" name="Google Shape;897;p101"/>
          <p:cNvSpPr/>
          <p:nvPr>
            <p:ph idx="8" type="pic"/>
          </p:nvPr>
        </p:nvSpPr>
        <p:spPr>
          <a:xfrm>
            <a:off x="5176966" y="3312124"/>
            <a:ext cx="2013573" cy="3086471"/>
          </a:xfrm>
          <a:prstGeom prst="roundRect">
            <a:avLst>
              <a:gd fmla="val 50000" name="adj"/>
            </a:avLst>
          </a:prstGeom>
          <a:noFill/>
          <a:ln>
            <a:noFill/>
          </a:ln>
        </p:spPr>
      </p:sp>
      <p:sp>
        <p:nvSpPr>
          <p:cNvPr id="898" name="Google Shape;898;p101"/>
          <p:cNvSpPr txBox="1"/>
          <p:nvPr>
            <p:ph idx="9" type="title"/>
          </p:nvPr>
        </p:nvSpPr>
        <p:spPr>
          <a:xfrm>
            <a:off x="5176967" y="6608213"/>
            <a:ext cx="2174686" cy="970976"/>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899" name="Google Shape;899;p101"/>
          <p:cNvSpPr txBox="1"/>
          <p:nvPr>
            <p:ph idx="13" type="sldNum"/>
          </p:nvPr>
        </p:nvSpPr>
        <p:spPr>
          <a:xfrm>
            <a:off x="7273266" y="9288597"/>
            <a:ext cx="466418" cy="769871"/>
          </a:xfrm>
          <a:prstGeom prst="rect">
            <a:avLst/>
          </a:prstGeom>
        </p:spPr>
        <p:txBody>
          <a:bodyPr anchorCtr="0" anchor="t" bIns="91425" lIns="91425" spcFirstLastPara="1" rIns="91425" wrap="square" tIns="91425">
            <a:noAutofit/>
          </a:bodyPr>
          <a:lstStyle>
            <a:lvl1pPr lvl="0" rtl="0">
              <a:buNone/>
              <a:defRPr sz="1000">
                <a:solidFill>
                  <a:schemeClr val="accent1"/>
                </a:solidFill>
              </a:defRPr>
            </a:lvl1pPr>
            <a:lvl2pPr lvl="1" rtl="0">
              <a:buNone/>
              <a:defRPr sz="1000">
                <a:solidFill>
                  <a:schemeClr val="accent1"/>
                </a:solidFill>
              </a:defRPr>
            </a:lvl2pPr>
            <a:lvl3pPr lvl="2" rtl="0">
              <a:buNone/>
              <a:defRPr sz="1000">
                <a:solidFill>
                  <a:schemeClr val="accent1"/>
                </a:solidFill>
              </a:defRPr>
            </a:lvl3pPr>
            <a:lvl4pPr lvl="3" rtl="0">
              <a:buNone/>
              <a:defRPr sz="1000">
                <a:solidFill>
                  <a:schemeClr val="accent1"/>
                </a:solidFill>
              </a:defRPr>
            </a:lvl4pPr>
            <a:lvl5pPr lvl="4" rtl="0">
              <a:buNone/>
              <a:defRPr sz="1000">
                <a:solidFill>
                  <a:schemeClr val="accent1"/>
                </a:solidFill>
              </a:defRPr>
            </a:lvl5pPr>
            <a:lvl6pPr lvl="5" rtl="0">
              <a:buNone/>
              <a:defRPr sz="1000">
                <a:solidFill>
                  <a:schemeClr val="accent1"/>
                </a:solidFill>
              </a:defRPr>
            </a:lvl6pPr>
            <a:lvl7pPr lvl="6" rtl="0">
              <a:buNone/>
              <a:defRPr sz="1000">
                <a:solidFill>
                  <a:schemeClr val="accent1"/>
                </a:solidFill>
              </a:defRPr>
            </a:lvl7pPr>
            <a:lvl8pPr lvl="7" rtl="0">
              <a:buNone/>
              <a:defRPr sz="1000">
                <a:solidFill>
                  <a:schemeClr val="accent1"/>
                </a:solidFill>
              </a:defRPr>
            </a:lvl8pPr>
            <a:lvl9pPr lvl="8" rtl="0">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les Enablement">
  <p:cSld name="CUSTOM_20">
    <p:spTree>
      <p:nvGrpSpPr>
        <p:cNvPr id="900" name="Shape 900"/>
        <p:cNvGrpSpPr/>
        <p:nvPr/>
      </p:nvGrpSpPr>
      <p:grpSpPr>
        <a:xfrm>
          <a:off x="0" y="0"/>
          <a:ext cx="0" cy="0"/>
          <a:chOff x="0" y="0"/>
          <a:chExt cx="0" cy="0"/>
        </a:xfrm>
      </p:grpSpPr>
      <p:sp>
        <p:nvSpPr>
          <p:cNvPr id="901" name="Google Shape;901;p102"/>
          <p:cNvSpPr txBox="1"/>
          <p:nvPr>
            <p:ph type="title"/>
          </p:nvPr>
        </p:nvSpPr>
        <p:spPr>
          <a:xfrm>
            <a:off x="215900" y="528342"/>
            <a:ext cx="7263327" cy="2273506"/>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902" name="Google Shape;902;p102"/>
          <p:cNvSpPr txBox="1"/>
          <p:nvPr>
            <p:ph idx="12" type="sldNum"/>
          </p:nvPr>
        </p:nvSpPr>
        <p:spPr>
          <a:xfrm>
            <a:off x="7273266" y="9288597"/>
            <a:ext cx="466418" cy="769871"/>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slideLayout" Target="../slideLayouts/slideLayout64.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55" Type="http://schemas.openxmlformats.org/officeDocument/2006/relationships/slideLayout" Target="../slideLayouts/slideLayout66.xml"/><Relationship Id="rId10" Type="http://schemas.openxmlformats.org/officeDocument/2006/relationships/slideLayout" Target="../slideLayouts/slideLayout21.xml"/><Relationship Id="rId54" Type="http://schemas.openxmlformats.org/officeDocument/2006/relationships/slideLayout" Target="../slideLayouts/slideLayout65.xml"/><Relationship Id="rId13" Type="http://schemas.openxmlformats.org/officeDocument/2006/relationships/slideLayout" Target="../slideLayouts/slideLayout24.xml"/><Relationship Id="rId57" Type="http://schemas.openxmlformats.org/officeDocument/2006/relationships/theme" Target="../theme/theme4.xml"/><Relationship Id="rId12" Type="http://schemas.openxmlformats.org/officeDocument/2006/relationships/slideLayout" Target="../slideLayouts/slideLayout23.xml"/><Relationship Id="rId56" Type="http://schemas.openxmlformats.org/officeDocument/2006/relationships/slideLayout" Target="../slideLayouts/slideLayout6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40" Type="http://schemas.openxmlformats.org/officeDocument/2006/relationships/slideLayout" Target="../slideLayouts/slideLayout107.xml"/><Relationship Id="rId42" Type="http://schemas.openxmlformats.org/officeDocument/2006/relationships/slideLayout" Target="../slideLayouts/slideLayout109.xml"/><Relationship Id="rId41" Type="http://schemas.openxmlformats.org/officeDocument/2006/relationships/slideLayout" Target="../slideLayouts/slideLayout108.xml"/><Relationship Id="rId44" Type="http://schemas.openxmlformats.org/officeDocument/2006/relationships/slideLayout" Target="../slideLayouts/slideLayout111.xml"/><Relationship Id="rId43" Type="http://schemas.openxmlformats.org/officeDocument/2006/relationships/slideLayout" Target="../slideLayouts/slideLayout110.xml"/><Relationship Id="rId46" Type="http://schemas.openxmlformats.org/officeDocument/2006/relationships/slideLayout" Target="../slideLayouts/slideLayout113.xml"/><Relationship Id="rId45" Type="http://schemas.openxmlformats.org/officeDocument/2006/relationships/slideLayout" Target="../slideLayouts/slideLayout112.xml"/><Relationship Id="rId1" Type="http://schemas.openxmlformats.org/officeDocument/2006/relationships/slideLayout" Target="../slideLayouts/slideLayout68.xml"/><Relationship Id="rId2" Type="http://schemas.openxmlformats.org/officeDocument/2006/relationships/slideLayout" Target="../slideLayouts/slideLayout69.xml"/><Relationship Id="rId3" Type="http://schemas.openxmlformats.org/officeDocument/2006/relationships/slideLayout" Target="../slideLayouts/slideLayout70.xml"/><Relationship Id="rId4" Type="http://schemas.openxmlformats.org/officeDocument/2006/relationships/slideLayout" Target="../slideLayouts/slideLayout71.xml"/><Relationship Id="rId9" Type="http://schemas.openxmlformats.org/officeDocument/2006/relationships/slideLayout" Target="../slideLayouts/slideLayout76.xml"/><Relationship Id="rId48" Type="http://schemas.openxmlformats.org/officeDocument/2006/relationships/slideLayout" Target="../slideLayouts/slideLayout115.xml"/><Relationship Id="rId47" Type="http://schemas.openxmlformats.org/officeDocument/2006/relationships/slideLayout" Target="../slideLayouts/slideLayout114.xml"/><Relationship Id="rId49" Type="http://schemas.openxmlformats.org/officeDocument/2006/relationships/slideLayout" Target="../slideLayouts/slideLayout116.xml"/><Relationship Id="rId5" Type="http://schemas.openxmlformats.org/officeDocument/2006/relationships/slideLayout" Target="../slideLayouts/slideLayout72.xml"/><Relationship Id="rId6" Type="http://schemas.openxmlformats.org/officeDocument/2006/relationships/slideLayout" Target="../slideLayouts/slideLayout73.xml"/><Relationship Id="rId7" Type="http://schemas.openxmlformats.org/officeDocument/2006/relationships/slideLayout" Target="../slideLayouts/slideLayout74.xml"/><Relationship Id="rId8" Type="http://schemas.openxmlformats.org/officeDocument/2006/relationships/slideLayout" Target="../slideLayouts/slideLayout75.xml"/><Relationship Id="rId31" Type="http://schemas.openxmlformats.org/officeDocument/2006/relationships/slideLayout" Target="../slideLayouts/slideLayout98.xml"/><Relationship Id="rId30" Type="http://schemas.openxmlformats.org/officeDocument/2006/relationships/slideLayout" Target="../slideLayouts/slideLayout97.xml"/><Relationship Id="rId33" Type="http://schemas.openxmlformats.org/officeDocument/2006/relationships/slideLayout" Target="../slideLayouts/slideLayout100.xml"/><Relationship Id="rId32" Type="http://schemas.openxmlformats.org/officeDocument/2006/relationships/slideLayout" Target="../slideLayouts/slideLayout99.xml"/><Relationship Id="rId35" Type="http://schemas.openxmlformats.org/officeDocument/2006/relationships/slideLayout" Target="../slideLayouts/slideLayout102.xml"/><Relationship Id="rId34" Type="http://schemas.openxmlformats.org/officeDocument/2006/relationships/slideLayout" Target="../slideLayouts/slideLayout101.xml"/><Relationship Id="rId37" Type="http://schemas.openxmlformats.org/officeDocument/2006/relationships/slideLayout" Target="../slideLayouts/slideLayout104.xml"/><Relationship Id="rId36" Type="http://schemas.openxmlformats.org/officeDocument/2006/relationships/slideLayout" Target="../slideLayouts/slideLayout103.xml"/><Relationship Id="rId39" Type="http://schemas.openxmlformats.org/officeDocument/2006/relationships/slideLayout" Target="../slideLayouts/slideLayout106.xml"/><Relationship Id="rId38" Type="http://schemas.openxmlformats.org/officeDocument/2006/relationships/slideLayout" Target="../slideLayouts/slideLayout105.xml"/><Relationship Id="rId20" Type="http://schemas.openxmlformats.org/officeDocument/2006/relationships/slideLayout" Target="../slideLayouts/slideLayout87.xml"/><Relationship Id="rId22" Type="http://schemas.openxmlformats.org/officeDocument/2006/relationships/slideLayout" Target="../slideLayouts/slideLayout89.xml"/><Relationship Id="rId21" Type="http://schemas.openxmlformats.org/officeDocument/2006/relationships/slideLayout" Target="../slideLayouts/slideLayout88.xml"/><Relationship Id="rId24" Type="http://schemas.openxmlformats.org/officeDocument/2006/relationships/slideLayout" Target="../slideLayouts/slideLayout91.xml"/><Relationship Id="rId23" Type="http://schemas.openxmlformats.org/officeDocument/2006/relationships/slideLayout" Target="../slideLayouts/slideLayout90.xml"/><Relationship Id="rId26" Type="http://schemas.openxmlformats.org/officeDocument/2006/relationships/slideLayout" Target="../slideLayouts/slideLayout93.xml"/><Relationship Id="rId25" Type="http://schemas.openxmlformats.org/officeDocument/2006/relationships/slideLayout" Target="../slideLayouts/slideLayout92.xml"/><Relationship Id="rId28" Type="http://schemas.openxmlformats.org/officeDocument/2006/relationships/slideLayout" Target="../slideLayouts/slideLayout95.xml"/><Relationship Id="rId27" Type="http://schemas.openxmlformats.org/officeDocument/2006/relationships/slideLayout" Target="../slideLayouts/slideLayout94.xml"/><Relationship Id="rId29" Type="http://schemas.openxmlformats.org/officeDocument/2006/relationships/slideLayout" Target="../slideLayouts/slideLayout96.xml"/><Relationship Id="rId51" Type="http://schemas.openxmlformats.org/officeDocument/2006/relationships/slideLayout" Target="../slideLayouts/slideLayout118.xml"/><Relationship Id="rId50" Type="http://schemas.openxmlformats.org/officeDocument/2006/relationships/slideLayout" Target="../slideLayouts/slideLayout117.xml"/><Relationship Id="rId53" Type="http://schemas.openxmlformats.org/officeDocument/2006/relationships/slideLayout" Target="../slideLayouts/slideLayout120.xml"/><Relationship Id="rId52" Type="http://schemas.openxmlformats.org/officeDocument/2006/relationships/slideLayout" Target="../slideLayouts/slideLayout119.xml"/><Relationship Id="rId11" Type="http://schemas.openxmlformats.org/officeDocument/2006/relationships/slideLayout" Target="../slideLayouts/slideLayout78.xml"/><Relationship Id="rId55" Type="http://schemas.openxmlformats.org/officeDocument/2006/relationships/slideLayout" Target="../slideLayouts/slideLayout122.xml"/><Relationship Id="rId10" Type="http://schemas.openxmlformats.org/officeDocument/2006/relationships/slideLayout" Target="../slideLayouts/slideLayout77.xml"/><Relationship Id="rId54" Type="http://schemas.openxmlformats.org/officeDocument/2006/relationships/slideLayout" Target="../slideLayouts/slideLayout121.xml"/><Relationship Id="rId13" Type="http://schemas.openxmlformats.org/officeDocument/2006/relationships/slideLayout" Target="../slideLayouts/slideLayout80.xml"/><Relationship Id="rId57" Type="http://schemas.openxmlformats.org/officeDocument/2006/relationships/theme" Target="../theme/theme2.xml"/><Relationship Id="rId12" Type="http://schemas.openxmlformats.org/officeDocument/2006/relationships/slideLayout" Target="../slideLayouts/slideLayout79.xml"/><Relationship Id="rId56" Type="http://schemas.openxmlformats.org/officeDocument/2006/relationships/slideLayout" Target="../slideLayouts/slideLayout123.xml"/><Relationship Id="rId15" Type="http://schemas.openxmlformats.org/officeDocument/2006/relationships/slideLayout" Target="../slideLayouts/slideLayout82.xml"/><Relationship Id="rId14" Type="http://schemas.openxmlformats.org/officeDocument/2006/relationships/slideLayout" Target="../slideLayouts/slideLayout81.xml"/><Relationship Id="rId17" Type="http://schemas.openxmlformats.org/officeDocument/2006/relationships/slideLayout" Target="../slideLayouts/slideLayout84.xml"/><Relationship Id="rId16" Type="http://schemas.openxmlformats.org/officeDocument/2006/relationships/slideLayout" Target="../slideLayouts/slideLayout83.xml"/><Relationship Id="rId19" Type="http://schemas.openxmlformats.org/officeDocument/2006/relationships/slideLayout" Target="../slideLayouts/slideLayout86.xml"/><Relationship Id="rId18"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2" type="sldNum"/>
          </p:nvPr>
        </p:nvSpPr>
        <p:spPr>
          <a:xfrm>
            <a:off x="7273266" y="9288597"/>
            <a:ext cx="466500" cy="7698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latin typeface="IBM Plex Sans"/>
                <a:ea typeface="IBM Plex Sans"/>
                <a:cs typeface="IBM Plex Sans"/>
                <a:sym typeface="IBM Plex Sans"/>
              </a:defRPr>
            </a:lvl1pPr>
            <a:lvl2pPr lvl="1" algn="r">
              <a:buNone/>
              <a:defRPr sz="1300">
                <a:solidFill>
                  <a:schemeClr val="tx1"/>
                </a:solidFill>
                <a:latin typeface="IBM Plex Sans"/>
                <a:ea typeface="IBM Plex Sans"/>
                <a:cs typeface="IBM Plex Sans"/>
                <a:sym typeface="IBM Plex Sans"/>
              </a:defRPr>
            </a:lvl2pPr>
            <a:lvl3pPr lvl="2" algn="r">
              <a:buNone/>
              <a:defRPr sz="1300">
                <a:solidFill>
                  <a:schemeClr val="tx1"/>
                </a:solidFill>
                <a:latin typeface="IBM Plex Sans"/>
                <a:ea typeface="IBM Plex Sans"/>
                <a:cs typeface="IBM Plex Sans"/>
                <a:sym typeface="IBM Plex Sans"/>
              </a:defRPr>
            </a:lvl3pPr>
            <a:lvl4pPr lvl="3" algn="r">
              <a:buNone/>
              <a:defRPr sz="1300">
                <a:solidFill>
                  <a:schemeClr val="tx1"/>
                </a:solidFill>
                <a:latin typeface="IBM Plex Sans"/>
                <a:ea typeface="IBM Plex Sans"/>
                <a:cs typeface="IBM Plex Sans"/>
                <a:sym typeface="IBM Plex Sans"/>
              </a:defRPr>
            </a:lvl4pPr>
            <a:lvl5pPr lvl="4" algn="r">
              <a:buNone/>
              <a:defRPr sz="1300">
                <a:solidFill>
                  <a:schemeClr val="tx1"/>
                </a:solidFill>
                <a:latin typeface="IBM Plex Sans"/>
                <a:ea typeface="IBM Plex Sans"/>
                <a:cs typeface="IBM Plex Sans"/>
                <a:sym typeface="IBM Plex Sans"/>
              </a:defRPr>
            </a:lvl5pPr>
            <a:lvl6pPr lvl="5" algn="r">
              <a:buNone/>
              <a:defRPr sz="1300">
                <a:solidFill>
                  <a:schemeClr val="tx1"/>
                </a:solidFill>
                <a:latin typeface="IBM Plex Sans"/>
                <a:ea typeface="IBM Plex Sans"/>
                <a:cs typeface="IBM Plex Sans"/>
                <a:sym typeface="IBM Plex Sans"/>
              </a:defRPr>
            </a:lvl6pPr>
            <a:lvl7pPr lvl="6" algn="r">
              <a:buNone/>
              <a:defRPr sz="1300">
                <a:solidFill>
                  <a:schemeClr val="tx1"/>
                </a:solidFill>
                <a:latin typeface="IBM Plex Sans"/>
                <a:ea typeface="IBM Plex Sans"/>
                <a:cs typeface="IBM Plex Sans"/>
                <a:sym typeface="IBM Plex Sans"/>
              </a:defRPr>
            </a:lvl7pPr>
            <a:lvl8pPr lvl="7" algn="r">
              <a:buNone/>
              <a:defRPr sz="1300">
                <a:solidFill>
                  <a:schemeClr val="tx1"/>
                </a:solidFill>
                <a:latin typeface="IBM Plex Sans"/>
                <a:ea typeface="IBM Plex Sans"/>
                <a:cs typeface="IBM Plex Sans"/>
                <a:sym typeface="IBM Plex Sans"/>
              </a:defRPr>
            </a:lvl8pPr>
            <a:lvl9pPr lvl="8" algn="r">
              <a:buNone/>
              <a:defRPr sz="1300">
                <a:solidFill>
                  <a:schemeClr val="tx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13"/>
          <p:cNvSpPr txBox="1"/>
          <p:nvPr>
            <p:ph type="title"/>
          </p:nvPr>
        </p:nvSpPr>
        <p:spPr>
          <a:xfrm>
            <a:off x="348776" y="709133"/>
            <a:ext cx="3771600" cy="5374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sz="5000">
                <a:solidFill>
                  <a:schemeClr val="dk1"/>
                </a:solidFill>
                <a:latin typeface="IBM Plex Sans Light"/>
                <a:ea typeface="IBM Plex Sans Light"/>
                <a:cs typeface="IBM Plex Sans Light"/>
                <a:sym typeface="IBM Plex Sans Light"/>
              </a:defRPr>
            </a:lvl1pPr>
            <a:lvl2pPr lvl="1">
              <a:spcBef>
                <a:spcPts val="0"/>
              </a:spcBef>
              <a:spcAft>
                <a:spcPts val="0"/>
              </a:spcAft>
              <a:buSzPts val="5000"/>
              <a:buFont typeface="IBM Plex Sans Light"/>
              <a:buNone/>
              <a:defRPr sz="5000">
                <a:latin typeface="IBM Plex Sans Light"/>
                <a:ea typeface="IBM Plex Sans Light"/>
                <a:cs typeface="IBM Plex Sans Light"/>
                <a:sym typeface="IBM Plex Sans Light"/>
              </a:defRPr>
            </a:lvl2pPr>
            <a:lvl3pPr lvl="2">
              <a:spcBef>
                <a:spcPts val="0"/>
              </a:spcBef>
              <a:spcAft>
                <a:spcPts val="0"/>
              </a:spcAft>
              <a:buSzPts val="5000"/>
              <a:buFont typeface="IBM Plex Sans Light"/>
              <a:buNone/>
              <a:defRPr sz="5000">
                <a:latin typeface="IBM Plex Sans Light"/>
                <a:ea typeface="IBM Plex Sans Light"/>
                <a:cs typeface="IBM Plex Sans Light"/>
                <a:sym typeface="IBM Plex Sans Light"/>
              </a:defRPr>
            </a:lvl3pPr>
            <a:lvl4pPr lvl="3">
              <a:spcBef>
                <a:spcPts val="0"/>
              </a:spcBef>
              <a:spcAft>
                <a:spcPts val="0"/>
              </a:spcAft>
              <a:buSzPts val="5000"/>
              <a:buFont typeface="IBM Plex Sans Light"/>
              <a:buNone/>
              <a:defRPr sz="5000">
                <a:latin typeface="IBM Plex Sans Light"/>
                <a:ea typeface="IBM Plex Sans Light"/>
                <a:cs typeface="IBM Plex Sans Light"/>
                <a:sym typeface="IBM Plex Sans Light"/>
              </a:defRPr>
            </a:lvl4pPr>
            <a:lvl5pPr lvl="4">
              <a:spcBef>
                <a:spcPts val="0"/>
              </a:spcBef>
              <a:spcAft>
                <a:spcPts val="0"/>
              </a:spcAft>
              <a:buSzPts val="5000"/>
              <a:buFont typeface="IBM Plex Sans Light"/>
              <a:buNone/>
              <a:defRPr sz="5000">
                <a:latin typeface="IBM Plex Sans Light"/>
                <a:ea typeface="IBM Plex Sans Light"/>
                <a:cs typeface="IBM Plex Sans Light"/>
                <a:sym typeface="IBM Plex Sans Light"/>
              </a:defRPr>
            </a:lvl5pPr>
            <a:lvl6pPr lvl="5">
              <a:spcBef>
                <a:spcPts val="0"/>
              </a:spcBef>
              <a:spcAft>
                <a:spcPts val="0"/>
              </a:spcAft>
              <a:buSzPts val="5000"/>
              <a:buFont typeface="IBM Plex Sans Light"/>
              <a:buNone/>
              <a:defRPr sz="5000">
                <a:latin typeface="IBM Plex Sans Light"/>
                <a:ea typeface="IBM Plex Sans Light"/>
                <a:cs typeface="IBM Plex Sans Light"/>
                <a:sym typeface="IBM Plex Sans Light"/>
              </a:defRPr>
            </a:lvl6pPr>
            <a:lvl7pPr lvl="6">
              <a:spcBef>
                <a:spcPts val="0"/>
              </a:spcBef>
              <a:spcAft>
                <a:spcPts val="0"/>
              </a:spcAft>
              <a:buSzPts val="5000"/>
              <a:buFont typeface="IBM Plex Sans Light"/>
              <a:buNone/>
              <a:defRPr sz="5000">
                <a:latin typeface="IBM Plex Sans Light"/>
                <a:ea typeface="IBM Plex Sans Light"/>
                <a:cs typeface="IBM Plex Sans Light"/>
                <a:sym typeface="IBM Plex Sans Light"/>
              </a:defRPr>
            </a:lvl7pPr>
            <a:lvl8pPr lvl="7">
              <a:spcBef>
                <a:spcPts val="0"/>
              </a:spcBef>
              <a:spcAft>
                <a:spcPts val="0"/>
              </a:spcAft>
              <a:buSzPts val="5000"/>
              <a:buFont typeface="IBM Plex Sans Light"/>
              <a:buNone/>
              <a:defRPr sz="5000">
                <a:latin typeface="IBM Plex Sans Light"/>
                <a:ea typeface="IBM Plex Sans Light"/>
                <a:cs typeface="IBM Plex Sans Light"/>
                <a:sym typeface="IBM Plex Sans Light"/>
              </a:defRPr>
            </a:lvl8pPr>
            <a:lvl9pPr lvl="8">
              <a:spcBef>
                <a:spcPts val="0"/>
              </a:spcBef>
              <a:spcAft>
                <a:spcPts val="0"/>
              </a:spcAft>
              <a:buSzPts val="5000"/>
              <a:buFont typeface="IBM Plex Sans Light"/>
              <a:buNone/>
              <a:defRPr sz="5000">
                <a:latin typeface="IBM Plex Sans Light"/>
                <a:ea typeface="IBM Plex Sans Light"/>
                <a:cs typeface="IBM Plex Sans Light"/>
                <a:sym typeface="IBM Plex Sans Light"/>
              </a:defRPr>
            </a:lvl9pPr>
          </a:lstStyle>
          <a:p/>
        </p:txBody>
      </p:sp>
      <p:sp>
        <p:nvSpPr>
          <p:cNvPr id="53" name="Google Shape;53;p13"/>
          <p:cNvSpPr txBox="1"/>
          <p:nvPr>
            <p:ph idx="1" type="body"/>
          </p:nvPr>
        </p:nvSpPr>
        <p:spPr>
          <a:xfrm>
            <a:off x="4096193" y="709133"/>
            <a:ext cx="2336100" cy="53745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1pPr>
            <a:lvl2pPr indent="-304800" lvl="1" marL="9144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2pPr>
            <a:lvl3pPr indent="-304800" lvl="2" marL="13716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3pPr>
            <a:lvl4pPr indent="-304800" lvl="3" marL="18288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4pPr>
            <a:lvl5pPr indent="-304800" lvl="4" marL="22860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5pPr>
            <a:lvl6pPr indent="-304800" lvl="5" marL="27432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6pPr>
            <a:lvl7pPr indent="-304800" lvl="6" marL="32004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7pPr>
            <a:lvl8pPr indent="-304800" lvl="7" marL="36576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8pPr>
            <a:lvl9pPr indent="-304800" lvl="8" marL="41148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79">
          <p15:clr>
            <a:srgbClr val="E46962"/>
          </p15:clr>
        </p15:guide>
        <p15:guide id="2" orient="horz" pos="6157">
          <p15:clr>
            <a:srgbClr val="E46962"/>
          </p15:clr>
        </p15:guide>
        <p15:guide id="3" pos="78">
          <p15:clr>
            <a:srgbClr val="E46962"/>
          </p15:clr>
        </p15:guide>
        <p15:guide id="4" pos="184">
          <p15:clr>
            <a:srgbClr val="E46962"/>
          </p15:clr>
        </p15:guide>
        <p15:guide id="5" pos="503">
          <p15:clr>
            <a:srgbClr val="E46962"/>
          </p15:clr>
        </p15:guide>
        <p15:guide id="6" pos="566">
          <p15:clr>
            <a:srgbClr val="E46962"/>
          </p15:clr>
        </p15:guide>
        <p15:guide id="7" pos="885">
          <p15:clr>
            <a:srgbClr val="E46962"/>
          </p15:clr>
        </p15:guide>
        <p15:guide id="8" pos="949">
          <p15:clr>
            <a:srgbClr val="E46962"/>
          </p15:clr>
        </p15:guide>
        <p15:guide id="9" pos="1268">
          <p15:clr>
            <a:srgbClr val="E46962"/>
          </p15:clr>
        </p15:guide>
        <p15:guide id="10" pos="1332">
          <p15:clr>
            <a:srgbClr val="E46962"/>
          </p15:clr>
        </p15:guide>
        <p15:guide id="11" pos="1650">
          <p15:clr>
            <a:srgbClr val="E46962"/>
          </p15:clr>
        </p15:guide>
        <p15:guide id="12" pos="1714">
          <p15:clr>
            <a:srgbClr val="E46962"/>
          </p15:clr>
        </p15:guide>
        <p15:guide id="13" pos="2033">
          <p15:clr>
            <a:srgbClr val="E46962"/>
          </p15:clr>
        </p15:guide>
        <p15:guide id="14" pos="2097">
          <p15:clr>
            <a:srgbClr val="E46962"/>
          </p15:clr>
        </p15:guide>
        <p15:guide id="15" pos="2415">
          <p15:clr>
            <a:srgbClr val="E46962"/>
          </p15:clr>
        </p15:guide>
        <p15:guide id="16" pos="2479">
          <p15:clr>
            <a:srgbClr val="E46962"/>
          </p15:clr>
        </p15:guide>
        <p15:guide id="17" pos="2798">
          <p15:clr>
            <a:srgbClr val="E46962"/>
          </p15:clr>
        </p15:guide>
        <p15:guide id="18" pos="2862">
          <p15:clr>
            <a:srgbClr val="E46962"/>
          </p15:clr>
        </p15:guide>
        <p15:guide id="19" pos="3181">
          <p15:clr>
            <a:srgbClr val="E46962"/>
          </p15:clr>
        </p15:guide>
        <p15:guide id="20" pos="3245">
          <p15:clr>
            <a:srgbClr val="E46962"/>
          </p15:clr>
        </p15:guide>
        <p15:guide id="21" pos="3563">
          <p15:clr>
            <a:srgbClr val="E46962"/>
          </p15:clr>
        </p15:guide>
        <p15:guide id="22" pos="3627">
          <p15:clr>
            <a:srgbClr val="E46962"/>
          </p15:clr>
        </p15:guide>
        <p15:guide id="23" pos="3946">
          <p15:clr>
            <a:srgbClr val="E46962"/>
          </p15:clr>
        </p15:guide>
        <p15:guide id="24" pos="4010">
          <p15:clr>
            <a:srgbClr val="E46962"/>
          </p15:clr>
        </p15:guide>
        <p15:guide id="25" pos="4393">
          <p15:clr>
            <a:srgbClr val="E46962"/>
          </p15:clr>
        </p15:guide>
        <p15:guide id="26" pos="4329">
          <p15:clr>
            <a:srgbClr val="E46962"/>
          </p15:clr>
        </p15:guide>
        <p15:guide id="27" pos="4711">
          <p15:clr>
            <a:srgbClr val="E46962"/>
          </p15:clr>
        </p15:guide>
        <p15:guide id="28" pos="4818">
          <p15:clr>
            <a:srgbClr val="E46962"/>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55" name="Shape 555"/>
        <p:cNvGrpSpPr/>
        <p:nvPr/>
      </p:nvGrpSpPr>
      <p:grpSpPr>
        <a:xfrm>
          <a:off x="0" y="0"/>
          <a:ext cx="0" cy="0"/>
          <a:chOff x="0" y="0"/>
          <a:chExt cx="0" cy="0"/>
        </a:xfrm>
      </p:grpSpPr>
      <p:sp>
        <p:nvSpPr>
          <p:cNvPr id="556" name="Google Shape;556;p70"/>
          <p:cNvSpPr txBox="1"/>
          <p:nvPr>
            <p:ph idx="12" type="sldNum"/>
          </p:nvPr>
        </p:nvSpPr>
        <p:spPr>
          <a:xfrm>
            <a:off x="7273266" y="9288597"/>
            <a:ext cx="466418" cy="769871"/>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latin typeface="IBM Plex Sans"/>
                <a:ea typeface="IBM Plex Sans"/>
                <a:cs typeface="IBM Plex Sans"/>
                <a:sym typeface="IBM Plex Sans"/>
              </a:defRPr>
            </a:lvl1pPr>
            <a:lvl2pPr lvl="1" algn="r">
              <a:buNone/>
              <a:defRPr sz="1300">
                <a:solidFill>
                  <a:schemeClr val="tx1"/>
                </a:solidFill>
                <a:latin typeface="IBM Plex Sans"/>
                <a:ea typeface="IBM Plex Sans"/>
                <a:cs typeface="IBM Plex Sans"/>
                <a:sym typeface="IBM Plex Sans"/>
              </a:defRPr>
            </a:lvl2pPr>
            <a:lvl3pPr lvl="2" algn="r">
              <a:buNone/>
              <a:defRPr sz="1300">
                <a:solidFill>
                  <a:schemeClr val="tx1"/>
                </a:solidFill>
                <a:latin typeface="IBM Plex Sans"/>
                <a:ea typeface="IBM Plex Sans"/>
                <a:cs typeface="IBM Plex Sans"/>
                <a:sym typeface="IBM Plex Sans"/>
              </a:defRPr>
            </a:lvl3pPr>
            <a:lvl4pPr lvl="3" algn="r">
              <a:buNone/>
              <a:defRPr sz="1300">
                <a:solidFill>
                  <a:schemeClr val="tx1"/>
                </a:solidFill>
                <a:latin typeface="IBM Plex Sans"/>
                <a:ea typeface="IBM Plex Sans"/>
                <a:cs typeface="IBM Plex Sans"/>
                <a:sym typeface="IBM Plex Sans"/>
              </a:defRPr>
            </a:lvl4pPr>
            <a:lvl5pPr lvl="4" algn="r">
              <a:buNone/>
              <a:defRPr sz="1300">
                <a:solidFill>
                  <a:schemeClr val="tx1"/>
                </a:solidFill>
                <a:latin typeface="IBM Plex Sans"/>
                <a:ea typeface="IBM Plex Sans"/>
                <a:cs typeface="IBM Plex Sans"/>
                <a:sym typeface="IBM Plex Sans"/>
              </a:defRPr>
            </a:lvl5pPr>
            <a:lvl6pPr lvl="5" algn="r">
              <a:buNone/>
              <a:defRPr sz="1300">
                <a:solidFill>
                  <a:schemeClr val="tx1"/>
                </a:solidFill>
                <a:latin typeface="IBM Plex Sans"/>
                <a:ea typeface="IBM Plex Sans"/>
                <a:cs typeface="IBM Plex Sans"/>
                <a:sym typeface="IBM Plex Sans"/>
              </a:defRPr>
            </a:lvl6pPr>
            <a:lvl7pPr lvl="6" algn="r">
              <a:buNone/>
              <a:defRPr sz="1300">
                <a:solidFill>
                  <a:schemeClr val="tx1"/>
                </a:solidFill>
                <a:latin typeface="IBM Plex Sans"/>
                <a:ea typeface="IBM Plex Sans"/>
                <a:cs typeface="IBM Plex Sans"/>
                <a:sym typeface="IBM Plex Sans"/>
              </a:defRPr>
            </a:lvl7pPr>
            <a:lvl8pPr lvl="7" algn="r">
              <a:buNone/>
              <a:defRPr sz="1300">
                <a:solidFill>
                  <a:schemeClr val="tx1"/>
                </a:solidFill>
                <a:latin typeface="IBM Plex Sans"/>
                <a:ea typeface="IBM Plex Sans"/>
                <a:cs typeface="IBM Plex Sans"/>
                <a:sym typeface="IBM Plex Sans"/>
              </a:defRPr>
            </a:lvl8pPr>
            <a:lvl9pPr lvl="8" algn="r">
              <a:buNone/>
              <a:defRPr sz="1300">
                <a:solidFill>
                  <a:schemeClr val="tx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557" name="Google Shape;557;p70"/>
          <p:cNvSpPr txBox="1"/>
          <p:nvPr>
            <p:ph type="title"/>
          </p:nvPr>
        </p:nvSpPr>
        <p:spPr>
          <a:xfrm>
            <a:off x="348776" y="709133"/>
            <a:ext cx="3771682" cy="5374341"/>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sz="5000">
                <a:solidFill>
                  <a:schemeClr val="dk1"/>
                </a:solidFill>
                <a:latin typeface="IBM Plex Sans Light"/>
                <a:ea typeface="IBM Plex Sans Light"/>
                <a:cs typeface="IBM Plex Sans Light"/>
                <a:sym typeface="IBM Plex Sans Light"/>
              </a:defRPr>
            </a:lvl1pPr>
            <a:lvl2pPr lvl="1">
              <a:spcBef>
                <a:spcPts val="0"/>
              </a:spcBef>
              <a:spcAft>
                <a:spcPts val="0"/>
              </a:spcAft>
              <a:buSzPts val="5000"/>
              <a:buFont typeface="IBM Plex Sans Light"/>
              <a:buNone/>
              <a:defRPr sz="5000">
                <a:latin typeface="IBM Plex Sans Light"/>
                <a:ea typeface="IBM Plex Sans Light"/>
                <a:cs typeface="IBM Plex Sans Light"/>
                <a:sym typeface="IBM Plex Sans Light"/>
              </a:defRPr>
            </a:lvl2pPr>
            <a:lvl3pPr lvl="2">
              <a:spcBef>
                <a:spcPts val="0"/>
              </a:spcBef>
              <a:spcAft>
                <a:spcPts val="0"/>
              </a:spcAft>
              <a:buSzPts val="5000"/>
              <a:buFont typeface="IBM Plex Sans Light"/>
              <a:buNone/>
              <a:defRPr sz="5000">
                <a:latin typeface="IBM Plex Sans Light"/>
                <a:ea typeface="IBM Plex Sans Light"/>
                <a:cs typeface="IBM Plex Sans Light"/>
                <a:sym typeface="IBM Plex Sans Light"/>
              </a:defRPr>
            </a:lvl3pPr>
            <a:lvl4pPr lvl="3">
              <a:spcBef>
                <a:spcPts val="0"/>
              </a:spcBef>
              <a:spcAft>
                <a:spcPts val="0"/>
              </a:spcAft>
              <a:buSzPts val="5000"/>
              <a:buFont typeface="IBM Plex Sans Light"/>
              <a:buNone/>
              <a:defRPr sz="5000">
                <a:latin typeface="IBM Plex Sans Light"/>
                <a:ea typeface="IBM Plex Sans Light"/>
                <a:cs typeface="IBM Plex Sans Light"/>
                <a:sym typeface="IBM Plex Sans Light"/>
              </a:defRPr>
            </a:lvl4pPr>
            <a:lvl5pPr lvl="4">
              <a:spcBef>
                <a:spcPts val="0"/>
              </a:spcBef>
              <a:spcAft>
                <a:spcPts val="0"/>
              </a:spcAft>
              <a:buSzPts val="5000"/>
              <a:buFont typeface="IBM Plex Sans Light"/>
              <a:buNone/>
              <a:defRPr sz="5000">
                <a:latin typeface="IBM Plex Sans Light"/>
                <a:ea typeface="IBM Plex Sans Light"/>
                <a:cs typeface="IBM Plex Sans Light"/>
                <a:sym typeface="IBM Plex Sans Light"/>
              </a:defRPr>
            </a:lvl5pPr>
            <a:lvl6pPr lvl="5">
              <a:spcBef>
                <a:spcPts val="0"/>
              </a:spcBef>
              <a:spcAft>
                <a:spcPts val="0"/>
              </a:spcAft>
              <a:buSzPts val="5000"/>
              <a:buFont typeface="IBM Plex Sans Light"/>
              <a:buNone/>
              <a:defRPr sz="5000">
                <a:latin typeface="IBM Plex Sans Light"/>
                <a:ea typeface="IBM Plex Sans Light"/>
                <a:cs typeface="IBM Plex Sans Light"/>
                <a:sym typeface="IBM Plex Sans Light"/>
              </a:defRPr>
            </a:lvl6pPr>
            <a:lvl7pPr lvl="6">
              <a:spcBef>
                <a:spcPts val="0"/>
              </a:spcBef>
              <a:spcAft>
                <a:spcPts val="0"/>
              </a:spcAft>
              <a:buSzPts val="5000"/>
              <a:buFont typeface="IBM Plex Sans Light"/>
              <a:buNone/>
              <a:defRPr sz="5000">
                <a:latin typeface="IBM Plex Sans Light"/>
                <a:ea typeface="IBM Plex Sans Light"/>
                <a:cs typeface="IBM Plex Sans Light"/>
                <a:sym typeface="IBM Plex Sans Light"/>
              </a:defRPr>
            </a:lvl7pPr>
            <a:lvl8pPr lvl="7">
              <a:spcBef>
                <a:spcPts val="0"/>
              </a:spcBef>
              <a:spcAft>
                <a:spcPts val="0"/>
              </a:spcAft>
              <a:buSzPts val="5000"/>
              <a:buFont typeface="IBM Plex Sans Light"/>
              <a:buNone/>
              <a:defRPr sz="5000">
                <a:latin typeface="IBM Plex Sans Light"/>
                <a:ea typeface="IBM Plex Sans Light"/>
                <a:cs typeface="IBM Plex Sans Light"/>
                <a:sym typeface="IBM Plex Sans Light"/>
              </a:defRPr>
            </a:lvl8pPr>
            <a:lvl9pPr lvl="8">
              <a:spcBef>
                <a:spcPts val="0"/>
              </a:spcBef>
              <a:spcAft>
                <a:spcPts val="0"/>
              </a:spcAft>
              <a:buSzPts val="5000"/>
              <a:buFont typeface="IBM Plex Sans Light"/>
              <a:buNone/>
              <a:defRPr sz="5000">
                <a:latin typeface="IBM Plex Sans Light"/>
                <a:ea typeface="IBM Plex Sans Light"/>
                <a:cs typeface="IBM Plex Sans Light"/>
                <a:sym typeface="IBM Plex Sans Light"/>
              </a:defRPr>
            </a:lvl9pPr>
          </a:lstStyle>
          <a:p/>
        </p:txBody>
      </p:sp>
      <p:sp>
        <p:nvSpPr>
          <p:cNvPr id="558" name="Google Shape;558;p70"/>
          <p:cNvSpPr txBox="1"/>
          <p:nvPr>
            <p:ph idx="1" type="body"/>
          </p:nvPr>
        </p:nvSpPr>
        <p:spPr>
          <a:xfrm>
            <a:off x="4096193" y="709133"/>
            <a:ext cx="2336032" cy="5374341"/>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1pPr>
            <a:lvl2pPr indent="-304800" lvl="1" marL="9144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2pPr>
            <a:lvl3pPr indent="-304800" lvl="2" marL="13716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3pPr>
            <a:lvl4pPr indent="-304800" lvl="3" marL="18288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4pPr>
            <a:lvl5pPr indent="-304800" lvl="4" marL="22860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5pPr>
            <a:lvl6pPr indent="-304800" lvl="5" marL="27432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6pPr>
            <a:lvl7pPr indent="-304800" lvl="6" marL="32004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7pPr>
            <a:lvl8pPr indent="-304800" lvl="7" marL="36576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8pPr>
            <a:lvl9pPr indent="-304800" lvl="8" marL="41148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9pPr>
          </a:lstStyle>
          <a:p/>
        </p:txBody>
      </p:sp>
    </p:spTree>
  </p:cSld>
  <p:clrMap accent1="accent1" accent2="accent2" accent3="accent3" accent4="accent4" accent5="accent5" accent6="accent6" bg1="lt1" bg2="dk2" tx1="dk1" tx2="lt2" folHlink="folHlink" hlink="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 id="2147483736" r:id="rId22"/>
    <p:sldLayoutId id="2147483737" r:id="rId23"/>
    <p:sldLayoutId id="2147483738" r:id="rId24"/>
    <p:sldLayoutId id="2147483739" r:id="rId25"/>
    <p:sldLayoutId id="2147483740" r:id="rId26"/>
    <p:sldLayoutId id="2147483741" r:id="rId27"/>
    <p:sldLayoutId id="2147483742" r:id="rId28"/>
    <p:sldLayoutId id="2147483743" r:id="rId29"/>
    <p:sldLayoutId id="2147483744" r:id="rId30"/>
    <p:sldLayoutId id="2147483745" r:id="rId31"/>
    <p:sldLayoutId id="2147483746" r:id="rId32"/>
    <p:sldLayoutId id="2147483747" r:id="rId33"/>
    <p:sldLayoutId id="2147483748" r:id="rId34"/>
    <p:sldLayoutId id="2147483749" r:id="rId35"/>
    <p:sldLayoutId id="2147483750" r:id="rId36"/>
    <p:sldLayoutId id="2147483751" r:id="rId37"/>
    <p:sldLayoutId id="2147483752" r:id="rId38"/>
    <p:sldLayoutId id="2147483753" r:id="rId39"/>
    <p:sldLayoutId id="2147483754" r:id="rId40"/>
    <p:sldLayoutId id="2147483755" r:id="rId41"/>
    <p:sldLayoutId id="2147483756" r:id="rId42"/>
    <p:sldLayoutId id="2147483757" r:id="rId43"/>
    <p:sldLayoutId id="2147483758" r:id="rId44"/>
    <p:sldLayoutId id="2147483759" r:id="rId45"/>
    <p:sldLayoutId id="2147483760" r:id="rId46"/>
    <p:sldLayoutId id="2147483761" r:id="rId47"/>
    <p:sldLayoutId id="2147483762" r:id="rId48"/>
    <p:sldLayoutId id="2147483763" r:id="rId49"/>
    <p:sldLayoutId id="2147483764" r:id="rId50"/>
    <p:sldLayoutId id="2147483765" r:id="rId51"/>
    <p:sldLayoutId id="2147483766" r:id="rId52"/>
    <p:sldLayoutId id="2147483767" r:id="rId53"/>
    <p:sldLayoutId id="2147483768" r:id="rId54"/>
    <p:sldLayoutId id="2147483769" r:id="rId55"/>
    <p:sldLayoutId id="2147483770" r:id="rId5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79">
          <p15:clr>
            <a:srgbClr val="E46962"/>
          </p15:clr>
        </p15:guide>
        <p15:guide id="2" orient="horz" pos="6157">
          <p15:clr>
            <a:srgbClr val="E46962"/>
          </p15:clr>
        </p15:guide>
        <p15:guide id="3" pos="78">
          <p15:clr>
            <a:srgbClr val="E46962"/>
          </p15:clr>
        </p15:guide>
        <p15:guide id="4" pos="184">
          <p15:clr>
            <a:srgbClr val="E46962"/>
          </p15:clr>
        </p15:guide>
        <p15:guide id="5" pos="503">
          <p15:clr>
            <a:srgbClr val="E46962"/>
          </p15:clr>
        </p15:guide>
        <p15:guide id="6" pos="566">
          <p15:clr>
            <a:srgbClr val="E46962"/>
          </p15:clr>
        </p15:guide>
        <p15:guide id="7" pos="885">
          <p15:clr>
            <a:srgbClr val="E46962"/>
          </p15:clr>
        </p15:guide>
        <p15:guide id="8" pos="949">
          <p15:clr>
            <a:srgbClr val="E46962"/>
          </p15:clr>
        </p15:guide>
        <p15:guide id="9" pos="1268">
          <p15:clr>
            <a:srgbClr val="E46962"/>
          </p15:clr>
        </p15:guide>
        <p15:guide id="10" pos="1332">
          <p15:clr>
            <a:srgbClr val="E46962"/>
          </p15:clr>
        </p15:guide>
        <p15:guide id="11" pos="1650">
          <p15:clr>
            <a:srgbClr val="E46962"/>
          </p15:clr>
        </p15:guide>
        <p15:guide id="12" pos="1714">
          <p15:clr>
            <a:srgbClr val="E46962"/>
          </p15:clr>
        </p15:guide>
        <p15:guide id="13" pos="2033">
          <p15:clr>
            <a:srgbClr val="E46962"/>
          </p15:clr>
        </p15:guide>
        <p15:guide id="14" pos="2097">
          <p15:clr>
            <a:srgbClr val="E46962"/>
          </p15:clr>
        </p15:guide>
        <p15:guide id="15" pos="2415">
          <p15:clr>
            <a:srgbClr val="E46962"/>
          </p15:clr>
        </p15:guide>
        <p15:guide id="16" pos="2479">
          <p15:clr>
            <a:srgbClr val="E46962"/>
          </p15:clr>
        </p15:guide>
        <p15:guide id="17" pos="2798">
          <p15:clr>
            <a:srgbClr val="E46962"/>
          </p15:clr>
        </p15:guide>
        <p15:guide id="18" pos="2862">
          <p15:clr>
            <a:srgbClr val="E46962"/>
          </p15:clr>
        </p15:guide>
        <p15:guide id="19" pos="3181">
          <p15:clr>
            <a:srgbClr val="E46962"/>
          </p15:clr>
        </p15:guide>
        <p15:guide id="20" pos="3245">
          <p15:clr>
            <a:srgbClr val="E46962"/>
          </p15:clr>
        </p15:guide>
        <p15:guide id="21" pos="3563">
          <p15:clr>
            <a:srgbClr val="E46962"/>
          </p15:clr>
        </p15:guide>
        <p15:guide id="22" pos="3627">
          <p15:clr>
            <a:srgbClr val="E46962"/>
          </p15:clr>
        </p15:guide>
        <p15:guide id="23" pos="3946">
          <p15:clr>
            <a:srgbClr val="E46962"/>
          </p15:clr>
        </p15:guide>
        <p15:guide id="24" pos="4010">
          <p15:clr>
            <a:srgbClr val="E46962"/>
          </p15:clr>
        </p15:guide>
        <p15:guide id="25" pos="4393">
          <p15:clr>
            <a:srgbClr val="E46962"/>
          </p15:clr>
        </p15:guide>
        <p15:guide id="26" pos="4329">
          <p15:clr>
            <a:srgbClr val="E46962"/>
          </p15:clr>
        </p15:guide>
        <p15:guide id="27" pos="4711">
          <p15:clr>
            <a:srgbClr val="E46962"/>
          </p15:clr>
        </p15:guide>
        <p15:guide id="28" pos="4818">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063" name="Shape 1063"/>
        <p:cNvGrpSpPr/>
        <p:nvPr/>
      </p:nvGrpSpPr>
      <p:grpSpPr>
        <a:xfrm>
          <a:off x="0" y="0"/>
          <a:ext cx="0" cy="0"/>
          <a:chOff x="0" y="0"/>
          <a:chExt cx="0" cy="0"/>
        </a:xfrm>
      </p:grpSpPr>
      <p:sp>
        <p:nvSpPr>
          <p:cNvPr id="1064" name="Google Shape;1064;p127"/>
          <p:cNvSpPr txBox="1"/>
          <p:nvPr>
            <p:ph idx="12" type="sldNum"/>
          </p:nvPr>
        </p:nvSpPr>
        <p:spPr>
          <a:xfrm>
            <a:off x="7120866" y="92885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65" name="Google Shape;1065;p127"/>
          <p:cNvSpPr txBox="1"/>
          <p:nvPr>
            <p:ph type="title"/>
          </p:nvPr>
        </p:nvSpPr>
        <p:spPr>
          <a:xfrm>
            <a:off x="1186430" y="1115742"/>
            <a:ext cx="5969700" cy="227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latin typeface="Nunito"/>
                <a:ea typeface="Nunito"/>
                <a:cs typeface="Nunito"/>
                <a:sym typeface="Nunito"/>
              </a:rPr>
              <a:t>CORAL HILL COMMUNITY PARK</a:t>
            </a:r>
            <a:r>
              <a:rPr lang="en" sz="1200">
                <a:latin typeface="Nunito"/>
                <a:ea typeface="Nunito"/>
                <a:cs typeface="Nunito"/>
                <a:sym typeface="Nunito"/>
              </a:rPr>
              <a:t> </a:t>
            </a:r>
            <a:r>
              <a:rPr lang="en" sz="1800">
                <a:latin typeface="Nunito"/>
                <a:ea typeface="Nunito"/>
                <a:cs typeface="Nunito"/>
                <a:sym typeface="Nunito"/>
              </a:rPr>
              <a:t>-</a:t>
            </a:r>
            <a:r>
              <a:rPr lang="en" sz="1200">
                <a:latin typeface="Nunito"/>
                <a:ea typeface="Nunito"/>
                <a:cs typeface="Nunito"/>
                <a:sym typeface="Nunito"/>
              </a:rPr>
              <a:t> </a:t>
            </a:r>
            <a:r>
              <a:rPr lang="en" sz="2000">
                <a:latin typeface="Nunito"/>
                <a:ea typeface="Nunito"/>
                <a:cs typeface="Nunito"/>
                <a:sym typeface="Nunito"/>
              </a:rPr>
              <a:t>UNITE &amp; PLAY</a:t>
            </a:r>
            <a:endParaRPr sz="2000">
              <a:latin typeface="Nunito"/>
              <a:ea typeface="Nunito"/>
              <a:cs typeface="Nunito"/>
              <a:sym typeface="Nunito"/>
            </a:endParaRPr>
          </a:p>
          <a:p>
            <a:pPr indent="0" lvl="0" marL="0" rtl="0" algn="l">
              <a:lnSpc>
                <a:spcPct val="90000"/>
              </a:lnSpc>
              <a:spcBef>
                <a:spcPts val="0"/>
              </a:spcBef>
              <a:spcAft>
                <a:spcPts val="0"/>
              </a:spcAft>
              <a:buClr>
                <a:schemeClr val="dk1"/>
              </a:buClr>
              <a:buSzPts val="1100"/>
              <a:buFont typeface="Arial"/>
              <a:buNone/>
            </a:pPr>
            <a:r>
              <a:rPr lang="en" sz="4800">
                <a:latin typeface="Nunito ExtraBold"/>
                <a:ea typeface="Nunito ExtraBold"/>
                <a:cs typeface="Nunito ExtraBold"/>
                <a:sym typeface="Nunito ExtraBold"/>
              </a:rPr>
              <a:t>PROJECT PLAN</a:t>
            </a:r>
            <a:endParaRPr sz="4800">
              <a:solidFill>
                <a:srgbClr val="6FA8DC"/>
              </a:solidFill>
              <a:latin typeface="Nunito ExtraLight"/>
              <a:ea typeface="Nunito ExtraLight"/>
              <a:cs typeface="Nunito ExtraLight"/>
              <a:sym typeface="Nunito ExtraLight"/>
            </a:endParaRPr>
          </a:p>
        </p:txBody>
      </p:sp>
      <p:sp>
        <p:nvSpPr>
          <p:cNvPr id="1066" name="Google Shape;1066;p127"/>
          <p:cNvSpPr txBox="1"/>
          <p:nvPr>
            <p:ph idx="1" type="subTitle"/>
          </p:nvPr>
        </p:nvSpPr>
        <p:spPr>
          <a:xfrm>
            <a:off x="1186425" y="6147425"/>
            <a:ext cx="5477400" cy="232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PROJECT SPONSOR:</a:t>
            </a:r>
            <a:endParaRPr sz="1800">
              <a:latin typeface="Nunito"/>
              <a:ea typeface="Nunito"/>
              <a:cs typeface="Nunito"/>
              <a:sym typeface="Nunito"/>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MAYOR LIM JOHNSON</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1800">
              <a:latin typeface="Nunito Black"/>
              <a:ea typeface="Nunito Black"/>
              <a:cs typeface="Nunito Black"/>
              <a:sym typeface="Nunito Black"/>
            </a:endParaRPr>
          </a:p>
          <a:p>
            <a:pPr indent="0" lvl="0" marL="0" rtl="0" algn="l">
              <a:spcBef>
                <a:spcPts val="0"/>
              </a:spcBef>
              <a:spcAft>
                <a:spcPts val="0"/>
              </a:spcAft>
              <a:buNone/>
            </a:pPr>
            <a:r>
              <a:rPr lang="en" sz="1800">
                <a:latin typeface="Nunito"/>
                <a:ea typeface="Nunito"/>
                <a:cs typeface="Nunito"/>
                <a:sym typeface="Nunito"/>
              </a:rPr>
              <a:t>PROJECT MANAGER:</a:t>
            </a:r>
            <a:endParaRPr sz="1800">
              <a:latin typeface="Nunito"/>
              <a:ea typeface="Nunito"/>
              <a:cs typeface="Nunito"/>
              <a:sym typeface="Nunito"/>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SARAH JOHNSON</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January 2025</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2000">
              <a:latin typeface="Nunito Black"/>
              <a:ea typeface="Nunito Black"/>
              <a:cs typeface="Nunito Black"/>
              <a:sym typeface="Nunito Black"/>
            </a:endParaRPr>
          </a:p>
        </p:txBody>
      </p:sp>
      <p:sp>
        <p:nvSpPr>
          <p:cNvPr id="1067" name="Google Shape;1067;p127"/>
          <p:cNvSpPr txBox="1"/>
          <p:nvPr>
            <p:ph idx="2" type="body"/>
          </p:nvPr>
        </p:nvSpPr>
        <p:spPr>
          <a:xfrm>
            <a:off x="1186430" y="8336280"/>
            <a:ext cx="2927700" cy="9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Medium"/>
                <a:ea typeface="Nunito Medium"/>
                <a:cs typeface="Nunito Medium"/>
                <a:sym typeface="Nunito Medium"/>
              </a:rPr>
              <a:t>Prepared by Katharine Harshman</a:t>
            </a:r>
            <a:endParaRPr>
              <a:latin typeface="Nunito Medium"/>
              <a:ea typeface="Nunito Medium"/>
              <a:cs typeface="Nunito Medium"/>
              <a:sym typeface="Nunito Medium"/>
            </a:endParaRPr>
          </a:p>
          <a:p>
            <a:pPr indent="0" lvl="0" marL="0" rtl="0" algn="l">
              <a:spcBef>
                <a:spcPts val="0"/>
              </a:spcBef>
              <a:spcAft>
                <a:spcPts val="0"/>
              </a:spcAft>
              <a:buNone/>
            </a:pPr>
            <a:r>
              <a:rPr lang="en">
                <a:latin typeface="Nunito Medium"/>
                <a:ea typeface="Nunito Medium"/>
                <a:cs typeface="Nunito Medium"/>
                <a:sym typeface="Nunito Medium"/>
              </a:rPr>
              <a:t>BUS 522 Competencies #16 &amp; #18</a:t>
            </a:r>
            <a:endParaRPr>
              <a:latin typeface="Nunito Medium"/>
              <a:ea typeface="Nunito Medium"/>
              <a:cs typeface="Nunito Medium"/>
              <a:sym typeface="Nunito Medium"/>
            </a:endParaRPr>
          </a:p>
        </p:txBody>
      </p:sp>
      <p:cxnSp>
        <p:nvCxnSpPr>
          <p:cNvPr id="1068" name="Google Shape;1068;p127"/>
          <p:cNvCxnSpPr/>
          <p:nvPr/>
        </p:nvCxnSpPr>
        <p:spPr>
          <a:xfrm>
            <a:off x="1058325" y="1280575"/>
            <a:ext cx="0" cy="2825700"/>
          </a:xfrm>
          <a:prstGeom prst="straightConnector1">
            <a:avLst/>
          </a:prstGeom>
          <a:noFill/>
          <a:ln cap="flat" cmpd="sng" w="28575">
            <a:solidFill>
              <a:srgbClr val="CFE2F3"/>
            </a:solidFill>
            <a:prstDash val="dot"/>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48" name="Shape 1148"/>
        <p:cNvGrpSpPr/>
        <p:nvPr/>
      </p:nvGrpSpPr>
      <p:grpSpPr>
        <a:xfrm>
          <a:off x="0" y="0"/>
          <a:ext cx="0" cy="0"/>
          <a:chOff x="0" y="0"/>
          <a:chExt cx="0" cy="0"/>
        </a:xfrm>
      </p:grpSpPr>
      <p:sp>
        <p:nvSpPr>
          <p:cNvPr id="1149" name="Google Shape;1149;p136"/>
          <p:cNvSpPr txBox="1"/>
          <p:nvPr>
            <p:ph idx="1" type="subTitle"/>
          </p:nvPr>
        </p:nvSpPr>
        <p:spPr>
          <a:xfrm>
            <a:off x="442950" y="2489125"/>
            <a:ext cx="6948600" cy="67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Nunito Black"/>
                <a:ea typeface="Nunito Black"/>
                <a:cs typeface="Nunito Black"/>
                <a:sym typeface="Nunito Black"/>
              </a:rPr>
              <a:t>PROJECT SCOPE STATEMENT</a:t>
            </a:r>
            <a:endParaRPr sz="1100">
              <a:solidFill>
                <a:srgbClr val="434343"/>
              </a:solidFill>
              <a:latin typeface="Nunito Black"/>
              <a:ea typeface="Nunito Black"/>
              <a:cs typeface="Nunito Black"/>
              <a:sym typeface="Nunito Black"/>
            </a:endParaRPr>
          </a:p>
          <a:p>
            <a:pPr indent="0" lvl="0" marL="0" rtl="0" algn="l">
              <a:spcBef>
                <a:spcPts val="1200"/>
              </a:spcBef>
              <a:spcAft>
                <a:spcPts val="0"/>
              </a:spcAft>
              <a:buNone/>
            </a:pPr>
            <a:r>
              <a:rPr lang="en" sz="1000">
                <a:solidFill>
                  <a:srgbClr val="000000"/>
                </a:solidFill>
                <a:latin typeface="Nunito"/>
                <a:ea typeface="Nunito"/>
                <a:cs typeface="Nunito"/>
                <a:sym typeface="Nunito"/>
              </a:rPr>
              <a:t>The scope of the project includes to constructing a state-of-the-art community park with thoughtfully designed amenities that cater to the diverse needs of Coral Hill residents. The objective is to foster a sense of unity and provide recreational opportunities for individuals and families. The park is expected to be completed within 18 months, delivering a vibrant space for the community to gather, connect, and enjoy outdoor activities.</a:t>
            </a:r>
            <a:endParaRPr sz="1000">
              <a:solidFill>
                <a:srgbClr val="000000"/>
              </a:solidFill>
              <a:latin typeface="Nunito"/>
              <a:ea typeface="Nunito"/>
              <a:cs typeface="Nunito"/>
              <a:sym typeface="Nunito"/>
            </a:endParaRPr>
          </a:p>
          <a:p>
            <a:pPr indent="0" lvl="0" marL="0" rtl="0" algn="l">
              <a:spcBef>
                <a:spcPts val="1200"/>
              </a:spcBef>
              <a:spcAft>
                <a:spcPts val="0"/>
              </a:spcAft>
              <a:buNone/>
            </a:pPr>
            <a:r>
              <a:rPr lang="en">
                <a:solidFill>
                  <a:srgbClr val="434343"/>
                </a:solidFill>
                <a:latin typeface="Nunito Black"/>
                <a:ea typeface="Nunito Black"/>
                <a:cs typeface="Nunito Black"/>
                <a:sym typeface="Nunito Black"/>
              </a:rPr>
              <a:t>INTRODUCTION / BACKGROUND TO PROJECT</a:t>
            </a:r>
            <a:endParaRPr sz="1100">
              <a:solidFill>
                <a:srgbClr val="434343"/>
              </a:solidFill>
              <a:latin typeface="Nunito Black"/>
              <a:ea typeface="Nunito Black"/>
              <a:cs typeface="Nunito Black"/>
              <a:sym typeface="Nunito Black"/>
            </a:endParaRPr>
          </a:p>
          <a:p>
            <a:pPr indent="0" lvl="0" marL="0" rtl="0" algn="l">
              <a:spcBef>
                <a:spcPts val="1200"/>
              </a:spcBef>
              <a:spcAft>
                <a:spcPts val="0"/>
              </a:spcAft>
              <a:buNone/>
            </a:pPr>
            <a:r>
              <a:rPr lang="en" sz="1000">
                <a:solidFill>
                  <a:srgbClr val="000000"/>
                </a:solidFill>
                <a:latin typeface="Nunito"/>
                <a:ea typeface="Nunito"/>
                <a:cs typeface="Nunito"/>
                <a:sym typeface="Nunito"/>
              </a:rPr>
              <a:t>Coral Hill has struggled with a lack of recreational spaces, limiting opportunities for residents to connect and engage in outdoor activities. This project, which is backed by Mayor Lim Johnson and shaped by extensive community input, seeks to address this gap by creating a park that caters to diverse needs and interests. With a $2.2 million budget, the park is envisioned as a transformative space for residents of all ages to gather, play, and build a stronger sense of community.</a:t>
            </a:r>
            <a:endParaRPr sz="1000">
              <a:solidFill>
                <a:srgbClr val="000000"/>
              </a:solidFill>
              <a:latin typeface="Nunito"/>
              <a:ea typeface="Nunito"/>
              <a:cs typeface="Nunito"/>
              <a:sym typeface="Nunito"/>
            </a:endParaRPr>
          </a:p>
          <a:p>
            <a:pPr indent="0" lvl="0" marL="0" rtl="0" algn="l">
              <a:spcBef>
                <a:spcPts val="1200"/>
              </a:spcBef>
              <a:spcAft>
                <a:spcPts val="0"/>
              </a:spcAft>
              <a:buNone/>
            </a:pPr>
            <a:r>
              <a:rPr lang="en">
                <a:solidFill>
                  <a:srgbClr val="434343"/>
                </a:solidFill>
                <a:latin typeface="Nunito Black"/>
                <a:ea typeface="Nunito Black"/>
                <a:cs typeface="Nunito Black"/>
                <a:sym typeface="Nunito Black"/>
              </a:rPr>
              <a:t>DELIVERABLES</a:t>
            </a:r>
            <a:endParaRPr b="1" sz="1000">
              <a:solidFill>
                <a:srgbClr val="000000"/>
              </a:solidFill>
              <a:latin typeface="Nunito"/>
              <a:ea typeface="Nunito"/>
              <a:cs typeface="Nunito"/>
              <a:sym typeface="Nunito"/>
            </a:endParaRPr>
          </a:p>
          <a:p>
            <a:pPr indent="-292100" lvl="0" marL="457200" rtl="0" algn="l">
              <a:spcBef>
                <a:spcPts val="1200"/>
              </a:spcBef>
              <a:spcAft>
                <a:spcPts val="0"/>
              </a:spcAft>
              <a:buClr>
                <a:srgbClr val="000000"/>
              </a:buClr>
              <a:buSzPts val="1000"/>
              <a:buFont typeface="Nunito"/>
              <a:buChar char="●"/>
            </a:pPr>
            <a:r>
              <a:rPr lang="en" sz="1000">
                <a:solidFill>
                  <a:srgbClr val="000000"/>
                </a:solidFill>
                <a:latin typeface="Nunito"/>
                <a:ea typeface="Nunito"/>
                <a:cs typeface="Nunito"/>
                <a:sym typeface="Nunito"/>
              </a:rPr>
              <a:t>2 basketball courts</a:t>
            </a:r>
            <a:endParaRPr sz="1000">
              <a:solidFill>
                <a:srgbClr val="000000"/>
              </a:solidFill>
              <a:latin typeface="Nunito"/>
              <a:ea typeface="Nunito"/>
              <a:cs typeface="Nunito"/>
              <a:sym typeface="Nunito"/>
            </a:endParaRPr>
          </a:p>
          <a:p>
            <a:pPr indent="-292100" lvl="0" marL="457200" rtl="0" algn="l">
              <a:spcBef>
                <a:spcPts val="0"/>
              </a:spcBef>
              <a:spcAft>
                <a:spcPts val="0"/>
              </a:spcAft>
              <a:buClr>
                <a:srgbClr val="000000"/>
              </a:buClr>
              <a:buSzPts val="1000"/>
              <a:buFont typeface="Nunito"/>
              <a:buChar char="●"/>
            </a:pPr>
            <a:r>
              <a:rPr lang="en" sz="1000">
                <a:solidFill>
                  <a:srgbClr val="000000"/>
                </a:solidFill>
                <a:latin typeface="Nunito"/>
                <a:ea typeface="Nunito"/>
                <a:cs typeface="Nunito"/>
                <a:sym typeface="Nunito"/>
              </a:rPr>
              <a:t>Skatepark</a:t>
            </a:r>
            <a:endParaRPr sz="1000">
              <a:solidFill>
                <a:srgbClr val="000000"/>
              </a:solidFill>
              <a:latin typeface="Nunito"/>
              <a:ea typeface="Nunito"/>
              <a:cs typeface="Nunito"/>
              <a:sym typeface="Nunito"/>
            </a:endParaRPr>
          </a:p>
          <a:p>
            <a:pPr indent="-292100" lvl="0" marL="457200" rtl="0" algn="l">
              <a:spcBef>
                <a:spcPts val="0"/>
              </a:spcBef>
              <a:spcAft>
                <a:spcPts val="0"/>
              </a:spcAft>
              <a:buClr>
                <a:srgbClr val="000000"/>
              </a:buClr>
              <a:buSzPts val="1000"/>
              <a:buFont typeface="Nunito"/>
              <a:buChar char="●"/>
            </a:pPr>
            <a:r>
              <a:rPr lang="en" sz="1000">
                <a:solidFill>
                  <a:srgbClr val="000000"/>
                </a:solidFill>
                <a:latin typeface="Nunito"/>
                <a:ea typeface="Nunito"/>
                <a:cs typeface="Nunito"/>
                <a:sym typeface="Nunito"/>
              </a:rPr>
              <a:t>Splashpad</a:t>
            </a:r>
            <a:endParaRPr sz="1000">
              <a:solidFill>
                <a:srgbClr val="000000"/>
              </a:solidFill>
              <a:latin typeface="Nunito"/>
              <a:ea typeface="Nunito"/>
              <a:cs typeface="Nunito"/>
              <a:sym typeface="Nunito"/>
            </a:endParaRPr>
          </a:p>
          <a:p>
            <a:pPr indent="-292100" lvl="0" marL="457200" rtl="0" algn="l">
              <a:spcBef>
                <a:spcPts val="0"/>
              </a:spcBef>
              <a:spcAft>
                <a:spcPts val="0"/>
              </a:spcAft>
              <a:buClr>
                <a:srgbClr val="000000"/>
              </a:buClr>
              <a:buSzPts val="1000"/>
              <a:buFont typeface="Nunito"/>
              <a:buChar char="●"/>
            </a:pPr>
            <a:r>
              <a:rPr lang="en" sz="1000">
                <a:solidFill>
                  <a:srgbClr val="000000"/>
                </a:solidFill>
                <a:latin typeface="Nunito"/>
                <a:ea typeface="Nunito"/>
                <a:cs typeface="Nunito"/>
                <a:sym typeface="Nunito"/>
              </a:rPr>
              <a:t>Pickleball courts</a:t>
            </a:r>
            <a:endParaRPr sz="1000">
              <a:solidFill>
                <a:srgbClr val="000000"/>
              </a:solidFill>
              <a:latin typeface="Nunito"/>
              <a:ea typeface="Nunito"/>
              <a:cs typeface="Nunito"/>
              <a:sym typeface="Nunito"/>
            </a:endParaRPr>
          </a:p>
          <a:p>
            <a:pPr indent="-292100" lvl="0" marL="457200" rtl="0" algn="l">
              <a:spcBef>
                <a:spcPts val="0"/>
              </a:spcBef>
              <a:spcAft>
                <a:spcPts val="0"/>
              </a:spcAft>
              <a:buClr>
                <a:srgbClr val="000000"/>
              </a:buClr>
              <a:buSzPts val="1000"/>
              <a:buFont typeface="Nunito"/>
              <a:buChar char="●"/>
            </a:pPr>
            <a:r>
              <a:rPr lang="en" sz="1000">
                <a:solidFill>
                  <a:srgbClr val="000000"/>
                </a:solidFill>
                <a:latin typeface="Nunito"/>
                <a:ea typeface="Nunito"/>
                <a:cs typeface="Nunito"/>
                <a:sym typeface="Nunito"/>
              </a:rPr>
              <a:t>Shaded picnic areas</a:t>
            </a:r>
            <a:endParaRPr sz="1000">
              <a:solidFill>
                <a:srgbClr val="000000"/>
              </a:solidFill>
              <a:latin typeface="Nunito"/>
              <a:ea typeface="Nunito"/>
              <a:cs typeface="Nunito"/>
              <a:sym typeface="Nunito"/>
            </a:endParaRPr>
          </a:p>
          <a:p>
            <a:pPr indent="0" lvl="0" marL="0" rtl="0" algn="l">
              <a:spcBef>
                <a:spcPts val="1200"/>
              </a:spcBef>
              <a:spcAft>
                <a:spcPts val="0"/>
              </a:spcAft>
              <a:buNone/>
            </a:pPr>
            <a:r>
              <a:rPr lang="en">
                <a:solidFill>
                  <a:srgbClr val="434343"/>
                </a:solidFill>
                <a:latin typeface="Nunito Black"/>
                <a:ea typeface="Nunito Black"/>
                <a:cs typeface="Nunito Black"/>
                <a:sym typeface="Nunito Black"/>
              </a:rPr>
              <a:t>CONSTRAINTS</a:t>
            </a:r>
            <a:endParaRPr b="1" sz="1000">
              <a:solidFill>
                <a:srgbClr val="000000"/>
              </a:solidFill>
              <a:latin typeface="Nunito"/>
              <a:ea typeface="Nunito"/>
              <a:cs typeface="Nunito"/>
              <a:sym typeface="Nunito"/>
            </a:endParaRPr>
          </a:p>
          <a:p>
            <a:pPr indent="-292100" lvl="0" marL="457200" rtl="0" algn="l">
              <a:spcBef>
                <a:spcPts val="1200"/>
              </a:spcBef>
              <a:spcAft>
                <a:spcPts val="0"/>
              </a:spcAft>
              <a:buClr>
                <a:srgbClr val="000000"/>
              </a:buClr>
              <a:buSzPts val="1000"/>
              <a:buFont typeface="Nunito"/>
              <a:buChar char="●"/>
            </a:pPr>
            <a:r>
              <a:rPr lang="en" sz="1000">
                <a:solidFill>
                  <a:srgbClr val="000000"/>
                </a:solidFill>
                <a:latin typeface="Nunito"/>
                <a:ea typeface="Nunito"/>
                <a:cs typeface="Nunito"/>
                <a:sym typeface="Nunito"/>
              </a:rPr>
              <a:t>$2.2 million budget</a:t>
            </a:r>
            <a:endParaRPr sz="1000">
              <a:solidFill>
                <a:srgbClr val="000000"/>
              </a:solidFill>
              <a:latin typeface="Nunito"/>
              <a:ea typeface="Nunito"/>
              <a:cs typeface="Nunito"/>
              <a:sym typeface="Nunito"/>
            </a:endParaRPr>
          </a:p>
          <a:p>
            <a:pPr indent="-292100" lvl="0" marL="457200" rtl="0" algn="l">
              <a:spcBef>
                <a:spcPts val="0"/>
              </a:spcBef>
              <a:spcAft>
                <a:spcPts val="0"/>
              </a:spcAft>
              <a:buClr>
                <a:srgbClr val="000000"/>
              </a:buClr>
              <a:buSzPts val="1000"/>
              <a:buFont typeface="Nunito"/>
              <a:buChar char="●"/>
            </a:pPr>
            <a:r>
              <a:rPr lang="en" sz="1000">
                <a:solidFill>
                  <a:srgbClr val="000000"/>
                </a:solidFill>
                <a:latin typeface="Nunito"/>
                <a:ea typeface="Nunito"/>
                <a:cs typeface="Nunito"/>
                <a:sym typeface="Nunito"/>
              </a:rPr>
              <a:t>18-month timeline</a:t>
            </a:r>
            <a:endParaRPr sz="1000">
              <a:solidFill>
                <a:srgbClr val="000000"/>
              </a:solidFill>
              <a:latin typeface="Nunito"/>
              <a:ea typeface="Nunito"/>
              <a:cs typeface="Nunito"/>
              <a:sym typeface="Nunito"/>
            </a:endParaRPr>
          </a:p>
          <a:p>
            <a:pPr indent="0" lvl="0" marL="0" rtl="0" algn="l">
              <a:spcBef>
                <a:spcPts val="1200"/>
              </a:spcBef>
              <a:spcAft>
                <a:spcPts val="0"/>
              </a:spcAft>
              <a:buNone/>
            </a:pPr>
            <a:r>
              <a:rPr lang="en">
                <a:solidFill>
                  <a:srgbClr val="434343"/>
                </a:solidFill>
                <a:latin typeface="Nunito Black"/>
                <a:ea typeface="Nunito Black"/>
                <a:cs typeface="Nunito Black"/>
                <a:sym typeface="Nunito Black"/>
              </a:rPr>
              <a:t>KEY STAKEHOLDERS</a:t>
            </a:r>
            <a:endParaRPr b="1" sz="1000">
              <a:solidFill>
                <a:srgbClr val="000000"/>
              </a:solidFill>
              <a:latin typeface="Nunito"/>
              <a:ea typeface="Nunito"/>
              <a:cs typeface="Nunito"/>
              <a:sym typeface="Nunito"/>
            </a:endParaRPr>
          </a:p>
          <a:p>
            <a:pPr indent="-292100" lvl="0" marL="457200" rtl="0" algn="l">
              <a:spcBef>
                <a:spcPts val="1200"/>
              </a:spcBef>
              <a:spcAft>
                <a:spcPts val="0"/>
              </a:spcAft>
              <a:buClr>
                <a:srgbClr val="000000"/>
              </a:buClr>
              <a:buSzPts val="1000"/>
              <a:buFont typeface="Nunito"/>
              <a:buChar char="●"/>
            </a:pPr>
            <a:r>
              <a:rPr lang="en" sz="1000">
                <a:solidFill>
                  <a:srgbClr val="000000"/>
                </a:solidFill>
                <a:latin typeface="Nunito"/>
                <a:ea typeface="Nunito"/>
                <a:cs typeface="Nunito"/>
                <a:sym typeface="Nunito"/>
              </a:rPr>
              <a:t>Mayor Lim Johnson (Sponsor)</a:t>
            </a:r>
            <a:endParaRPr sz="1000">
              <a:solidFill>
                <a:srgbClr val="000000"/>
              </a:solidFill>
              <a:latin typeface="Nunito"/>
              <a:ea typeface="Nunito"/>
              <a:cs typeface="Nunito"/>
              <a:sym typeface="Nunito"/>
            </a:endParaRPr>
          </a:p>
          <a:p>
            <a:pPr indent="-292100" lvl="0" marL="457200" rtl="0" algn="l">
              <a:spcBef>
                <a:spcPts val="0"/>
              </a:spcBef>
              <a:spcAft>
                <a:spcPts val="0"/>
              </a:spcAft>
              <a:buClr>
                <a:srgbClr val="000000"/>
              </a:buClr>
              <a:buSzPts val="1000"/>
              <a:buFont typeface="Nunito"/>
              <a:buChar char="●"/>
            </a:pPr>
            <a:r>
              <a:rPr lang="en" sz="1000">
                <a:solidFill>
                  <a:srgbClr val="000000"/>
                </a:solidFill>
                <a:latin typeface="Nunito"/>
                <a:ea typeface="Nunito"/>
                <a:cs typeface="Nunito"/>
                <a:sym typeface="Nunito"/>
              </a:rPr>
              <a:t>Sarah Johnson (Project Manager)</a:t>
            </a:r>
            <a:endParaRPr sz="1000">
              <a:solidFill>
                <a:srgbClr val="000000"/>
              </a:solidFill>
              <a:latin typeface="Nunito"/>
              <a:ea typeface="Nunito"/>
              <a:cs typeface="Nunito"/>
              <a:sym typeface="Nunito"/>
            </a:endParaRPr>
          </a:p>
          <a:p>
            <a:pPr indent="-292100" lvl="0" marL="457200" rtl="0" algn="l">
              <a:spcBef>
                <a:spcPts val="0"/>
              </a:spcBef>
              <a:spcAft>
                <a:spcPts val="0"/>
              </a:spcAft>
              <a:buClr>
                <a:srgbClr val="000000"/>
              </a:buClr>
              <a:buSzPts val="1000"/>
              <a:buFont typeface="Nunito"/>
              <a:buChar char="●"/>
            </a:pPr>
            <a:r>
              <a:rPr lang="en" sz="1000">
                <a:solidFill>
                  <a:srgbClr val="000000"/>
                </a:solidFill>
                <a:latin typeface="Nunito"/>
                <a:ea typeface="Nunito"/>
                <a:cs typeface="Nunito"/>
                <a:sym typeface="Nunito"/>
              </a:rPr>
              <a:t>Coral Hill Parks and Recreation Department</a:t>
            </a:r>
            <a:endParaRPr sz="1000">
              <a:solidFill>
                <a:srgbClr val="000000"/>
              </a:solidFill>
              <a:latin typeface="Nunito"/>
              <a:ea typeface="Nunito"/>
              <a:cs typeface="Nunito"/>
              <a:sym typeface="Nunito"/>
            </a:endParaRPr>
          </a:p>
          <a:p>
            <a:pPr indent="-292100" lvl="0" marL="457200" rtl="0" algn="l">
              <a:spcBef>
                <a:spcPts val="0"/>
              </a:spcBef>
              <a:spcAft>
                <a:spcPts val="0"/>
              </a:spcAft>
              <a:buClr>
                <a:srgbClr val="000000"/>
              </a:buClr>
              <a:buSzPts val="1000"/>
              <a:buFont typeface="Nunito"/>
              <a:buChar char="●"/>
            </a:pPr>
            <a:r>
              <a:rPr lang="en" sz="1000">
                <a:solidFill>
                  <a:srgbClr val="000000"/>
                </a:solidFill>
                <a:latin typeface="Nunito"/>
                <a:ea typeface="Nunito"/>
                <a:cs typeface="Nunito"/>
                <a:sym typeface="Nunito"/>
              </a:rPr>
              <a:t>Construction firms, landscape architects, and residents</a:t>
            </a:r>
            <a:endParaRPr sz="1000">
              <a:solidFill>
                <a:srgbClr val="000000"/>
              </a:solidFill>
              <a:latin typeface="Nunito"/>
              <a:ea typeface="Nunito"/>
              <a:cs typeface="Nunito"/>
              <a:sym typeface="Nunito"/>
            </a:endParaRPr>
          </a:p>
          <a:p>
            <a:pPr indent="0" lvl="0" marL="0" rtl="0" algn="l">
              <a:spcBef>
                <a:spcPts val="1200"/>
              </a:spcBef>
              <a:spcAft>
                <a:spcPts val="0"/>
              </a:spcAft>
              <a:buNone/>
            </a:pPr>
            <a:r>
              <a:rPr lang="en">
                <a:solidFill>
                  <a:srgbClr val="434343"/>
                </a:solidFill>
                <a:latin typeface="Nunito Black"/>
                <a:ea typeface="Nunito Black"/>
                <a:cs typeface="Nunito Black"/>
                <a:sym typeface="Nunito Black"/>
              </a:rPr>
              <a:t>IN SCOPE</a:t>
            </a:r>
            <a:endParaRPr sz="1100">
              <a:solidFill>
                <a:srgbClr val="434343"/>
              </a:solidFill>
              <a:latin typeface="Nunito Black"/>
              <a:ea typeface="Nunito Black"/>
              <a:cs typeface="Nunito Black"/>
              <a:sym typeface="Nunito Black"/>
            </a:endParaRPr>
          </a:p>
          <a:p>
            <a:pPr indent="0" lvl="0" marL="0" rtl="0" algn="l">
              <a:spcBef>
                <a:spcPts val="1200"/>
              </a:spcBef>
              <a:spcAft>
                <a:spcPts val="0"/>
              </a:spcAft>
              <a:buNone/>
            </a:pPr>
            <a:r>
              <a:rPr lang="en" sz="1000">
                <a:solidFill>
                  <a:srgbClr val="000000"/>
                </a:solidFill>
                <a:latin typeface="Nunito"/>
                <a:ea typeface="Nunito"/>
                <a:cs typeface="Nunito"/>
                <a:sym typeface="Nunito"/>
              </a:rPr>
              <a:t>Construction of listed amenities, site preparation, and a grand opening event.</a:t>
            </a:r>
            <a:endParaRPr sz="1000">
              <a:solidFill>
                <a:srgbClr val="000000"/>
              </a:solidFill>
              <a:latin typeface="Nunito"/>
              <a:ea typeface="Nunito"/>
              <a:cs typeface="Nunito"/>
              <a:sym typeface="Nunito"/>
            </a:endParaRPr>
          </a:p>
          <a:p>
            <a:pPr indent="0" lvl="0" marL="0" rtl="0" algn="l">
              <a:spcBef>
                <a:spcPts val="1200"/>
              </a:spcBef>
              <a:spcAft>
                <a:spcPts val="0"/>
              </a:spcAft>
              <a:buNone/>
            </a:pPr>
            <a:r>
              <a:rPr lang="en">
                <a:solidFill>
                  <a:srgbClr val="434343"/>
                </a:solidFill>
                <a:latin typeface="Nunito Black"/>
                <a:ea typeface="Nunito Black"/>
                <a:cs typeface="Nunito Black"/>
                <a:sym typeface="Nunito Black"/>
              </a:rPr>
              <a:t>OUT OF SCOPE</a:t>
            </a:r>
            <a:endParaRPr sz="1100">
              <a:solidFill>
                <a:srgbClr val="434343"/>
              </a:solidFill>
              <a:latin typeface="Nunito Black"/>
              <a:ea typeface="Nunito Black"/>
              <a:cs typeface="Nunito Black"/>
              <a:sym typeface="Nunito Black"/>
            </a:endParaRPr>
          </a:p>
          <a:p>
            <a:pPr indent="0" lvl="0" marL="0" rtl="0" algn="l">
              <a:spcBef>
                <a:spcPts val="1200"/>
              </a:spcBef>
              <a:spcAft>
                <a:spcPts val="1200"/>
              </a:spcAft>
              <a:buNone/>
            </a:pPr>
            <a:r>
              <a:rPr lang="en" sz="1000">
                <a:solidFill>
                  <a:srgbClr val="000000"/>
                </a:solidFill>
                <a:latin typeface="Nunito"/>
                <a:ea typeface="Nunito"/>
                <a:cs typeface="Nunito"/>
                <a:sym typeface="Nunito"/>
              </a:rPr>
              <a:t>Unrelated infrastructure projects, additional amenities beyond the proposal, and long-term maintenance.</a:t>
            </a:r>
            <a:endParaRPr b="1">
              <a:solidFill>
                <a:srgbClr val="434343"/>
              </a:solidFill>
              <a:latin typeface="Nunito"/>
              <a:ea typeface="Nunito"/>
              <a:cs typeface="Nunito"/>
              <a:sym typeface="Nunito"/>
            </a:endParaRPr>
          </a:p>
        </p:txBody>
      </p:sp>
      <p:sp>
        <p:nvSpPr>
          <p:cNvPr id="1150" name="Google Shape;1150;p136"/>
          <p:cNvSpPr txBox="1"/>
          <p:nvPr>
            <p:ph idx="5" type="subTitle"/>
          </p:nvPr>
        </p:nvSpPr>
        <p:spPr>
          <a:xfrm>
            <a:off x="442956" y="933100"/>
            <a:ext cx="6568500" cy="6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Nunito ExtraLight"/>
                <a:ea typeface="Nunito ExtraLight"/>
                <a:cs typeface="Nunito ExtraLight"/>
                <a:sym typeface="Nunito ExtraLight"/>
              </a:rPr>
              <a:t>Scope Statement</a:t>
            </a:r>
            <a:endParaRPr sz="3000">
              <a:latin typeface="Nunito ExtraLight"/>
              <a:ea typeface="Nunito ExtraLight"/>
              <a:cs typeface="Nunito ExtraLight"/>
              <a:sym typeface="Nunito ExtraLight"/>
            </a:endParaRPr>
          </a:p>
        </p:txBody>
      </p:sp>
      <p:cxnSp>
        <p:nvCxnSpPr>
          <p:cNvPr id="1151" name="Google Shape;1151;p136"/>
          <p:cNvCxnSpPr/>
          <p:nvPr/>
        </p:nvCxnSpPr>
        <p:spPr>
          <a:xfrm flipH="1" rot="10800000">
            <a:off x="442956" y="2260565"/>
            <a:ext cx="6973800" cy="10500"/>
          </a:xfrm>
          <a:prstGeom prst="straightConnector1">
            <a:avLst/>
          </a:prstGeom>
          <a:noFill/>
          <a:ln cap="flat" cmpd="sng" w="19050">
            <a:solidFill>
              <a:schemeClr val="accent1"/>
            </a:solidFill>
            <a:prstDash val="dot"/>
            <a:round/>
            <a:headEnd len="med" w="med" type="none"/>
            <a:tailEnd len="med" w="med" type="none"/>
          </a:ln>
        </p:spPr>
      </p:cxnSp>
      <p:sp>
        <p:nvSpPr>
          <p:cNvPr id="1152" name="Google Shape;1152;p136"/>
          <p:cNvSpPr txBox="1"/>
          <p:nvPr>
            <p:ph idx="13" type="subTitle"/>
          </p:nvPr>
        </p:nvSpPr>
        <p:spPr>
          <a:xfrm>
            <a:off x="442950" y="1511975"/>
            <a:ext cx="6593400" cy="65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B5394"/>
                </a:solidFill>
                <a:latin typeface="Nunito Black"/>
                <a:ea typeface="Nunito Black"/>
                <a:cs typeface="Nunito Black"/>
                <a:sym typeface="Nunito Black"/>
              </a:rPr>
              <a:t>Project Name &amp; Description</a:t>
            </a:r>
            <a:r>
              <a:rPr lang="en">
                <a:solidFill>
                  <a:srgbClr val="0B5394"/>
                </a:solidFill>
                <a:latin typeface="Nunito Black"/>
                <a:ea typeface="Nunito Black"/>
                <a:cs typeface="Nunito Black"/>
                <a:sym typeface="Nunito Black"/>
              </a:rPr>
              <a:t>: </a:t>
            </a:r>
            <a:r>
              <a:rPr b="1" lang="en">
                <a:solidFill>
                  <a:srgbClr val="0B5394"/>
                </a:solidFill>
                <a:latin typeface="Nunito"/>
                <a:ea typeface="Nunito"/>
                <a:cs typeface="Nunito"/>
                <a:sym typeface="Nunito"/>
              </a:rPr>
              <a:t>Coral Hill Community Park - Unite &amp; Play: A recreational park offering inclusive facilities for community engagement.</a:t>
            </a:r>
            <a:endParaRPr sz="1600">
              <a:solidFill>
                <a:schemeClr val="lt2"/>
              </a:solidFill>
              <a:latin typeface="Nunito ExtraBold"/>
              <a:ea typeface="Nunito ExtraBold"/>
              <a:cs typeface="Nunito ExtraBold"/>
              <a:sym typeface="Nunito ExtraBold"/>
            </a:endParaRPr>
          </a:p>
        </p:txBody>
      </p:sp>
      <p:sp>
        <p:nvSpPr>
          <p:cNvPr id="1153" name="Google Shape;1153;p136"/>
          <p:cNvSpPr txBox="1"/>
          <p:nvPr>
            <p:ph idx="1" type="subTitle"/>
          </p:nvPr>
        </p:nvSpPr>
        <p:spPr>
          <a:xfrm>
            <a:off x="451250" y="9588625"/>
            <a:ext cx="6973800" cy="3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B5394"/>
                </a:solidFill>
                <a:latin typeface="Nunito SemiBold"/>
                <a:ea typeface="Nunito SemiBold"/>
                <a:cs typeface="Nunito SemiBold"/>
                <a:sym typeface="Nunito SemiBold"/>
              </a:rPr>
              <a:t>CORAL HILL COMMUNITY PARK - UNITE &amp; PLAY PROJECT</a:t>
            </a:r>
            <a:r>
              <a:rPr lang="en" sz="1000">
                <a:solidFill>
                  <a:srgbClr val="0B5394"/>
                </a:solidFill>
                <a:latin typeface="Nunito SemiBold"/>
                <a:ea typeface="Nunito SemiBold"/>
                <a:cs typeface="Nunito SemiBold"/>
                <a:sym typeface="Nunito SemiBold"/>
              </a:rPr>
              <a:t> - SCOPE DOCUMENT 12/26/2024</a:t>
            </a:r>
            <a:endParaRPr sz="1000">
              <a:solidFill>
                <a:srgbClr val="0B5394"/>
              </a:solidFill>
              <a:latin typeface="Nunito SemiBold"/>
              <a:ea typeface="Nunito SemiBold"/>
              <a:cs typeface="Nunito SemiBold"/>
              <a:sym typeface="Nunito SemiBold"/>
            </a:endParaRPr>
          </a:p>
        </p:txBody>
      </p:sp>
      <p:cxnSp>
        <p:nvCxnSpPr>
          <p:cNvPr id="1154" name="Google Shape;1154;p136"/>
          <p:cNvCxnSpPr/>
          <p:nvPr/>
        </p:nvCxnSpPr>
        <p:spPr>
          <a:xfrm flipH="1" rot="10800000">
            <a:off x="442956" y="9499565"/>
            <a:ext cx="6973800" cy="10500"/>
          </a:xfrm>
          <a:prstGeom prst="straightConnector1">
            <a:avLst/>
          </a:prstGeom>
          <a:noFill/>
          <a:ln cap="flat" cmpd="sng" w="19050">
            <a:solidFill>
              <a:schemeClr val="accent1"/>
            </a:solidFill>
            <a:prstDash val="dot"/>
            <a:round/>
            <a:headEnd len="med" w="med" type="none"/>
            <a:tailEnd len="med" w="med" type="none"/>
          </a:ln>
        </p:spPr>
      </p:cxnSp>
      <p:sp>
        <p:nvSpPr>
          <p:cNvPr id="1155" name="Google Shape;1155;p136"/>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chemeClr val="accent1"/>
                </a:solidFill>
              </a:rPr>
              <a:t>‹#›</a:t>
            </a:fld>
            <a:endParaRPr sz="100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159" name="Shape 1159"/>
        <p:cNvGrpSpPr/>
        <p:nvPr/>
      </p:nvGrpSpPr>
      <p:grpSpPr>
        <a:xfrm>
          <a:off x="0" y="0"/>
          <a:ext cx="0" cy="0"/>
          <a:chOff x="0" y="0"/>
          <a:chExt cx="0" cy="0"/>
        </a:xfrm>
      </p:grpSpPr>
      <p:sp>
        <p:nvSpPr>
          <p:cNvPr id="1160" name="Google Shape;1160;p137"/>
          <p:cNvSpPr txBox="1"/>
          <p:nvPr>
            <p:ph type="title"/>
          </p:nvPr>
        </p:nvSpPr>
        <p:spPr>
          <a:xfrm>
            <a:off x="1186430" y="1115742"/>
            <a:ext cx="5969700" cy="227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latin typeface="Nunito"/>
                <a:ea typeface="Nunito"/>
                <a:cs typeface="Nunito"/>
                <a:sym typeface="Nunito"/>
              </a:rPr>
              <a:t>CORAL HILL COMMUNITY PARK</a:t>
            </a:r>
            <a:r>
              <a:rPr lang="en" sz="1200">
                <a:latin typeface="Nunito"/>
                <a:ea typeface="Nunito"/>
                <a:cs typeface="Nunito"/>
                <a:sym typeface="Nunito"/>
              </a:rPr>
              <a:t> </a:t>
            </a:r>
            <a:r>
              <a:rPr lang="en" sz="1800">
                <a:latin typeface="Nunito"/>
                <a:ea typeface="Nunito"/>
                <a:cs typeface="Nunito"/>
                <a:sym typeface="Nunito"/>
              </a:rPr>
              <a:t>-</a:t>
            </a:r>
            <a:r>
              <a:rPr lang="en" sz="1200">
                <a:latin typeface="Nunito"/>
                <a:ea typeface="Nunito"/>
                <a:cs typeface="Nunito"/>
                <a:sym typeface="Nunito"/>
              </a:rPr>
              <a:t> </a:t>
            </a:r>
            <a:r>
              <a:rPr lang="en" sz="2000">
                <a:latin typeface="Nunito"/>
                <a:ea typeface="Nunito"/>
                <a:cs typeface="Nunito"/>
                <a:sym typeface="Nunito"/>
              </a:rPr>
              <a:t>UNITE &amp; PLAY</a:t>
            </a:r>
            <a:endParaRPr sz="2000">
              <a:latin typeface="Nunito"/>
              <a:ea typeface="Nunito"/>
              <a:cs typeface="Nunito"/>
              <a:sym typeface="Nunito"/>
            </a:endParaRPr>
          </a:p>
          <a:p>
            <a:pPr indent="0" lvl="0" marL="0" rtl="0" algn="l">
              <a:lnSpc>
                <a:spcPct val="90000"/>
              </a:lnSpc>
              <a:spcBef>
                <a:spcPts val="0"/>
              </a:spcBef>
              <a:spcAft>
                <a:spcPts val="0"/>
              </a:spcAft>
              <a:buClr>
                <a:schemeClr val="dk1"/>
              </a:buClr>
              <a:buSzPts val="1100"/>
              <a:buFont typeface="Arial"/>
              <a:buNone/>
            </a:pPr>
            <a:r>
              <a:rPr lang="en" sz="2400">
                <a:latin typeface="Nunito ExtraBold"/>
                <a:ea typeface="Nunito ExtraBold"/>
                <a:cs typeface="Nunito ExtraBold"/>
                <a:sym typeface="Nunito ExtraBold"/>
              </a:rPr>
              <a:t>WORK BREAKDOWN STRUCTURE</a:t>
            </a:r>
            <a:endParaRPr sz="3400">
              <a:solidFill>
                <a:srgbClr val="6FA8DC"/>
              </a:solidFill>
              <a:latin typeface="Nunito ExtraLight"/>
              <a:ea typeface="Nunito ExtraLight"/>
              <a:cs typeface="Nunito ExtraLight"/>
              <a:sym typeface="Nunito ExtraLight"/>
            </a:endParaRPr>
          </a:p>
        </p:txBody>
      </p:sp>
      <p:sp>
        <p:nvSpPr>
          <p:cNvPr id="1161" name="Google Shape;1161;p137"/>
          <p:cNvSpPr txBox="1"/>
          <p:nvPr>
            <p:ph idx="1" type="subTitle"/>
          </p:nvPr>
        </p:nvSpPr>
        <p:spPr>
          <a:xfrm>
            <a:off x="1186425" y="6147425"/>
            <a:ext cx="5477400" cy="232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PROJECT SPONSOR:</a:t>
            </a:r>
            <a:endParaRPr sz="1800">
              <a:latin typeface="Nunito"/>
              <a:ea typeface="Nunito"/>
              <a:cs typeface="Nunito"/>
              <a:sym typeface="Nunito"/>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MAYOR LIM JOHNSON</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1800">
              <a:latin typeface="Nunito Black"/>
              <a:ea typeface="Nunito Black"/>
              <a:cs typeface="Nunito Black"/>
              <a:sym typeface="Nunito Black"/>
            </a:endParaRPr>
          </a:p>
          <a:p>
            <a:pPr indent="0" lvl="0" marL="0" rtl="0" algn="l">
              <a:spcBef>
                <a:spcPts val="0"/>
              </a:spcBef>
              <a:spcAft>
                <a:spcPts val="0"/>
              </a:spcAft>
              <a:buNone/>
            </a:pPr>
            <a:r>
              <a:rPr lang="en" sz="1800">
                <a:latin typeface="Nunito"/>
                <a:ea typeface="Nunito"/>
                <a:cs typeface="Nunito"/>
                <a:sym typeface="Nunito"/>
              </a:rPr>
              <a:t>PROJECT MANAGER:</a:t>
            </a:r>
            <a:endParaRPr sz="1800">
              <a:latin typeface="Nunito"/>
              <a:ea typeface="Nunito"/>
              <a:cs typeface="Nunito"/>
              <a:sym typeface="Nunito"/>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SARAH JOHNSON</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January 2025</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2000">
              <a:latin typeface="Nunito Black"/>
              <a:ea typeface="Nunito Black"/>
              <a:cs typeface="Nunito Black"/>
              <a:sym typeface="Nunito Black"/>
            </a:endParaRPr>
          </a:p>
        </p:txBody>
      </p:sp>
      <p:sp>
        <p:nvSpPr>
          <p:cNvPr id="1162" name="Google Shape;1162;p137"/>
          <p:cNvSpPr txBox="1"/>
          <p:nvPr>
            <p:ph idx="2" type="body"/>
          </p:nvPr>
        </p:nvSpPr>
        <p:spPr>
          <a:xfrm>
            <a:off x="1186430" y="8336280"/>
            <a:ext cx="2927700" cy="9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Medium"/>
                <a:ea typeface="Nunito Medium"/>
                <a:cs typeface="Nunito Medium"/>
                <a:sym typeface="Nunito Medium"/>
              </a:rPr>
              <a:t>Prepared by Katharine Harshman</a:t>
            </a:r>
            <a:endParaRPr>
              <a:latin typeface="Nunito Medium"/>
              <a:ea typeface="Nunito Medium"/>
              <a:cs typeface="Nunito Medium"/>
              <a:sym typeface="Nunito Medium"/>
            </a:endParaRPr>
          </a:p>
          <a:p>
            <a:pPr indent="0" lvl="0" marL="0" rtl="0" algn="l">
              <a:spcBef>
                <a:spcPts val="0"/>
              </a:spcBef>
              <a:spcAft>
                <a:spcPts val="0"/>
              </a:spcAft>
              <a:buNone/>
            </a:pPr>
            <a:r>
              <a:rPr lang="en">
                <a:latin typeface="Nunito Medium"/>
                <a:ea typeface="Nunito Medium"/>
                <a:cs typeface="Nunito Medium"/>
                <a:sym typeface="Nunito Medium"/>
              </a:rPr>
              <a:t>BUS 522 Competency #16 Jan 2025</a:t>
            </a:r>
            <a:endParaRPr>
              <a:latin typeface="Nunito Medium"/>
              <a:ea typeface="Nunito Medium"/>
              <a:cs typeface="Nunito Medium"/>
              <a:sym typeface="Nunito Medium"/>
            </a:endParaRPr>
          </a:p>
        </p:txBody>
      </p:sp>
      <p:cxnSp>
        <p:nvCxnSpPr>
          <p:cNvPr id="1163" name="Google Shape;1163;p137"/>
          <p:cNvCxnSpPr/>
          <p:nvPr/>
        </p:nvCxnSpPr>
        <p:spPr>
          <a:xfrm>
            <a:off x="1058325" y="1280575"/>
            <a:ext cx="0" cy="2825700"/>
          </a:xfrm>
          <a:prstGeom prst="straightConnector1">
            <a:avLst/>
          </a:prstGeom>
          <a:noFill/>
          <a:ln cap="flat" cmpd="sng" w="28575">
            <a:solidFill>
              <a:srgbClr val="CFE2F3"/>
            </a:solidFill>
            <a:prstDash val="dot"/>
            <a:round/>
            <a:headEnd len="med" w="med" type="none"/>
            <a:tailEnd len="med" w="med" type="none"/>
          </a:ln>
        </p:spPr>
      </p:cxnSp>
      <p:sp>
        <p:nvSpPr>
          <p:cNvPr id="1164" name="Google Shape;1164;p137"/>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000">
                <a:solidFill>
                  <a:srgbClr val="FFFFFF"/>
                </a:solidFill>
              </a:rPr>
              <a:t>‹#›</a:t>
            </a:fld>
            <a:endParaRPr b="1" sz="10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138"/>
          <p:cNvSpPr txBox="1"/>
          <p:nvPr>
            <p:ph idx="1" type="subTitle"/>
          </p:nvPr>
        </p:nvSpPr>
        <p:spPr>
          <a:xfrm>
            <a:off x="232250" y="132175"/>
            <a:ext cx="7247100" cy="37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B5394"/>
                </a:solidFill>
                <a:latin typeface="Nunito Black"/>
                <a:ea typeface="Nunito Black"/>
                <a:cs typeface="Nunito Black"/>
                <a:sym typeface="Nunito Black"/>
              </a:rPr>
              <a:t>Work Breakdown Structure (WBS)</a:t>
            </a:r>
            <a:endParaRPr>
              <a:solidFill>
                <a:srgbClr val="0B5394"/>
              </a:solidFill>
              <a:latin typeface="Nunito Black"/>
              <a:ea typeface="Nunito Black"/>
              <a:cs typeface="Nunito Black"/>
              <a:sym typeface="Nunito Black"/>
            </a:endParaRPr>
          </a:p>
        </p:txBody>
      </p:sp>
      <p:graphicFrame>
        <p:nvGraphicFramePr>
          <p:cNvPr id="1170" name="Google Shape;1170;p138"/>
          <p:cNvGraphicFramePr/>
          <p:nvPr/>
        </p:nvGraphicFramePr>
        <p:xfrm>
          <a:off x="141750" y="550863"/>
          <a:ext cx="3000000" cy="3000000"/>
        </p:xfrm>
        <a:graphic>
          <a:graphicData uri="http://schemas.openxmlformats.org/drawingml/2006/table">
            <a:tbl>
              <a:tblPr>
                <a:noFill/>
                <a:tableStyleId>{D7409B7D-B543-4B52-B639-580D109613E4}</a:tableStyleId>
              </a:tblPr>
              <a:tblGrid>
                <a:gridCol w="695100"/>
                <a:gridCol w="670250"/>
                <a:gridCol w="607325"/>
                <a:gridCol w="607225"/>
                <a:gridCol w="1165500"/>
                <a:gridCol w="3639700"/>
              </a:tblGrid>
              <a:tr h="222150">
                <a:tc gridSpan="4">
                  <a:txBody>
                    <a:bodyPr/>
                    <a:lstStyle/>
                    <a:p>
                      <a:pPr indent="0" lvl="0" marL="0" rtl="0" algn="ctr">
                        <a:lnSpc>
                          <a:spcPct val="115000"/>
                        </a:lnSpc>
                        <a:spcBef>
                          <a:spcPts val="0"/>
                        </a:spcBef>
                        <a:spcAft>
                          <a:spcPts val="0"/>
                        </a:spcAft>
                        <a:buNone/>
                      </a:pPr>
                      <a:r>
                        <a:rPr b="1" lang="en" sz="1000">
                          <a:solidFill>
                            <a:srgbClr val="FFFFFF"/>
                          </a:solidFill>
                          <a:latin typeface="Nunito"/>
                          <a:ea typeface="Nunito"/>
                          <a:cs typeface="Nunito"/>
                          <a:sym typeface="Nunito"/>
                        </a:rPr>
                        <a:t>WBS CODE / ID</a:t>
                      </a:r>
                      <a:endParaRPr b="1" sz="1000">
                        <a:solidFill>
                          <a:srgbClr val="FFFFFF"/>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hMerge="1"/>
                <a:tc hMerge="1"/>
                <a:tc hMerge="1"/>
                <a:tc rowSpan="2">
                  <a:txBody>
                    <a:bodyPr/>
                    <a:lstStyle/>
                    <a:p>
                      <a:pPr indent="0" lvl="0" marL="0" rtl="0" algn="ctr">
                        <a:lnSpc>
                          <a:spcPct val="115000"/>
                        </a:lnSpc>
                        <a:spcBef>
                          <a:spcPts val="0"/>
                        </a:spcBef>
                        <a:spcAft>
                          <a:spcPts val="0"/>
                        </a:spcAft>
                        <a:buNone/>
                      </a:pPr>
                      <a:r>
                        <a:rPr b="1" lang="en" sz="1000">
                          <a:solidFill>
                            <a:srgbClr val="FFFFFF"/>
                          </a:solidFill>
                          <a:latin typeface="Nunito"/>
                          <a:ea typeface="Nunito"/>
                          <a:cs typeface="Nunito"/>
                          <a:sym typeface="Nunito"/>
                        </a:rPr>
                        <a:t>COMPONENT</a:t>
                      </a:r>
                      <a:endParaRPr b="1" sz="1000">
                        <a:solidFill>
                          <a:srgbClr val="FFFFFF"/>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rowSpan="2">
                  <a:txBody>
                    <a:bodyPr/>
                    <a:lstStyle/>
                    <a:p>
                      <a:pPr indent="0" lvl="0" marL="0" rtl="0" algn="ctr">
                        <a:lnSpc>
                          <a:spcPct val="115000"/>
                        </a:lnSpc>
                        <a:spcBef>
                          <a:spcPts val="0"/>
                        </a:spcBef>
                        <a:spcAft>
                          <a:spcPts val="0"/>
                        </a:spcAft>
                        <a:buNone/>
                      </a:pPr>
                      <a:r>
                        <a:rPr b="1" lang="en" sz="1000">
                          <a:solidFill>
                            <a:srgbClr val="FFFFFF"/>
                          </a:solidFill>
                          <a:latin typeface="Nunito"/>
                          <a:ea typeface="Nunito"/>
                          <a:cs typeface="Nunito"/>
                          <a:sym typeface="Nunito"/>
                        </a:rPr>
                        <a:t>BRIEF DESCRIPTION</a:t>
                      </a:r>
                      <a:endParaRPr b="1" sz="1000">
                        <a:solidFill>
                          <a:srgbClr val="FFFFFF"/>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r>
              <a:tr h="222150">
                <a:tc>
                  <a:txBody>
                    <a:bodyPr/>
                    <a:lstStyle/>
                    <a:p>
                      <a:pPr indent="0" lvl="0" marL="0" rtl="0" algn="ctr">
                        <a:lnSpc>
                          <a:spcPct val="115000"/>
                        </a:lnSpc>
                        <a:spcBef>
                          <a:spcPts val="0"/>
                        </a:spcBef>
                        <a:spcAft>
                          <a:spcPts val="0"/>
                        </a:spcAft>
                        <a:buNone/>
                      </a:pPr>
                      <a:r>
                        <a:rPr b="1" lang="en" sz="1000">
                          <a:solidFill>
                            <a:srgbClr val="FFFFFF"/>
                          </a:solidFill>
                          <a:latin typeface="Nunito"/>
                          <a:ea typeface="Nunito"/>
                          <a:cs typeface="Nunito"/>
                          <a:sym typeface="Nunito"/>
                        </a:rPr>
                        <a:t>TASK</a:t>
                      </a:r>
                      <a:endParaRPr b="1" sz="1000">
                        <a:solidFill>
                          <a:srgbClr val="FFFFFF"/>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latin typeface="Nunito"/>
                          <a:ea typeface="Nunito"/>
                          <a:cs typeface="Nunito"/>
                          <a:sym typeface="Nunito"/>
                        </a:rPr>
                        <a:t>MS</a:t>
                      </a:r>
                      <a:endParaRPr b="1" sz="1000">
                        <a:solidFill>
                          <a:srgbClr val="FFFFFF"/>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latin typeface="Nunito"/>
                          <a:ea typeface="Nunito"/>
                          <a:cs typeface="Nunito"/>
                          <a:sym typeface="Nunito"/>
                        </a:rPr>
                        <a:t>ST</a:t>
                      </a:r>
                      <a:endParaRPr b="1" sz="1000">
                        <a:solidFill>
                          <a:srgbClr val="FFFFFF"/>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latin typeface="Nunito"/>
                          <a:ea typeface="Nunito"/>
                          <a:cs typeface="Nunito"/>
                          <a:sym typeface="Nunito"/>
                        </a:rPr>
                        <a:t>SST</a:t>
                      </a:r>
                      <a:endParaRPr b="1" sz="1000">
                        <a:solidFill>
                          <a:srgbClr val="FFFFFF"/>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vMerge="1"/>
                <a:tc vMerge="1"/>
              </a:tr>
              <a:tr h="222150">
                <a:tc>
                  <a:txBody>
                    <a:bodyPr/>
                    <a:lstStyle/>
                    <a:p>
                      <a:pPr indent="0" lvl="0" marL="0" rtl="0" algn="r">
                        <a:lnSpc>
                          <a:spcPct val="115000"/>
                        </a:lnSpc>
                        <a:spcBef>
                          <a:spcPts val="0"/>
                        </a:spcBef>
                        <a:spcAft>
                          <a:spcPts val="0"/>
                        </a:spcAft>
                        <a:buNone/>
                      </a:pPr>
                      <a:r>
                        <a:rPr b="1" lang="en" sz="1000">
                          <a:solidFill>
                            <a:srgbClr val="1155CC"/>
                          </a:solidFill>
                          <a:latin typeface="Nunito"/>
                          <a:ea typeface="Nunito"/>
                          <a:cs typeface="Nunito"/>
                          <a:sym typeface="Nunito"/>
                        </a:rPr>
                        <a:t>1.0</a:t>
                      </a:r>
                      <a:endParaRPr b="1" sz="1000">
                        <a:solidFill>
                          <a:srgbClr val="1155CC"/>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 sz="1000">
                          <a:solidFill>
                            <a:srgbClr val="1155CC"/>
                          </a:solidFill>
                          <a:latin typeface="Nunito"/>
                          <a:ea typeface="Nunito"/>
                          <a:cs typeface="Nunito"/>
                          <a:sym typeface="Nunito"/>
                        </a:rPr>
                        <a:t>TASK</a:t>
                      </a:r>
                      <a:endParaRPr b="1" sz="1000">
                        <a:solidFill>
                          <a:srgbClr val="1155CC"/>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 sz="1000">
                          <a:solidFill>
                            <a:srgbClr val="1155CC"/>
                          </a:solidFill>
                          <a:latin typeface="Nunito"/>
                          <a:ea typeface="Nunito"/>
                          <a:cs typeface="Nunito"/>
                          <a:sym typeface="Nunito"/>
                        </a:rPr>
                        <a:t>PROJECT PLANNING AND PREPARATION</a:t>
                      </a:r>
                      <a:endParaRPr b="1" sz="1000">
                        <a:solidFill>
                          <a:srgbClr val="1155CC"/>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9DAF8"/>
                    </a:solidFill>
                  </a:tcPr>
                </a:tc>
              </a:tr>
              <a:tr h="22215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1.1.1</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Subtask (ST)</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Conduct community surveys</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1.1.1.1</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SST</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Design survey questions</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1.1.1.2</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SST</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Distribute surveys</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1.1.1.3</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SST</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Collect completed surveys</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1.1.2</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Subtask (ST)</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Analyze survey data</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1.1.2.1</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SST</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Clean and organize data</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1.1.2.2</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SST</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Identify trends and insights</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1.1.2.3</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SST</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Create a report on survey findings</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1.1.3</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Subtask (ST)</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Collaborate with landscape architects</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1.1.3.1</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SST</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Hold initial planning meetings</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1.1.3.2</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SST</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Finalize design concepts</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1.1.3.3</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SST</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Review and approve design blueprints</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1.1.4</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Subtask (ST)</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Obtain permits and approvals</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1.1.4.1</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SST</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Research required permits</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1.1.4.2</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SST</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Submit applications for permits</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1.1.4.3</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SST</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Follow up with authorities</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1.1.5</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Subtask (ST)</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Develop comprehensive budget</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1.1.5.1</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SST</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Identify cost categories</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1.1.5.2</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SST</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Estimate costs for each category</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1.1.5.3</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SST</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Nunito"/>
                          <a:ea typeface="Nunito"/>
                          <a:cs typeface="Nunito"/>
                          <a:sym typeface="Nunito"/>
                        </a:rPr>
                        <a:t>Review and finalize the budget</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b="1" i="1" lang="en" sz="1000">
                          <a:latin typeface="Nunito"/>
                          <a:ea typeface="Nunito"/>
                          <a:cs typeface="Nunito"/>
                          <a:sym typeface="Nunito"/>
                        </a:rPr>
                        <a:t>1.2</a:t>
                      </a:r>
                      <a:endParaRPr b="1" i="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i="1" lang="en" sz="1000">
                          <a:latin typeface="Nunito"/>
                          <a:ea typeface="Nunito"/>
                          <a:cs typeface="Nunito"/>
                          <a:sym typeface="Nunito"/>
                        </a:rPr>
                        <a:t>Milestone (MS)</a:t>
                      </a:r>
                      <a:endParaRPr b="1" i="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i="1" lang="en" sz="1000">
                          <a:latin typeface="Nunito"/>
                          <a:ea typeface="Nunito"/>
                          <a:cs typeface="Nunito"/>
                          <a:sym typeface="Nunito"/>
                        </a:rPr>
                        <a:t>Project Planning and Preparation Completed</a:t>
                      </a:r>
                      <a:endParaRPr b="1" i="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222150">
                <a:tc>
                  <a:txBody>
                    <a:bodyPr/>
                    <a:lstStyle/>
                    <a:p>
                      <a:pPr indent="0" lvl="0" marL="0" rtl="0" algn="r">
                        <a:lnSpc>
                          <a:spcPct val="115000"/>
                        </a:lnSpc>
                        <a:spcBef>
                          <a:spcPts val="0"/>
                        </a:spcBef>
                        <a:spcAft>
                          <a:spcPts val="0"/>
                        </a:spcAft>
                        <a:buNone/>
                      </a:pPr>
                      <a:r>
                        <a:rPr b="1" lang="en" sz="1000">
                          <a:solidFill>
                            <a:srgbClr val="1155CC"/>
                          </a:solidFill>
                          <a:latin typeface="Nunito"/>
                          <a:ea typeface="Nunito"/>
                          <a:cs typeface="Nunito"/>
                          <a:sym typeface="Nunito"/>
                        </a:rPr>
                        <a:t>2.0</a:t>
                      </a:r>
                      <a:endParaRPr b="1" sz="1000">
                        <a:solidFill>
                          <a:srgbClr val="1155CC"/>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 sz="1000">
                          <a:solidFill>
                            <a:srgbClr val="1155CC"/>
                          </a:solidFill>
                          <a:latin typeface="Nunito"/>
                          <a:ea typeface="Nunito"/>
                          <a:cs typeface="Nunito"/>
                          <a:sym typeface="Nunito"/>
                        </a:rPr>
                        <a:t>TASK</a:t>
                      </a:r>
                      <a:endParaRPr b="1" sz="1000">
                        <a:solidFill>
                          <a:srgbClr val="1155CC"/>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 sz="1000">
                          <a:solidFill>
                            <a:srgbClr val="1155CC"/>
                          </a:solidFill>
                          <a:latin typeface="Nunito"/>
                          <a:ea typeface="Nunito"/>
                          <a:cs typeface="Nunito"/>
                          <a:sym typeface="Nunito"/>
                        </a:rPr>
                        <a:t>CONSTRUCTION AND IMPLEMENTATION</a:t>
                      </a:r>
                      <a:endParaRPr b="1" sz="1000">
                        <a:solidFill>
                          <a:srgbClr val="1155CC"/>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9DAF8"/>
                    </a:solidFill>
                  </a:tcPr>
                </a:tc>
              </a:tr>
              <a:tr h="22215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2.1.1</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Subtask (ST)</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Site preparation</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49875">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2.1.2</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Subtask (ST)</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Build basketball courts and skatepark foundations</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2.1.3</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Subtask (ST)</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Construct splash pad with safety measures</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2.1.4</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Subtask (ST)</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Build pickleball courts with fencing</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2.1.5</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Subtask (ST)</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Create shaded picnic areas</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b="1" i="1" lang="en" sz="1000">
                          <a:latin typeface="Nunito"/>
                          <a:ea typeface="Nunito"/>
                          <a:cs typeface="Nunito"/>
                          <a:sym typeface="Nunito"/>
                        </a:rPr>
                        <a:t>2.2</a:t>
                      </a:r>
                      <a:endParaRPr b="1" i="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i="1" lang="en" sz="1000">
                          <a:latin typeface="Nunito"/>
                          <a:ea typeface="Nunito"/>
                          <a:cs typeface="Nunito"/>
                          <a:sym typeface="Nunito"/>
                        </a:rPr>
                        <a:t>Milestone (MS)</a:t>
                      </a:r>
                      <a:endParaRPr b="1" i="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i="1" lang="en" sz="1000">
                          <a:latin typeface="Nunito"/>
                          <a:ea typeface="Nunito"/>
                          <a:cs typeface="Nunito"/>
                          <a:sym typeface="Nunito"/>
                        </a:rPr>
                        <a:t>Construction Completed</a:t>
                      </a:r>
                      <a:endParaRPr b="1" i="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222150">
                <a:tc>
                  <a:txBody>
                    <a:bodyPr/>
                    <a:lstStyle/>
                    <a:p>
                      <a:pPr indent="0" lvl="0" marL="0" rtl="0" algn="r">
                        <a:lnSpc>
                          <a:spcPct val="115000"/>
                        </a:lnSpc>
                        <a:spcBef>
                          <a:spcPts val="0"/>
                        </a:spcBef>
                        <a:spcAft>
                          <a:spcPts val="0"/>
                        </a:spcAft>
                        <a:buNone/>
                      </a:pPr>
                      <a:r>
                        <a:rPr b="1" lang="en" sz="1000">
                          <a:solidFill>
                            <a:srgbClr val="1155CC"/>
                          </a:solidFill>
                          <a:latin typeface="Nunito"/>
                          <a:ea typeface="Nunito"/>
                          <a:cs typeface="Nunito"/>
                          <a:sym typeface="Nunito"/>
                        </a:rPr>
                        <a:t>3.0</a:t>
                      </a:r>
                      <a:endParaRPr b="1" sz="1000">
                        <a:solidFill>
                          <a:srgbClr val="1155CC"/>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 sz="1000">
                          <a:solidFill>
                            <a:srgbClr val="1155CC"/>
                          </a:solidFill>
                          <a:latin typeface="Nunito"/>
                          <a:ea typeface="Nunito"/>
                          <a:cs typeface="Nunito"/>
                          <a:sym typeface="Nunito"/>
                        </a:rPr>
                        <a:t>TASK</a:t>
                      </a:r>
                      <a:endParaRPr b="1" sz="1000">
                        <a:solidFill>
                          <a:srgbClr val="1155CC"/>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 sz="1000">
                          <a:solidFill>
                            <a:srgbClr val="1155CC"/>
                          </a:solidFill>
                          <a:latin typeface="Nunito"/>
                          <a:ea typeface="Nunito"/>
                          <a:cs typeface="Nunito"/>
                          <a:sym typeface="Nunito"/>
                        </a:rPr>
                        <a:t>FINALIZATION AND OPENING PREPARATION</a:t>
                      </a:r>
                      <a:endParaRPr b="1" sz="1000">
                        <a:solidFill>
                          <a:srgbClr val="1155CC"/>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9DAF8"/>
                    </a:solidFill>
                  </a:tcPr>
                </a:tc>
              </a:tr>
              <a:tr h="22215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3.1.1</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Subtask (ST)</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Landscape with trees and greenery</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3.1.2</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Subtask (ST)</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Install park signage</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9535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3.1.3</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Subtask (ST)</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Recruit and train park staff</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b="1" i="1" lang="en" sz="1000">
                          <a:latin typeface="Nunito"/>
                          <a:ea typeface="Nunito"/>
                          <a:cs typeface="Nunito"/>
                          <a:sym typeface="Nunito"/>
                        </a:rPr>
                        <a:t>3.2</a:t>
                      </a:r>
                      <a:endParaRPr b="1" i="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i="1" lang="en" sz="1000">
                          <a:latin typeface="Nunito"/>
                          <a:ea typeface="Nunito"/>
                          <a:cs typeface="Nunito"/>
                          <a:sym typeface="Nunito"/>
                        </a:rPr>
                        <a:t>Milestone (MS)</a:t>
                      </a:r>
                      <a:endParaRPr b="1" i="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i="1" lang="en" sz="1000">
                          <a:latin typeface="Nunito"/>
                          <a:ea typeface="Nunito"/>
                          <a:cs typeface="Nunito"/>
                          <a:sym typeface="Nunito"/>
                        </a:rPr>
                        <a:t>Finalization and Preparation Completed</a:t>
                      </a:r>
                      <a:endParaRPr b="1" i="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222150">
                <a:tc>
                  <a:txBody>
                    <a:bodyPr/>
                    <a:lstStyle/>
                    <a:p>
                      <a:pPr indent="0" lvl="0" marL="0" rtl="0" algn="r">
                        <a:lnSpc>
                          <a:spcPct val="115000"/>
                        </a:lnSpc>
                        <a:spcBef>
                          <a:spcPts val="0"/>
                        </a:spcBef>
                        <a:spcAft>
                          <a:spcPts val="0"/>
                        </a:spcAft>
                        <a:buNone/>
                      </a:pPr>
                      <a:r>
                        <a:rPr b="1" lang="en" sz="1000">
                          <a:solidFill>
                            <a:srgbClr val="1155CC"/>
                          </a:solidFill>
                          <a:latin typeface="Nunito"/>
                          <a:ea typeface="Nunito"/>
                          <a:cs typeface="Nunito"/>
                          <a:sym typeface="Nunito"/>
                        </a:rPr>
                        <a:t>4.0</a:t>
                      </a:r>
                      <a:endParaRPr b="1" sz="1000">
                        <a:solidFill>
                          <a:srgbClr val="1155CC"/>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 sz="1000">
                          <a:solidFill>
                            <a:srgbClr val="1155CC"/>
                          </a:solidFill>
                          <a:latin typeface="Nunito"/>
                          <a:ea typeface="Nunito"/>
                          <a:cs typeface="Nunito"/>
                          <a:sym typeface="Nunito"/>
                        </a:rPr>
                        <a:t>TASK</a:t>
                      </a:r>
                      <a:endParaRPr b="1" sz="1000">
                        <a:solidFill>
                          <a:srgbClr val="1155CC"/>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 sz="1000">
                          <a:solidFill>
                            <a:srgbClr val="1155CC"/>
                          </a:solidFill>
                          <a:latin typeface="Nunito"/>
                          <a:ea typeface="Nunito"/>
                          <a:cs typeface="Nunito"/>
                          <a:sym typeface="Nunito"/>
                        </a:rPr>
                        <a:t>GRAND OPENING AND COMMUNITY ENGAGEMENT</a:t>
                      </a:r>
                      <a:endParaRPr b="1" sz="1000">
                        <a:solidFill>
                          <a:srgbClr val="1155CC"/>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9DAF8"/>
                    </a:solidFill>
                  </a:tcPr>
                </a:tc>
              </a:tr>
              <a:tr h="22215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4.1.1</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Subtask (ST)</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Plan and execute opening event</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4.1.2</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Subtask (ST)</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Initiate community engagement activities</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00025">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4.1.3</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Subtask (ST)</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Nunito"/>
                          <a:ea typeface="Nunito"/>
                          <a:cs typeface="Nunito"/>
                          <a:sym typeface="Nunito"/>
                        </a:rPr>
                        <a:t>Establish visitor feedback systems</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00025">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b="1" i="1" lang="en" sz="1000">
                          <a:latin typeface="Nunito"/>
                          <a:ea typeface="Nunito"/>
                          <a:cs typeface="Nunito"/>
                          <a:sym typeface="Nunito"/>
                        </a:rPr>
                        <a:t>4.2</a:t>
                      </a:r>
                      <a:endParaRPr b="1" i="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t/>
                      </a:r>
                      <a:endParaRPr b="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i="1" lang="en" sz="1000">
                          <a:latin typeface="Nunito"/>
                          <a:ea typeface="Nunito"/>
                          <a:cs typeface="Nunito"/>
                          <a:sym typeface="Nunito"/>
                        </a:rPr>
                        <a:t>Milestone (MS)</a:t>
                      </a:r>
                      <a:endParaRPr b="1" i="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i="1" lang="en" sz="1000">
                          <a:latin typeface="Nunito"/>
                          <a:ea typeface="Nunito"/>
                          <a:cs typeface="Nunito"/>
                          <a:sym typeface="Nunito"/>
                        </a:rPr>
                        <a:t>Grand Opening Celebration</a:t>
                      </a:r>
                      <a:endParaRPr b="1" i="1" sz="1000">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bl>
          </a:graphicData>
        </a:graphic>
      </p:graphicFrame>
      <p:sp>
        <p:nvSpPr>
          <p:cNvPr id="1171" name="Google Shape;1171;p138"/>
          <p:cNvSpPr txBox="1"/>
          <p:nvPr>
            <p:ph idx="1" type="subTitle"/>
          </p:nvPr>
        </p:nvSpPr>
        <p:spPr>
          <a:xfrm rot="-5400000">
            <a:off x="-1719850" y="3305775"/>
            <a:ext cx="4395000" cy="37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C9DAF8"/>
                </a:solidFill>
                <a:latin typeface="Nunito Black"/>
                <a:ea typeface="Nunito Black"/>
                <a:cs typeface="Nunito Black"/>
                <a:sym typeface="Nunito Black"/>
              </a:rPr>
              <a:t>PROJECT PLANNING</a:t>
            </a:r>
            <a:endParaRPr sz="2400">
              <a:solidFill>
                <a:srgbClr val="C9DAF8"/>
              </a:solidFill>
              <a:latin typeface="Nunito Black"/>
              <a:ea typeface="Nunito Black"/>
              <a:cs typeface="Nunito Black"/>
              <a:sym typeface="Nunito Black"/>
            </a:endParaRPr>
          </a:p>
        </p:txBody>
      </p:sp>
      <p:sp>
        <p:nvSpPr>
          <p:cNvPr id="1172" name="Google Shape;1172;p138"/>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latin typeface="Nunito ExtraBold"/>
                <a:ea typeface="Nunito ExtraBold"/>
                <a:cs typeface="Nunito ExtraBold"/>
                <a:sym typeface="Nunito ExtraBold"/>
              </a:rPr>
              <a:t>‹#›</a:t>
            </a:fld>
            <a:endParaRPr>
              <a:solidFill>
                <a:schemeClr val="accent1"/>
              </a:solidFill>
              <a:latin typeface="Nunito ExtraBold"/>
              <a:ea typeface="Nunito ExtraBold"/>
              <a:cs typeface="Nunito ExtraBold"/>
              <a:sym typeface="Nunito Extra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176" name="Shape 1176"/>
        <p:cNvGrpSpPr/>
        <p:nvPr/>
      </p:nvGrpSpPr>
      <p:grpSpPr>
        <a:xfrm>
          <a:off x="0" y="0"/>
          <a:ext cx="0" cy="0"/>
          <a:chOff x="0" y="0"/>
          <a:chExt cx="0" cy="0"/>
        </a:xfrm>
      </p:grpSpPr>
      <p:sp>
        <p:nvSpPr>
          <p:cNvPr id="1177" name="Google Shape;1177;p139"/>
          <p:cNvSpPr txBox="1"/>
          <p:nvPr>
            <p:ph type="title"/>
          </p:nvPr>
        </p:nvSpPr>
        <p:spPr>
          <a:xfrm>
            <a:off x="1186430" y="1115742"/>
            <a:ext cx="5969700" cy="227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latin typeface="Nunito"/>
                <a:ea typeface="Nunito"/>
                <a:cs typeface="Nunito"/>
                <a:sym typeface="Nunito"/>
              </a:rPr>
              <a:t>CORAL HILL COMMUNITY PARK</a:t>
            </a:r>
            <a:r>
              <a:rPr lang="en" sz="1200">
                <a:latin typeface="Nunito"/>
                <a:ea typeface="Nunito"/>
                <a:cs typeface="Nunito"/>
                <a:sym typeface="Nunito"/>
              </a:rPr>
              <a:t> </a:t>
            </a:r>
            <a:r>
              <a:rPr lang="en" sz="1800">
                <a:latin typeface="Nunito"/>
                <a:ea typeface="Nunito"/>
                <a:cs typeface="Nunito"/>
                <a:sym typeface="Nunito"/>
              </a:rPr>
              <a:t>-</a:t>
            </a:r>
            <a:r>
              <a:rPr lang="en" sz="1200">
                <a:latin typeface="Nunito"/>
                <a:ea typeface="Nunito"/>
                <a:cs typeface="Nunito"/>
                <a:sym typeface="Nunito"/>
              </a:rPr>
              <a:t> </a:t>
            </a:r>
            <a:r>
              <a:rPr lang="en" sz="2000">
                <a:latin typeface="Nunito"/>
                <a:ea typeface="Nunito"/>
                <a:cs typeface="Nunito"/>
                <a:sym typeface="Nunito"/>
              </a:rPr>
              <a:t>UNITE &amp; PLAY</a:t>
            </a:r>
            <a:endParaRPr sz="2000">
              <a:latin typeface="Nunito"/>
              <a:ea typeface="Nunito"/>
              <a:cs typeface="Nunito"/>
              <a:sym typeface="Nunito"/>
            </a:endParaRPr>
          </a:p>
          <a:p>
            <a:pPr indent="0" lvl="0" marL="0" rtl="0" algn="l">
              <a:lnSpc>
                <a:spcPct val="90000"/>
              </a:lnSpc>
              <a:spcBef>
                <a:spcPts val="0"/>
              </a:spcBef>
              <a:spcAft>
                <a:spcPts val="0"/>
              </a:spcAft>
              <a:buClr>
                <a:schemeClr val="dk1"/>
              </a:buClr>
              <a:buSzPts val="1100"/>
              <a:buFont typeface="Arial"/>
              <a:buNone/>
            </a:pPr>
            <a:r>
              <a:rPr lang="en" sz="2400">
                <a:latin typeface="Nunito ExtraBold"/>
                <a:ea typeface="Nunito ExtraBold"/>
                <a:cs typeface="Nunito ExtraBold"/>
                <a:sym typeface="Nunito ExtraBold"/>
              </a:rPr>
              <a:t>COMMUNICATION PLAN</a:t>
            </a:r>
            <a:endParaRPr sz="3400">
              <a:solidFill>
                <a:srgbClr val="6FA8DC"/>
              </a:solidFill>
              <a:latin typeface="Nunito ExtraLight"/>
              <a:ea typeface="Nunito ExtraLight"/>
              <a:cs typeface="Nunito ExtraLight"/>
              <a:sym typeface="Nunito ExtraLight"/>
            </a:endParaRPr>
          </a:p>
        </p:txBody>
      </p:sp>
      <p:sp>
        <p:nvSpPr>
          <p:cNvPr id="1178" name="Google Shape;1178;p139"/>
          <p:cNvSpPr txBox="1"/>
          <p:nvPr>
            <p:ph idx="1" type="subTitle"/>
          </p:nvPr>
        </p:nvSpPr>
        <p:spPr>
          <a:xfrm>
            <a:off x="1186425" y="6147425"/>
            <a:ext cx="5477400" cy="232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PROJECT SPONSOR:</a:t>
            </a:r>
            <a:endParaRPr sz="1800">
              <a:latin typeface="Nunito"/>
              <a:ea typeface="Nunito"/>
              <a:cs typeface="Nunito"/>
              <a:sym typeface="Nunito"/>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MAYOR LIM JOHNSON</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1800">
              <a:latin typeface="Nunito Black"/>
              <a:ea typeface="Nunito Black"/>
              <a:cs typeface="Nunito Black"/>
              <a:sym typeface="Nunito Black"/>
            </a:endParaRPr>
          </a:p>
          <a:p>
            <a:pPr indent="0" lvl="0" marL="0" rtl="0" algn="l">
              <a:spcBef>
                <a:spcPts val="0"/>
              </a:spcBef>
              <a:spcAft>
                <a:spcPts val="0"/>
              </a:spcAft>
              <a:buNone/>
            </a:pPr>
            <a:r>
              <a:rPr lang="en" sz="1800">
                <a:latin typeface="Nunito"/>
                <a:ea typeface="Nunito"/>
                <a:cs typeface="Nunito"/>
                <a:sym typeface="Nunito"/>
              </a:rPr>
              <a:t>PROJECT MANAGER:</a:t>
            </a:r>
            <a:endParaRPr sz="1800">
              <a:latin typeface="Nunito"/>
              <a:ea typeface="Nunito"/>
              <a:cs typeface="Nunito"/>
              <a:sym typeface="Nunito"/>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SARAH JOHNSON</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January 2025</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2000">
              <a:latin typeface="Nunito Black"/>
              <a:ea typeface="Nunito Black"/>
              <a:cs typeface="Nunito Black"/>
              <a:sym typeface="Nunito Black"/>
            </a:endParaRPr>
          </a:p>
        </p:txBody>
      </p:sp>
      <p:sp>
        <p:nvSpPr>
          <p:cNvPr id="1179" name="Google Shape;1179;p139"/>
          <p:cNvSpPr txBox="1"/>
          <p:nvPr>
            <p:ph idx="2" type="body"/>
          </p:nvPr>
        </p:nvSpPr>
        <p:spPr>
          <a:xfrm>
            <a:off x="1186430" y="8336280"/>
            <a:ext cx="2927700" cy="9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Medium"/>
                <a:ea typeface="Nunito Medium"/>
                <a:cs typeface="Nunito Medium"/>
                <a:sym typeface="Nunito Medium"/>
              </a:rPr>
              <a:t>Prepared by Katharine Harshman</a:t>
            </a:r>
            <a:endParaRPr>
              <a:latin typeface="Nunito Medium"/>
              <a:ea typeface="Nunito Medium"/>
              <a:cs typeface="Nunito Medium"/>
              <a:sym typeface="Nunito Medium"/>
            </a:endParaRPr>
          </a:p>
          <a:p>
            <a:pPr indent="0" lvl="0" marL="0" rtl="0" algn="l">
              <a:spcBef>
                <a:spcPts val="0"/>
              </a:spcBef>
              <a:spcAft>
                <a:spcPts val="0"/>
              </a:spcAft>
              <a:buNone/>
            </a:pPr>
            <a:r>
              <a:rPr lang="en">
                <a:latin typeface="Nunito Medium"/>
                <a:ea typeface="Nunito Medium"/>
                <a:cs typeface="Nunito Medium"/>
                <a:sym typeface="Nunito Medium"/>
              </a:rPr>
              <a:t>BUS 522 Competency #16 Jan 2025</a:t>
            </a:r>
            <a:endParaRPr>
              <a:latin typeface="Nunito Medium"/>
              <a:ea typeface="Nunito Medium"/>
              <a:cs typeface="Nunito Medium"/>
              <a:sym typeface="Nunito Medium"/>
            </a:endParaRPr>
          </a:p>
        </p:txBody>
      </p:sp>
      <p:cxnSp>
        <p:nvCxnSpPr>
          <p:cNvPr id="1180" name="Google Shape;1180;p139"/>
          <p:cNvCxnSpPr/>
          <p:nvPr/>
        </p:nvCxnSpPr>
        <p:spPr>
          <a:xfrm>
            <a:off x="1058325" y="1280575"/>
            <a:ext cx="0" cy="2825700"/>
          </a:xfrm>
          <a:prstGeom prst="straightConnector1">
            <a:avLst/>
          </a:prstGeom>
          <a:noFill/>
          <a:ln cap="flat" cmpd="sng" w="28575">
            <a:solidFill>
              <a:srgbClr val="CFE2F3"/>
            </a:solidFill>
            <a:prstDash val="dot"/>
            <a:round/>
            <a:headEnd len="med" w="med" type="none"/>
            <a:tailEnd len="med" w="med" type="none"/>
          </a:ln>
        </p:spPr>
      </p:cxnSp>
      <p:sp>
        <p:nvSpPr>
          <p:cNvPr id="1181" name="Google Shape;1181;p139"/>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000">
                <a:solidFill>
                  <a:srgbClr val="FFFFFF"/>
                </a:solidFill>
              </a:rPr>
              <a:t>‹#›</a:t>
            </a:fld>
            <a:endParaRPr b="1" sz="10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graphicFrame>
        <p:nvGraphicFramePr>
          <p:cNvPr id="1186" name="Google Shape;1186;p140"/>
          <p:cNvGraphicFramePr/>
          <p:nvPr/>
        </p:nvGraphicFramePr>
        <p:xfrm>
          <a:off x="200632" y="2895133"/>
          <a:ext cx="3000000" cy="3000000"/>
        </p:xfrm>
        <a:graphic>
          <a:graphicData uri="http://schemas.openxmlformats.org/drawingml/2006/table">
            <a:tbl>
              <a:tblPr>
                <a:noFill/>
                <a:tableStyleId>{D7409B7D-B543-4B52-B639-580D109613E4}</a:tableStyleId>
              </a:tblPr>
              <a:tblGrid>
                <a:gridCol w="1013200"/>
                <a:gridCol w="1078125"/>
                <a:gridCol w="1175325"/>
                <a:gridCol w="959750"/>
                <a:gridCol w="1104625"/>
                <a:gridCol w="1017300"/>
                <a:gridCol w="1036675"/>
              </a:tblGrid>
              <a:tr h="222125">
                <a:tc>
                  <a:txBody>
                    <a:bodyPr/>
                    <a:lstStyle/>
                    <a:p>
                      <a:pPr indent="0" lvl="0" marL="0" rtl="0" algn="ctr">
                        <a:lnSpc>
                          <a:spcPct val="115000"/>
                        </a:lnSpc>
                        <a:spcBef>
                          <a:spcPts val="0"/>
                        </a:spcBef>
                        <a:spcAft>
                          <a:spcPts val="0"/>
                        </a:spcAft>
                        <a:buNone/>
                      </a:pPr>
                      <a:r>
                        <a:rPr lang="en" sz="800">
                          <a:solidFill>
                            <a:srgbClr val="FFFFFF"/>
                          </a:solidFill>
                          <a:latin typeface="Nunito ExtraBold"/>
                          <a:ea typeface="Nunito ExtraBold"/>
                          <a:cs typeface="Nunito ExtraBold"/>
                          <a:sym typeface="Nunito ExtraBold"/>
                        </a:rPr>
                        <a:t>TYPE OF COMMUNICATION</a:t>
                      </a:r>
                      <a:endParaRPr sz="800">
                        <a:solidFill>
                          <a:srgbClr val="FFFFFF"/>
                        </a:solidFill>
                        <a:latin typeface="Nunito ExtraBold"/>
                        <a:ea typeface="Nunito ExtraBold"/>
                        <a:cs typeface="Nunito ExtraBold"/>
                        <a:sym typeface="Nunito ExtraBold"/>
                      </a:endParaRPr>
                    </a:p>
                  </a:txBody>
                  <a:tcPr marT="118325" marB="118325" marR="22075" marL="220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FFFFF"/>
                      </a:solidFill>
                      <a:prstDash val="solid"/>
                      <a:round/>
                      <a:headEnd len="sm" w="sm" type="none"/>
                      <a:tailEnd len="sm" w="sm" type="none"/>
                    </a:lnB>
                    <a:solidFill>
                      <a:srgbClr val="666666"/>
                    </a:solidFill>
                  </a:tcPr>
                </a:tc>
                <a:tc>
                  <a:txBody>
                    <a:bodyPr/>
                    <a:lstStyle/>
                    <a:p>
                      <a:pPr indent="0" lvl="0" marL="0" rtl="0" algn="ctr">
                        <a:lnSpc>
                          <a:spcPct val="115000"/>
                        </a:lnSpc>
                        <a:spcBef>
                          <a:spcPts val="0"/>
                        </a:spcBef>
                        <a:spcAft>
                          <a:spcPts val="0"/>
                        </a:spcAft>
                        <a:buNone/>
                      </a:pPr>
                      <a:r>
                        <a:rPr lang="en" sz="800">
                          <a:solidFill>
                            <a:srgbClr val="FFFFFF"/>
                          </a:solidFill>
                          <a:latin typeface="Nunito ExtraBold"/>
                          <a:ea typeface="Nunito ExtraBold"/>
                          <a:cs typeface="Nunito ExtraBold"/>
                          <a:sym typeface="Nunito ExtraBold"/>
                        </a:rPr>
                        <a:t>STAKEHOLDERS</a:t>
                      </a:r>
                      <a:endParaRPr sz="800">
                        <a:solidFill>
                          <a:srgbClr val="FFFFFF"/>
                        </a:solidFill>
                        <a:latin typeface="Nunito ExtraBold"/>
                        <a:ea typeface="Nunito ExtraBold"/>
                        <a:cs typeface="Nunito ExtraBold"/>
                        <a:sym typeface="Nunito ExtraBold"/>
                      </a:endParaRPr>
                    </a:p>
                  </a:txBody>
                  <a:tcPr marT="118325" marB="118325" marR="22075" marL="220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FFFFF"/>
                      </a:solidFill>
                      <a:prstDash val="solid"/>
                      <a:round/>
                      <a:headEnd len="sm" w="sm" type="none"/>
                      <a:tailEnd len="sm" w="sm" type="none"/>
                    </a:lnB>
                    <a:solidFill>
                      <a:srgbClr val="666666"/>
                    </a:solidFill>
                  </a:tcPr>
                </a:tc>
                <a:tc>
                  <a:txBody>
                    <a:bodyPr/>
                    <a:lstStyle/>
                    <a:p>
                      <a:pPr indent="0" lvl="0" marL="0" rtl="0" algn="ctr">
                        <a:lnSpc>
                          <a:spcPct val="115000"/>
                        </a:lnSpc>
                        <a:spcBef>
                          <a:spcPts val="0"/>
                        </a:spcBef>
                        <a:spcAft>
                          <a:spcPts val="0"/>
                        </a:spcAft>
                        <a:buNone/>
                      </a:pPr>
                      <a:r>
                        <a:rPr lang="en" sz="800">
                          <a:solidFill>
                            <a:srgbClr val="FFFFFF"/>
                          </a:solidFill>
                          <a:latin typeface="Nunito ExtraBold"/>
                          <a:ea typeface="Nunito ExtraBold"/>
                          <a:cs typeface="Nunito ExtraBold"/>
                          <a:sym typeface="Nunito ExtraBold"/>
                        </a:rPr>
                        <a:t>PURPOSE/OBJECTIVE</a:t>
                      </a:r>
                      <a:endParaRPr sz="800">
                        <a:solidFill>
                          <a:srgbClr val="FFFFFF"/>
                        </a:solidFill>
                        <a:latin typeface="Nunito ExtraBold"/>
                        <a:ea typeface="Nunito ExtraBold"/>
                        <a:cs typeface="Nunito ExtraBold"/>
                        <a:sym typeface="Nunito ExtraBold"/>
                      </a:endParaRPr>
                    </a:p>
                  </a:txBody>
                  <a:tcPr marT="118325" marB="118325" marR="22075" marL="220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FFFFF"/>
                      </a:solidFill>
                      <a:prstDash val="solid"/>
                      <a:round/>
                      <a:headEnd len="sm" w="sm" type="none"/>
                      <a:tailEnd len="sm" w="sm" type="none"/>
                    </a:lnB>
                    <a:solidFill>
                      <a:srgbClr val="666666"/>
                    </a:solidFill>
                  </a:tcPr>
                </a:tc>
                <a:tc>
                  <a:txBody>
                    <a:bodyPr/>
                    <a:lstStyle/>
                    <a:p>
                      <a:pPr indent="0" lvl="0" marL="0" rtl="0" algn="ctr">
                        <a:lnSpc>
                          <a:spcPct val="115000"/>
                        </a:lnSpc>
                        <a:spcBef>
                          <a:spcPts val="0"/>
                        </a:spcBef>
                        <a:spcAft>
                          <a:spcPts val="0"/>
                        </a:spcAft>
                        <a:buNone/>
                      </a:pPr>
                      <a:r>
                        <a:rPr lang="en" sz="800">
                          <a:solidFill>
                            <a:srgbClr val="FFFFFF"/>
                          </a:solidFill>
                          <a:latin typeface="Nunito ExtraBold"/>
                          <a:ea typeface="Nunito ExtraBold"/>
                          <a:cs typeface="Nunito ExtraBold"/>
                          <a:sym typeface="Nunito ExtraBold"/>
                        </a:rPr>
                        <a:t>WHEN</a:t>
                      </a:r>
                      <a:endParaRPr sz="800">
                        <a:solidFill>
                          <a:srgbClr val="FFFFFF"/>
                        </a:solidFill>
                        <a:latin typeface="Nunito ExtraBold"/>
                        <a:ea typeface="Nunito ExtraBold"/>
                        <a:cs typeface="Nunito ExtraBold"/>
                        <a:sym typeface="Nunito ExtraBold"/>
                      </a:endParaRPr>
                    </a:p>
                  </a:txBody>
                  <a:tcPr marT="118325" marB="118325" marR="22075" marL="220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FFFFF"/>
                      </a:solidFill>
                      <a:prstDash val="solid"/>
                      <a:round/>
                      <a:headEnd len="sm" w="sm" type="none"/>
                      <a:tailEnd len="sm" w="sm" type="none"/>
                    </a:lnB>
                    <a:solidFill>
                      <a:srgbClr val="666666"/>
                    </a:solidFill>
                  </a:tcPr>
                </a:tc>
                <a:tc>
                  <a:txBody>
                    <a:bodyPr/>
                    <a:lstStyle/>
                    <a:p>
                      <a:pPr indent="0" lvl="0" marL="0" rtl="0" algn="ctr">
                        <a:lnSpc>
                          <a:spcPct val="115000"/>
                        </a:lnSpc>
                        <a:spcBef>
                          <a:spcPts val="0"/>
                        </a:spcBef>
                        <a:spcAft>
                          <a:spcPts val="0"/>
                        </a:spcAft>
                        <a:buNone/>
                      </a:pPr>
                      <a:r>
                        <a:rPr lang="en" sz="800">
                          <a:solidFill>
                            <a:srgbClr val="FFFFFF"/>
                          </a:solidFill>
                          <a:latin typeface="Nunito ExtraBold"/>
                          <a:ea typeface="Nunito ExtraBold"/>
                          <a:cs typeface="Nunito ExtraBold"/>
                          <a:sym typeface="Nunito ExtraBold"/>
                        </a:rPr>
                        <a:t>DELIVERY METHOD</a:t>
                      </a:r>
                      <a:endParaRPr sz="800">
                        <a:solidFill>
                          <a:srgbClr val="FFFFFF"/>
                        </a:solidFill>
                        <a:latin typeface="Nunito ExtraBold"/>
                        <a:ea typeface="Nunito ExtraBold"/>
                        <a:cs typeface="Nunito ExtraBold"/>
                        <a:sym typeface="Nunito ExtraBold"/>
                      </a:endParaRPr>
                    </a:p>
                  </a:txBody>
                  <a:tcPr marT="118325" marB="118325" marR="22075" marL="220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FFFFF"/>
                      </a:solidFill>
                      <a:prstDash val="solid"/>
                      <a:round/>
                      <a:headEnd len="sm" w="sm" type="none"/>
                      <a:tailEnd len="sm" w="sm" type="none"/>
                    </a:lnB>
                    <a:solidFill>
                      <a:srgbClr val="666666"/>
                    </a:solidFill>
                  </a:tcPr>
                </a:tc>
                <a:tc>
                  <a:txBody>
                    <a:bodyPr/>
                    <a:lstStyle/>
                    <a:p>
                      <a:pPr indent="0" lvl="0" marL="0" rtl="0" algn="ctr">
                        <a:lnSpc>
                          <a:spcPct val="115000"/>
                        </a:lnSpc>
                        <a:spcBef>
                          <a:spcPts val="0"/>
                        </a:spcBef>
                        <a:spcAft>
                          <a:spcPts val="0"/>
                        </a:spcAft>
                        <a:buNone/>
                      </a:pPr>
                      <a:r>
                        <a:rPr lang="en" sz="800">
                          <a:solidFill>
                            <a:srgbClr val="FFFFFF"/>
                          </a:solidFill>
                          <a:latin typeface="Nunito ExtraBold"/>
                          <a:ea typeface="Nunito ExtraBold"/>
                          <a:cs typeface="Nunito ExtraBold"/>
                          <a:sym typeface="Nunito ExtraBold"/>
                        </a:rPr>
                        <a:t>FREQUENCY</a:t>
                      </a:r>
                      <a:endParaRPr sz="800">
                        <a:solidFill>
                          <a:srgbClr val="FFFFFF"/>
                        </a:solidFill>
                        <a:latin typeface="Nunito ExtraBold"/>
                        <a:ea typeface="Nunito ExtraBold"/>
                        <a:cs typeface="Nunito ExtraBold"/>
                        <a:sym typeface="Nunito ExtraBold"/>
                      </a:endParaRPr>
                    </a:p>
                  </a:txBody>
                  <a:tcPr marT="118325" marB="118325" marR="22075" marL="220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FFFFF"/>
                      </a:solidFill>
                      <a:prstDash val="solid"/>
                      <a:round/>
                      <a:headEnd len="sm" w="sm" type="none"/>
                      <a:tailEnd len="sm" w="sm" type="none"/>
                    </a:lnB>
                    <a:solidFill>
                      <a:srgbClr val="666666"/>
                    </a:solidFill>
                  </a:tcPr>
                </a:tc>
                <a:tc>
                  <a:txBody>
                    <a:bodyPr/>
                    <a:lstStyle/>
                    <a:p>
                      <a:pPr indent="0" lvl="0" marL="0" rtl="0" algn="ctr">
                        <a:lnSpc>
                          <a:spcPct val="115000"/>
                        </a:lnSpc>
                        <a:spcBef>
                          <a:spcPts val="0"/>
                        </a:spcBef>
                        <a:spcAft>
                          <a:spcPts val="0"/>
                        </a:spcAft>
                        <a:buNone/>
                      </a:pPr>
                      <a:r>
                        <a:rPr lang="en" sz="800">
                          <a:solidFill>
                            <a:srgbClr val="FFFFFF"/>
                          </a:solidFill>
                          <a:latin typeface="Nunito ExtraBold"/>
                          <a:ea typeface="Nunito ExtraBold"/>
                          <a:cs typeface="Nunito ExtraBold"/>
                          <a:sym typeface="Nunito ExtraBold"/>
                        </a:rPr>
                        <a:t>RESPONSIBLE FOR COMMUNICATION</a:t>
                      </a:r>
                      <a:endParaRPr sz="800">
                        <a:solidFill>
                          <a:srgbClr val="FFFFFF"/>
                        </a:solidFill>
                        <a:latin typeface="Nunito ExtraBold"/>
                        <a:ea typeface="Nunito ExtraBold"/>
                        <a:cs typeface="Nunito ExtraBold"/>
                        <a:sym typeface="Nunito ExtraBold"/>
                      </a:endParaRPr>
                    </a:p>
                  </a:txBody>
                  <a:tcPr marT="118325" marB="118325" marR="22075" marL="220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FFFFF"/>
                      </a:solidFill>
                      <a:prstDash val="solid"/>
                      <a:round/>
                      <a:headEnd len="sm" w="sm" type="none"/>
                      <a:tailEnd len="sm" w="sm" type="none"/>
                    </a:lnB>
                    <a:solidFill>
                      <a:srgbClr val="666666"/>
                    </a:solidFill>
                  </a:tcPr>
                </a:tc>
              </a:tr>
              <a:tr h="222125">
                <a:tc>
                  <a:txBody>
                    <a:bodyPr/>
                    <a:lstStyle/>
                    <a:p>
                      <a:pPr indent="0" lvl="0" marL="0" rtl="0" algn="ctr">
                        <a:spcBef>
                          <a:spcPts val="0"/>
                        </a:spcBef>
                        <a:spcAft>
                          <a:spcPts val="0"/>
                        </a:spcAft>
                        <a:buNone/>
                      </a:pPr>
                      <a:r>
                        <a:rPr lang="en" sz="800">
                          <a:solidFill>
                            <a:srgbClr val="434343"/>
                          </a:solidFill>
                          <a:latin typeface="Nunito SemiBold"/>
                          <a:ea typeface="Nunito SemiBold"/>
                          <a:cs typeface="Nunito SemiBold"/>
                          <a:sym typeface="Nunito SemiBold"/>
                        </a:rPr>
                        <a:t>List items or occurrences to be communicated.</a:t>
                      </a:r>
                      <a:endParaRPr sz="800">
                        <a:solidFill>
                          <a:srgbClr val="434343"/>
                        </a:solidFill>
                        <a:latin typeface="Nunito SemiBold"/>
                        <a:ea typeface="Nunito SemiBold"/>
                        <a:cs typeface="Nunito SemiBold"/>
                        <a:sym typeface="Nunito SemiBold"/>
                      </a:endParaRPr>
                    </a:p>
                  </a:txBody>
                  <a:tcPr marT="118325" marB="118325" marR="22075" marL="220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800">
                          <a:solidFill>
                            <a:srgbClr val="434343"/>
                          </a:solidFill>
                          <a:latin typeface="Nunito SemiBold"/>
                          <a:ea typeface="Nunito SemiBold"/>
                          <a:cs typeface="Nunito SemiBold"/>
                          <a:sym typeface="Nunito SemiBold"/>
                        </a:rPr>
                        <a:t>Who will be receiving the communication?</a:t>
                      </a:r>
                      <a:endParaRPr sz="800">
                        <a:solidFill>
                          <a:srgbClr val="434343"/>
                        </a:solidFill>
                        <a:latin typeface="Nunito SemiBold"/>
                        <a:ea typeface="Nunito SemiBold"/>
                        <a:cs typeface="Nunito SemiBold"/>
                        <a:sym typeface="Nunito SemiBold"/>
                      </a:endParaRPr>
                    </a:p>
                  </a:txBody>
                  <a:tcPr marT="118325" marB="118325" marR="22075" marL="220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800">
                          <a:solidFill>
                            <a:srgbClr val="434343"/>
                          </a:solidFill>
                          <a:latin typeface="Nunito SemiBold"/>
                          <a:ea typeface="Nunito SemiBold"/>
                          <a:cs typeface="Nunito SemiBold"/>
                          <a:sym typeface="Nunito SemiBold"/>
                        </a:rPr>
                        <a:t>Describe the purpose of the communication.</a:t>
                      </a:r>
                      <a:endParaRPr sz="800">
                        <a:solidFill>
                          <a:srgbClr val="434343"/>
                        </a:solidFill>
                        <a:latin typeface="Nunito SemiBold"/>
                        <a:ea typeface="Nunito SemiBold"/>
                        <a:cs typeface="Nunito SemiBold"/>
                        <a:sym typeface="Nunito SemiBold"/>
                      </a:endParaRPr>
                    </a:p>
                  </a:txBody>
                  <a:tcPr marT="118325" marB="118325" marR="22075" marL="220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800">
                          <a:solidFill>
                            <a:srgbClr val="434343"/>
                          </a:solidFill>
                          <a:latin typeface="Nunito SemiBold"/>
                          <a:ea typeface="Nunito SemiBold"/>
                          <a:cs typeface="Nunito SemiBold"/>
                          <a:sym typeface="Nunito SemiBold"/>
                        </a:rPr>
                        <a:t>When should it be generated and distributed?</a:t>
                      </a:r>
                      <a:endParaRPr sz="800">
                        <a:solidFill>
                          <a:srgbClr val="434343"/>
                        </a:solidFill>
                        <a:latin typeface="Nunito SemiBold"/>
                        <a:ea typeface="Nunito SemiBold"/>
                        <a:cs typeface="Nunito SemiBold"/>
                        <a:sym typeface="Nunito SemiBold"/>
                      </a:endParaRPr>
                    </a:p>
                  </a:txBody>
                  <a:tcPr marT="118325" marB="118325" marR="22075" marL="220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800">
                          <a:solidFill>
                            <a:srgbClr val="434343"/>
                          </a:solidFill>
                          <a:latin typeface="Nunito SemiBold"/>
                          <a:ea typeface="Nunito SemiBold"/>
                          <a:cs typeface="Nunito SemiBold"/>
                          <a:sym typeface="Nunito SemiBold"/>
                        </a:rPr>
                        <a:t>How will it be communicated?</a:t>
                      </a:r>
                      <a:endParaRPr sz="800">
                        <a:solidFill>
                          <a:srgbClr val="434343"/>
                        </a:solidFill>
                        <a:latin typeface="Nunito SemiBold"/>
                        <a:ea typeface="Nunito SemiBold"/>
                        <a:cs typeface="Nunito SemiBold"/>
                        <a:sym typeface="Nunito SemiBold"/>
                      </a:endParaRPr>
                    </a:p>
                  </a:txBody>
                  <a:tcPr marT="118325" marB="118325" marR="22075" marL="220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800">
                          <a:solidFill>
                            <a:srgbClr val="434343"/>
                          </a:solidFill>
                          <a:latin typeface="Nunito SemiBold"/>
                          <a:ea typeface="Nunito SemiBold"/>
                          <a:cs typeface="Nunito SemiBold"/>
                          <a:sym typeface="Nunito SemiBold"/>
                        </a:rPr>
                        <a:t>How often will this be communicated?</a:t>
                      </a:r>
                      <a:endParaRPr sz="800">
                        <a:solidFill>
                          <a:srgbClr val="434343"/>
                        </a:solidFill>
                        <a:latin typeface="Nunito SemiBold"/>
                        <a:ea typeface="Nunito SemiBold"/>
                        <a:cs typeface="Nunito SemiBold"/>
                        <a:sym typeface="Nunito SemiBold"/>
                      </a:endParaRPr>
                    </a:p>
                  </a:txBody>
                  <a:tcPr marT="118325" marB="118325" marR="22075" marL="220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800">
                          <a:solidFill>
                            <a:srgbClr val="434343"/>
                          </a:solidFill>
                          <a:latin typeface="Nunito SemiBold"/>
                          <a:ea typeface="Nunito SemiBold"/>
                          <a:cs typeface="Nunito SemiBold"/>
                          <a:sym typeface="Nunito SemiBold"/>
                        </a:rPr>
                        <a:t>Who will do the </a:t>
                      </a:r>
                      <a:r>
                        <a:rPr lang="en" sz="800">
                          <a:solidFill>
                            <a:srgbClr val="434343"/>
                          </a:solidFill>
                          <a:latin typeface="Nunito SemiBold"/>
                          <a:ea typeface="Nunito SemiBold"/>
                          <a:cs typeface="Nunito SemiBold"/>
                          <a:sym typeface="Nunito SemiBold"/>
                        </a:rPr>
                        <a:t>communication</a:t>
                      </a:r>
                      <a:r>
                        <a:rPr lang="en" sz="800">
                          <a:solidFill>
                            <a:srgbClr val="434343"/>
                          </a:solidFill>
                          <a:latin typeface="Nunito SemiBold"/>
                          <a:ea typeface="Nunito SemiBold"/>
                          <a:cs typeface="Nunito SemiBold"/>
                          <a:sym typeface="Nunito SemiBold"/>
                        </a:rPr>
                        <a:t>?</a:t>
                      </a:r>
                      <a:endParaRPr sz="800">
                        <a:solidFill>
                          <a:srgbClr val="434343"/>
                        </a:solidFill>
                        <a:latin typeface="Nunito SemiBold"/>
                        <a:ea typeface="Nunito SemiBold"/>
                        <a:cs typeface="Nunito SemiBold"/>
                        <a:sym typeface="Nunito SemiBold"/>
                      </a:endParaRPr>
                    </a:p>
                  </a:txBody>
                  <a:tcPr marT="118325" marB="118325" marR="22075" marL="220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r>
              <a:tr h="222125">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Progress Reports</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Mayor Lim Johnson, </a:t>
                      </a:r>
                      <a:endParaRPr sz="800">
                        <a:solidFill>
                          <a:srgbClr val="666666"/>
                        </a:solidFill>
                        <a:latin typeface="Nunito SemiBold"/>
                        <a:ea typeface="Nunito SemiBold"/>
                        <a:cs typeface="Nunito SemiBold"/>
                        <a:sym typeface="Nunito SemiBold"/>
                      </a:endParaRPr>
                    </a:p>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City Council</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To provide updates on project progress, ensure support and resources</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At the start of the project, then monthly</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Written reports, meetings</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Monthly</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Project Manager</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25">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Project Updates</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Coral Hill Parks and Recreation Department</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To align operations and programming with project milestones</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Bi-weekly, on developments &amp; milestones</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Meetings, comprehensive reports</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Bi-weekly</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Project Manager</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222125">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Business Collaboration Plan</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Local Businesses</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To inform about project, explore collaboration &amp; partnership opportunities</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Regularly, a</a:t>
                      </a:r>
                      <a:r>
                        <a:rPr lang="en" sz="800">
                          <a:solidFill>
                            <a:srgbClr val="666666"/>
                          </a:solidFill>
                          <a:latin typeface="Nunito SemiBold"/>
                          <a:ea typeface="Nunito SemiBold"/>
                          <a:cs typeface="Nunito SemiBold"/>
                          <a:sym typeface="Nunito SemiBold"/>
                        </a:rPr>
                        <a:t>t key milestones</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Email, marketing strategy</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Regularly / TBD</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Marketing Department</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r h="222125">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Community Engagement Events</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Residents, </a:t>
                      </a:r>
                      <a:endParaRPr sz="800">
                        <a:solidFill>
                          <a:srgbClr val="666666"/>
                        </a:solidFill>
                        <a:latin typeface="Nunito SemiBold"/>
                        <a:ea typeface="Nunito SemiBold"/>
                        <a:cs typeface="Nunito SemiBold"/>
                        <a:sym typeface="Nunito SemiBold"/>
                      </a:endParaRPr>
                    </a:p>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Community Associations</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To gather feedback, share updates, address concerns</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Quarterly or as milestones hit</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Town hall meetings, workshops</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Quarterly/TBD</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Project Manager</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222125">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Progress Meetings</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Landscape Architects, Construction Firms</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To resolve challenges, ensure project stays on track</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Weekly</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In-person/virtual meetings</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Weekly</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Project Manager</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r h="222125">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Team Meetings</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Project Team</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To discuss updates, delegate tasks, resolve internal issues</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Weekly</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In-person/virtual meetings</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Weekly</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Project Manager</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222125">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Groundbreaking Ceremony</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All Stakeholders (plus community)</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To celebrate project commencement, foster excitement and connection</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Project initiation</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In-person event</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One-time</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800">
                          <a:solidFill>
                            <a:srgbClr val="666666"/>
                          </a:solidFill>
                          <a:latin typeface="Nunito SemiBold"/>
                          <a:ea typeface="Nunito SemiBold"/>
                          <a:cs typeface="Nunito SemiBold"/>
                          <a:sym typeface="Nunito SemiBold"/>
                        </a:rPr>
                        <a:t>Project Manager</a:t>
                      </a:r>
                      <a:endParaRPr sz="8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bl>
          </a:graphicData>
        </a:graphic>
      </p:graphicFrame>
      <p:graphicFrame>
        <p:nvGraphicFramePr>
          <p:cNvPr id="1187" name="Google Shape;1187;p140"/>
          <p:cNvGraphicFramePr/>
          <p:nvPr/>
        </p:nvGraphicFramePr>
        <p:xfrm>
          <a:off x="200639" y="1321650"/>
          <a:ext cx="3000000" cy="3000000"/>
        </p:xfrm>
        <a:graphic>
          <a:graphicData uri="http://schemas.openxmlformats.org/drawingml/2006/table">
            <a:tbl>
              <a:tblPr>
                <a:noFill/>
                <a:tableStyleId>{2713B1EE-079B-4293-8F68-AE873BE4785B}</a:tableStyleId>
              </a:tblPr>
              <a:tblGrid>
                <a:gridCol w="3625150"/>
                <a:gridCol w="3759900"/>
              </a:tblGrid>
              <a:tr h="354425">
                <a:tc>
                  <a:txBody>
                    <a:bodyPr/>
                    <a:lstStyle/>
                    <a:p>
                      <a:pPr indent="0" lvl="0" marL="0" rtl="0" algn="l">
                        <a:lnSpc>
                          <a:spcPct val="100000"/>
                        </a:lnSpc>
                        <a:spcBef>
                          <a:spcPts val="0"/>
                        </a:spcBef>
                        <a:spcAft>
                          <a:spcPts val="0"/>
                        </a:spcAft>
                        <a:buNone/>
                      </a:pPr>
                      <a:r>
                        <a:rPr b="1" lang="en" sz="1200">
                          <a:solidFill>
                            <a:srgbClr val="434343"/>
                          </a:solidFill>
                          <a:latin typeface="Nunito"/>
                          <a:ea typeface="Nunito"/>
                          <a:cs typeface="Nunito"/>
                          <a:sym typeface="Nunito"/>
                        </a:rPr>
                        <a:t>PROJECT SPONSOR</a:t>
                      </a:r>
                      <a:endParaRPr b="1" sz="1200">
                        <a:solidFill>
                          <a:srgbClr val="434343"/>
                        </a:solidFill>
                        <a:latin typeface="Nunito"/>
                        <a:ea typeface="Nunito"/>
                        <a:cs typeface="Nunito"/>
                        <a:sym typeface="Nunito"/>
                      </a:endParaRPr>
                    </a:p>
                  </a:txBody>
                  <a:tcPr marT="0" marB="0" marR="53000" marL="53000" anchor="ctr">
                    <a:lnL cap="flat" cmpd="sng" w="38100">
                      <a:solidFill>
                        <a:srgbClr val="F3F3F3"/>
                      </a:solidFill>
                      <a:prstDash val="solid"/>
                      <a:round/>
                      <a:headEnd len="sm" w="sm" type="none"/>
                      <a:tailEnd len="sm" w="sm" type="none"/>
                    </a:lnL>
                    <a:lnR cap="flat" cmpd="sng" w="38100">
                      <a:solidFill>
                        <a:srgbClr val="F3F3F3"/>
                      </a:solidFill>
                      <a:prstDash val="solid"/>
                      <a:round/>
                      <a:headEnd len="sm" w="sm" type="none"/>
                      <a:tailEnd len="sm" w="sm" type="none"/>
                    </a:lnR>
                    <a:lnT cap="flat" cmpd="sng" w="38100">
                      <a:solidFill>
                        <a:srgbClr val="F3F3F3"/>
                      </a:solidFill>
                      <a:prstDash val="solid"/>
                      <a:round/>
                      <a:headEnd len="sm" w="sm" type="none"/>
                      <a:tailEnd len="sm" w="sm" type="none"/>
                    </a:lnT>
                    <a:lnB cap="flat" cmpd="sng" w="38100">
                      <a:solidFill>
                        <a:srgbClr val="F3F3F3"/>
                      </a:solidFill>
                      <a:prstDash val="solid"/>
                      <a:round/>
                      <a:headEnd len="sm" w="sm" type="none"/>
                      <a:tailEnd len="sm" w="sm" type="none"/>
                    </a:lnB>
                    <a:solidFill>
                      <a:srgbClr val="CFE2F3"/>
                    </a:solidFill>
                  </a:tcPr>
                </a:tc>
                <a:tc>
                  <a:txBody>
                    <a:bodyPr/>
                    <a:lstStyle/>
                    <a:p>
                      <a:pPr indent="0" lvl="0" marL="0" rtl="0" algn="l">
                        <a:lnSpc>
                          <a:spcPct val="100000"/>
                        </a:lnSpc>
                        <a:spcBef>
                          <a:spcPts val="0"/>
                        </a:spcBef>
                        <a:spcAft>
                          <a:spcPts val="0"/>
                        </a:spcAft>
                        <a:buNone/>
                      </a:pPr>
                      <a:r>
                        <a:rPr b="1" lang="en" sz="1200">
                          <a:solidFill>
                            <a:srgbClr val="434343"/>
                          </a:solidFill>
                          <a:latin typeface="Nunito"/>
                          <a:ea typeface="Nunito"/>
                          <a:cs typeface="Nunito"/>
                          <a:sym typeface="Nunito"/>
                        </a:rPr>
                        <a:t>PROJECT MANAGER</a:t>
                      </a:r>
                      <a:endParaRPr b="1" sz="1200">
                        <a:solidFill>
                          <a:srgbClr val="434343"/>
                        </a:solidFill>
                        <a:latin typeface="Nunito"/>
                        <a:ea typeface="Nunito"/>
                        <a:cs typeface="Nunito"/>
                        <a:sym typeface="Nunito"/>
                      </a:endParaRPr>
                    </a:p>
                  </a:txBody>
                  <a:tcPr marT="0" marB="0" marR="53000" marL="53000" anchor="ctr">
                    <a:lnL cap="flat" cmpd="sng" w="38100">
                      <a:solidFill>
                        <a:srgbClr val="F3F3F3"/>
                      </a:solidFill>
                      <a:prstDash val="solid"/>
                      <a:round/>
                      <a:headEnd len="sm" w="sm" type="none"/>
                      <a:tailEnd len="sm" w="sm" type="none"/>
                    </a:lnL>
                    <a:lnR cap="flat" cmpd="sng" w="38100">
                      <a:solidFill>
                        <a:srgbClr val="F3F3F3"/>
                      </a:solidFill>
                      <a:prstDash val="solid"/>
                      <a:round/>
                      <a:headEnd len="sm" w="sm" type="none"/>
                      <a:tailEnd len="sm" w="sm" type="none"/>
                    </a:lnR>
                    <a:lnT cap="flat" cmpd="sng" w="38100">
                      <a:solidFill>
                        <a:srgbClr val="F3F3F3"/>
                      </a:solidFill>
                      <a:prstDash val="solid"/>
                      <a:round/>
                      <a:headEnd len="sm" w="sm" type="none"/>
                      <a:tailEnd len="sm" w="sm" type="none"/>
                    </a:lnT>
                    <a:lnB cap="flat" cmpd="sng" w="38100">
                      <a:solidFill>
                        <a:srgbClr val="F3F3F3"/>
                      </a:solidFill>
                      <a:prstDash val="solid"/>
                      <a:round/>
                      <a:headEnd len="sm" w="sm" type="none"/>
                      <a:tailEnd len="sm" w="sm" type="none"/>
                    </a:lnB>
                    <a:solidFill>
                      <a:srgbClr val="CFE2F3"/>
                    </a:solidFill>
                  </a:tcPr>
                </a:tc>
              </a:tr>
              <a:tr h="305100">
                <a:tc>
                  <a:txBody>
                    <a:bodyPr/>
                    <a:lstStyle/>
                    <a:p>
                      <a:pPr indent="0" lvl="0" marL="0" rtl="0" algn="l">
                        <a:lnSpc>
                          <a:spcPct val="100000"/>
                        </a:lnSpc>
                        <a:spcBef>
                          <a:spcPts val="0"/>
                        </a:spcBef>
                        <a:spcAft>
                          <a:spcPts val="0"/>
                        </a:spcAft>
                        <a:buNone/>
                      </a:pPr>
                      <a:r>
                        <a:rPr b="1" lang="en" sz="1100">
                          <a:solidFill>
                            <a:srgbClr val="434343"/>
                          </a:solidFill>
                          <a:latin typeface="Nunito"/>
                          <a:ea typeface="Nunito"/>
                          <a:cs typeface="Nunito"/>
                          <a:sym typeface="Nunito"/>
                        </a:rPr>
                        <a:t>Mayor Lim Johnson</a:t>
                      </a:r>
                      <a:endParaRPr b="1" sz="1100">
                        <a:solidFill>
                          <a:srgbClr val="434343"/>
                        </a:solidFill>
                        <a:latin typeface="Nunito"/>
                        <a:ea typeface="Nunito"/>
                        <a:cs typeface="Nunito"/>
                        <a:sym typeface="Nunito"/>
                      </a:endParaRPr>
                    </a:p>
                  </a:txBody>
                  <a:tcPr marT="0" marB="0" marR="53000" marL="53000" anchor="ctr">
                    <a:lnL cap="flat" cmpd="sng" w="38100">
                      <a:solidFill>
                        <a:srgbClr val="F3F3F3"/>
                      </a:solidFill>
                      <a:prstDash val="solid"/>
                      <a:round/>
                      <a:headEnd len="sm" w="sm" type="none"/>
                      <a:tailEnd len="sm" w="sm" type="none"/>
                    </a:lnL>
                    <a:lnR cap="flat" cmpd="sng" w="38100">
                      <a:solidFill>
                        <a:srgbClr val="F3F3F3"/>
                      </a:solidFill>
                      <a:prstDash val="solid"/>
                      <a:round/>
                      <a:headEnd len="sm" w="sm" type="none"/>
                      <a:tailEnd len="sm" w="sm" type="none"/>
                    </a:lnR>
                    <a:lnT cap="flat" cmpd="sng" w="38100">
                      <a:solidFill>
                        <a:srgbClr val="F3F3F3"/>
                      </a:solidFill>
                      <a:prstDash val="solid"/>
                      <a:round/>
                      <a:headEnd len="sm" w="sm" type="none"/>
                      <a:tailEnd len="sm" w="sm" type="none"/>
                    </a:lnT>
                    <a:lnB cap="flat" cmpd="sng" w="38100">
                      <a:solidFill>
                        <a:srgbClr val="F3F3F3"/>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100">
                          <a:solidFill>
                            <a:srgbClr val="434343"/>
                          </a:solidFill>
                          <a:latin typeface="Nunito"/>
                          <a:ea typeface="Nunito"/>
                          <a:cs typeface="Nunito"/>
                          <a:sym typeface="Nunito"/>
                        </a:rPr>
                        <a:t>Sarah Johnson</a:t>
                      </a:r>
                      <a:endParaRPr b="1" sz="1100">
                        <a:solidFill>
                          <a:srgbClr val="434343"/>
                        </a:solidFill>
                        <a:latin typeface="Nunito"/>
                        <a:ea typeface="Nunito"/>
                        <a:cs typeface="Nunito"/>
                        <a:sym typeface="Nunito"/>
                      </a:endParaRPr>
                    </a:p>
                  </a:txBody>
                  <a:tcPr marT="0" marB="0" marR="53000" marL="53000" anchor="ctr">
                    <a:lnL cap="flat" cmpd="sng" w="38100">
                      <a:solidFill>
                        <a:srgbClr val="F3F3F3"/>
                      </a:solidFill>
                      <a:prstDash val="solid"/>
                      <a:round/>
                      <a:headEnd len="sm" w="sm" type="none"/>
                      <a:tailEnd len="sm" w="sm" type="none"/>
                    </a:lnL>
                    <a:lnR cap="flat" cmpd="sng" w="38100">
                      <a:solidFill>
                        <a:srgbClr val="F3F3F3"/>
                      </a:solidFill>
                      <a:prstDash val="solid"/>
                      <a:round/>
                      <a:headEnd len="sm" w="sm" type="none"/>
                      <a:tailEnd len="sm" w="sm" type="none"/>
                    </a:lnR>
                    <a:lnT cap="flat" cmpd="sng" w="38100">
                      <a:solidFill>
                        <a:srgbClr val="F3F3F3"/>
                      </a:solidFill>
                      <a:prstDash val="solid"/>
                      <a:round/>
                      <a:headEnd len="sm" w="sm" type="none"/>
                      <a:tailEnd len="sm" w="sm" type="none"/>
                    </a:lnT>
                    <a:lnB cap="flat" cmpd="sng" w="38100">
                      <a:solidFill>
                        <a:srgbClr val="F3F3F3"/>
                      </a:solidFill>
                      <a:prstDash val="solid"/>
                      <a:round/>
                      <a:headEnd len="sm" w="sm" type="none"/>
                      <a:tailEnd len="sm" w="sm" type="none"/>
                    </a:lnB>
                  </a:tcPr>
                </a:tc>
              </a:tr>
              <a:tr h="311900">
                <a:tc>
                  <a:txBody>
                    <a:bodyPr/>
                    <a:lstStyle/>
                    <a:p>
                      <a:pPr indent="0" lvl="0" marL="0" rtl="0" algn="l">
                        <a:lnSpc>
                          <a:spcPct val="100000"/>
                        </a:lnSpc>
                        <a:spcBef>
                          <a:spcPts val="0"/>
                        </a:spcBef>
                        <a:spcAft>
                          <a:spcPts val="0"/>
                        </a:spcAft>
                        <a:buNone/>
                      </a:pPr>
                      <a:r>
                        <a:rPr b="1" lang="en" sz="1200">
                          <a:solidFill>
                            <a:srgbClr val="434343"/>
                          </a:solidFill>
                          <a:latin typeface="Nunito"/>
                          <a:ea typeface="Nunito"/>
                          <a:cs typeface="Nunito"/>
                          <a:sym typeface="Nunito"/>
                        </a:rPr>
                        <a:t>PROJECT Name</a:t>
                      </a:r>
                      <a:endParaRPr b="1" sz="1200">
                        <a:solidFill>
                          <a:srgbClr val="434343"/>
                        </a:solidFill>
                        <a:latin typeface="Nunito"/>
                        <a:ea typeface="Nunito"/>
                        <a:cs typeface="Nunito"/>
                        <a:sym typeface="Nunito"/>
                      </a:endParaRPr>
                    </a:p>
                  </a:txBody>
                  <a:tcPr marT="0" marB="0" marR="53000" marL="53000" anchor="ctr">
                    <a:lnL cap="flat" cmpd="sng" w="38100">
                      <a:solidFill>
                        <a:srgbClr val="F3F3F3"/>
                      </a:solidFill>
                      <a:prstDash val="solid"/>
                      <a:round/>
                      <a:headEnd len="sm" w="sm" type="none"/>
                      <a:tailEnd len="sm" w="sm" type="none"/>
                    </a:lnL>
                    <a:lnR cap="flat" cmpd="sng" w="38100">
                      <a:solidFill>
                        <a:srgbClr val="F3F3F3"/>
                      </a:solidFill>
                      <a:prstDash val="solid"/>
                      <a:round/>
                      <a:headEnd len="sm" w="sm" type="none"/>
                      <a:tailEnd len="sm" w="sm" type="none"/>
                    </a:lnR>
                    <a:lnT cap="flat" cmpd="sng" w="38100">
                      <a:solidFill>
                        <a:srgbClr val="F3F3F3"/>
                      </a:solidFill>
                      <a:prstDash val="solid"/>
                      <a:round/>
                      <a:headEnd len="sm" w="sm" type="none"/>
                      <a:tailEnd len="sm" w="sm" type="none"/>
                    </a:lnT>
                    <a:lnB cap="flat" cmpd="sng" w="38100">
                      <a:solidFill>
                        <a:srgbClr val="F3F3F3"/>
                      </a:solidFill>
                      <a:prstDash val="solid"/>
                      <a:round/>
                      <a:headEnd len="sm" w="sm" type="none"/>
                      <a:tailEnd len="sm" w="sm" type="none"/>
                    </a:lnB>
                    <a:solidFill>
                      <a:srgbClr val="CFE2F3"/>
                    </a:solidFill>
                  </a:tcPr>
                </a:tc>
                <a:tc>
                  <a:txBody>
                    <a:bodyPr/>
                    <a:lstStyle/>
                    <a:p>
                      <a:pPr indent="0" lvl="0" marL="0" rtl="0" algn="l">
                        <a:lnSpc>
                          <a:spcPct val="100000"/>
                        </a:lnSpc>
                        <a:spcBef>
                          <a:spcPts val="0"/>
                        </a:spcBef>
                        <a:spcAft>
                          <a:spcPts val="0"/>
                        </a:spcAft>
                        <a:buNone/>
                      </a:pPr>
                      <a:r>
                        <a:rPr b="1" lang="en" sz="1200">
                          <a:solidFill>
                            <a:srgbClr val="434343"/>
                          </a:solidFill>
                          <a:latin typeface="Nunito"/>
                          <a:ea typeface="Nunito"/>
                          <a:cs typeface="Nunito"/>
                          <a:sym typeface="Nunito"/>
                        </a:rPr>
                        <a:t>DATE</a:t>
                      </a:r>
                      <a:endParaRPr b="1" sz="1200">
                        <a:solidFill>
                          <a:srgbClr val="434343"/>
                        </a:solidFill>
                        <a:latin typeface="Nunito"/>
                        <a:ea typeface="Nunito"/>
                        <a:cs typeface="Nunito"/>
                        <a:sym typeface="Nunito"/>
                      </a:endParaRPr>
                    </a:p>
                  </a:txBody>
                  <a:tcPr marT="0" marB="0" marR="53000" marL="53000" anchor="ctr">
                    <a:lnL cap="flat" cmpd="sng" w="38100">
                      <a:solidFill>
                        <a:srgbClr val="F3F3F3"/>
                      </a:solidFill>
                      <a:prstDash val="solid"/>
                      <a:round/>
                      <a:headEnd len="sm" w="sm" type="none"/>
                      <a:tailEnd len="sm" w="sm" type="none"/>
                    </a:lnL>
                    <a:lnR cap="flat" cmpd="sng" w="38100">
                      <a:solidFill>
                        <a:srgbClr val="F3F3F3"/>
                      </a:solidFill>
                      <a:prstDash val="solid"/>
                      <a:round/>
                      <a:headEnd len="sm" w="sm" type="none"/>
                      <a:tailEnd len="sm" w="sm" type="none"/>
                    </a:lnR>
                    <a:lnT cap="flat" cmpd="sng" w="38100">
                      <a:solidFill>
                        <a:srgbClr val="F3F3F3"/>
                      </a:solidFill>
                      <a:prstDash val="solid"/>
                      <a:round/>
                      <a:headEnd len="sm" w="sm" type="none"/>
                      <a:tailEnd len="sm" w="sm" type="none"/>
                    </a:lnT>
                    <a:lnB cap="flat" cmpd="sng" w="38100">
                      <a:solidFill>
                        <a:srgbClr val="F3F3F3"/>
                      </a:solidFill>
                      <a:prstDash val="solid"/>
                      <a:round/>
                      <a:headEnd len="sm" w="sm" type="none"/>
                      <a:tailEnd len="sm" w="sm" type="none"/>
                    </a:lnB>
                    <a:solidFill>
                      <a:srgbClr val="CFE2F3"/>
                    </a:solidFill>
                  </a:tcPr>
                </a:tc>
              </a:tr>
              <a:tr h="301700">
                <a:tc>
                  <a:txBody>
                    <a:bodyPr/>
                    <a:lstStyle/>
                    <a:p>
                      <a:pPr indent="0" lvl="0" marL="0" rtl="0" algn="l">
                        <a:lnSpc>
                          <a:spcPct val="100000"/>
                        </a:lnSpc>
                        <a:spcBef>
                          <a:spcPts val="0"/>
                        </a:spcBef>
                        <a:spcAft>
                          <a:spcPts val="0"/>
                        </a:spcAft>
                        <a:buNone/>
                      </a:pPr>
                      <a:r>
                        <a:rPr b="1" lang="en" sz="1100">
                          <a:solidFill>
                            <a:srgbClr val="434343"/>
                          </a:solidFill>
                          <a:latin typeface="Nunito"/>
                          <a:ea typeface="Nunito"/>
                          <a:cs typeface="Nunito"/>
                          <a:sym typeface="Nunito"/>
                        </a:rPr>
                        <a:t>Coral Hill Community Park </a:t>
                      </a:r>
                      <a:r>
                        <a:rPr b="1" lang="en" sz="1100">
                          <a:solidFill>
                            <a:srgbClr val="434343"/>
                          </a:solidFill>
                          <a:latin typeface="Nunito"/>
                          <a:ea typeface="Nunito"/>
                          <a:cs typeface="Nunito"/>
                          <a:sym typeface="Nunito"/>
                        </a:rPr>
                        <a:t>-</a:t>
                      </a:r>
                      <a:r>
                        <a:rPr b="1" lang="en" sz="1100">
                          <a:solidFill>
                            <a:srgbClr val="434343"/>
                          </a:solidFill>
                          <a:latin typeface="Nunito"/>
                          <a:ea typeface="Nunito"/>
                          <a:cs typeface="Nunito"/>
                          <a:sym typeface="Nunito"/>
                        </a:rPr>
                        <a:t> Unite &amp; Play</a:t>
                      </a:r>
                      <a:endParaRPr b="1" sz="1100">
                        <a:solidFill>
                          <a:srgbClr val="434343"/>
                        </a:solidFill>
                        <a:latin typeface="Nunito"/>
                        <a:ea typeface="Nunito"/>
                        <a:cs typeface="Nunito"/>
                        <a:sym typeface="Nunito"/>
                      </a:endParaRPr>
                    </a:p>
                  </a:txBody>
                  <a:tcPr marT="0" marB="0" marR="53000" marL="53000" anchor="ctr">
                    <a:lnL cap="flat" cmpd="sng" w="38100">
                      <a:solidFill>
                        <a:srgbClr val="F3F3F3"/>
                      </a:solidFill>
                      <a:prstDash val="solid"/>
                      <a:round/>
                      <a:headEnd len="sm" w="sm" type="none"/>
                      <a:tailEnd len="sm" w="sm" type="none"/>
                    </a:lnL>
                    <a:lnR cap="flat" cmpd="sng" w="38100">
                      <a:solidFill>
                        <a:srgbClr val="F3F3F3"/>
                      </a:solidFill>
                      <a:prstDash val="solid"/>
                      <a:round/>
                      <a:headEnd len="sm" w="sm" type="none"/>
                      <a:tailEnd len="sm" w="sm" type="none"/>
                    </a:lnR>
                    <a:lnT cap="flat" cmpd="sng" w="38100">
                      <a:solidFill>
                        <a:srgbClr val="F3F3F3"/>
                      </a:solidFill>
                      <a:prstDash val="solid"/>
                      <a:round/>
                      <a:headEnd len="sm" w="sm" type="none"/>
                      <a:tailEnd len="sm" w="sm" type="none"/>
                    </a:lnT>
                    <a:lnB cap="flat" cmpd="sng" w="38100">
                      <a:solidFill>
                        <a:srgbClr val="F3F3F3"/>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100">
                          <a:solidFill>
                            <a:srgbClr val="434343"/>
                          </a:solidFill>
                          <a:latin typeface="Nunito"/>
                          <a:ea typeface="Nunito"/>
                          <a:cs typeface="Nunito"/>
                          <a:sym typeface="Nunito"/>
                        </a:rPr>
                        <a:t>January 11, 2025</a:t>
                      </a:r>
                      <a:endParaRPr b="1" sz="1100">
                        <a:solidFill>
                          <a:srgbClr val="434343"/>
                        </a:solidFill>
                        <a:latin typeface="Nunito"/>
                        <a:ea typeface="Nunito"/>
                        <a:cs typeface="Nunito"/>
                        <a:sym typeface="Nunito"/>
                      </a:endParaRPr>
                    </a:p>
                  </a:txBody>
                  <a:tcPr marT="0" marB="0" marR="53000" marL="53000" anchor="ctr">
                    <a:lnL cap="flat" cmpd="sng" w="38100">
                      <a:solidFill>
                        <a:srgbClr val="F3F3F3"/>
                      </a:solidFill>
                      <a:prstDash val="solid"/>
                      <a:round/>
                      <a:headEnd len="sm" w="sm" type="none"/>
                      <a:tailEnd len="sm" w="sm" type="none"/>
                    </a:lnL>
                    <a:lnR cap="flat" cmpd="sng" w="38100">
                      <a:solidFill>
                        <a:srgbClr val="F3F3F3"/>
                      </a:solidFill>
                      <a:prstDash val="solid"/>
                      <a:round/>
                      <a:headEnd len="sm" w="sm" type="none"/>
                      <a:tailEnd len="sm" w="sm" type="none"/>
                    </a:lnR>
                    <a:lnT cap="flat" cmpd="sng" w="38100">
                      <a:solidFill>
                        <a:srgbClr val="F3F3F3"/>
                      </a:solidFill>
                      <a:prstDash val="solid"/>
                      <a:round/>
                      <a:headEnd len="sm" w="sm" type="none"/>
                      <a:tailEnd len="sm" w="sm" type="none"/>
                    </a:lnT>
                    <a:lnB cap="flat" cmpd="sng" w="38100">
                      <a:solidFill>
                        <a:srgbClr val="F3F3F3"/>
                      </a:solidFill>
                      <a:prstDash val="solid"/>
                      <a:round/>
                      <a:headEnd len="sm" w="sm" type="none"/>
                      <a:tailEnd len="sm" w="sm" type="none"/>
                    </a:lnB>
                  </a:tcPr>
                </a:tc>
              </a:tr>
            </a:tbl>
          </a:graphicData>
        </a:graphic>
      </p:graphicFrame>
      <p:sp>
        <p:nvSpPr>
          <p:cNvPr id="1188" name="Google Shape;1188;p140"/>
          <p:cNvSpPr txBox="1"/>
          <p:nvPr>
            <p:ph idx="6" type="body"/>
          </p:nvPr>
        </p:nvSpPr>
        <p:spPr>
          <a:xfrm>
            <a:off x="200639" y="9531371"/>
            <a:ext cx="7385032" cy="38629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0B5394"/>
                </a:solidFill>
                <a:latin typeface="Nunito Medium"/>
                <a:ea typeface="Nunito Medium"/>
                <a:cs typeface="Nunito Medium"/>
                <a:sym typeface="Nunito Medium"/>
              </a:rPr>
              <a:t>Prepared by Katharine Harshman for BUS 522 Competency #16 Jan 2025</a:t>
            </a:r>
            <a:endParaRPr sz="800">
              <a:solidFill>
                <a:srgbClr val="0B5394"/>
              </a:solidFill>
              <a:latin typeface="Nunito Medium"/>
              <a:ea typeface="Nunito Medium"/>
              <a:cs typeface="Nunito Medium"/>
              <a:sym typeface="Nunito Medium"/>
            </a:endParaRPr>
          </a:p>
        </p:txBody>
      </p:sp>
      <p:sp>
        <p:nvSpPr>
          <p:cNvPr id="1189" name="Google Shape;1189;p140"/>
          <p:cNvSpPr txBox="1"/>
          <p:nvPr>
            <p:ph type="title"/>
          </p:nvPr>
        </p:nvSpPr>
        <p:spPr>
          <a:xfrm>
            <a:off x="139700" y="528346"/>
            <a:ext cx="7263300" cy="84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latin typeface="Nunito ExtraLight"/>
                <a:ea typeface="Nunito ExtraLight"/>
                <a:cs typeface="Nunito ExtraLight"/>
                <a:sym typeface="Nunito ExtraLight"/>
              </a:rPr>
              <a:t>Communication Plan</a:t>
            </a:r>
            <a:endParaRPr sz="3400">
              <a:latin typeface="Nunito ExtraLight"/>
              <a:ea typeface="Nunito ExtraLight"/>
              <a:cs typeface="Nunito ExtraLight"/>
              <a:sym typeface="Nunito ExtraLight"/>
            </a:endParaRPr>
          </a:p>
        </p:txBody>
      </p:sp>
      <p:sp>
        <p:nvSpPr>
          <p:cNvPr id="1190" name="Google Shape;1190;p140"/>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latin typeface="Nunito ExtraBold"/>
                <a:ea typeface="Nunito ExtraBold"/>
                <a:cs typeface="Nunito ExtraBold"/>
                <a:sym typeface="Nunito ExtraBold"/>
              </a:rPr>
              <a:t>‹#›</a:t>
            </a:fld>
            <a:endParaRPr>
              <a:solidFill>
                <a:schemeClr val="accent1"/>
              </a:solidFill>
              <a:latin typeface="Nunito ExtraBold"/>
              <a:ea typeface="Nunito ExtraBold"/>
              <a:cs typeface="Nunito ExtraBold"/>
              <a:sym typeface="Nunito Extra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194" name="Shape 1194"/>
        <p:cNvGrpSpPr/>
        <p:nvPr/>
      </p:nvGrpSpPr>
      <p:grpSpPr>
        <a:xfrm>
          <a:off x="0" y="0"/>
          <a:ext cx="0" cy="0"/>
          <a:chOff x="0" y="0"/>
          <a:chExt cx="0" cy="0"/>
        </a:xfrm>
      </p:grpSpPr>
      <p:sp>
        <p:nvSpPr>
          <p:cNvPr id="1195" name="Google Shape;1195;p141"/>
          <p:cNvSpPr txBox="1"/>
          <p:nvPr>
            <p:ph type="title"/>
          </p:nvPr>
        </p:nvSpPr>
        <p:spPr>
          <a:xfrm>
            <a:off x="1186430" y="1115742"/>
            <a:ext cx="5969700" cy="227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latin typeface="Nunito"/>
                <a:ea typeface="Nunito"/>
                <a:cs typeface="Nunito"/>
                <a:sym typeface="Nunito"/>
              </a:rPr>
              <a:t>CORAL HILL COMMUNITY PARK</a:t>
            </a:r>
            <a:r>
              <a:rPr lang="en" sz="1200">
                <a:latin typeface="Nunito"/>
                <a:ea typeface="Nunito"/>
                <a:cs typeface="Nunito"/>
                <a:sym typeface="Nunito"/>
              </a:rPr>
              <a:t> </a:t>
            </a:r>
            <a:r>
              <a:rPr lang="en" sz="1800">
                <a:latin typeface="Nunito"/>
                <a:ea typeface="Nunito"/>
                <a:cs typeface="Nunito"/>
                <a:sym typeface="Nunito"/>
              </a:rPr>
              <a:t>-</a:t>
            </a:r>
            <a:r>
              <a:rPr lang="en" sz="1200">
                <a:latin typeface="Nunito"/>
                <a:ea typeface="Nunito"/>
                <a:cs typeface="Nunito"/>
                <a:sym typeface="Nunito"/>
              </a:rPr>
              <a:t> </a:t>
            </a:r>
            <a:r>
              <a:rPr lang="en" sz="2000">
                <a:latin typeface="Nunito"/>
                <a:ea typeface="Nunito"/>
                <a:cs typeface="Nunito"/>
                <a:sym typeface="Nunito"/>
              </a:rPr>
              <a:t>UNITE &amp; PLAY</a:t>
            </a:r>
            <a:endParaRPr sz="2000">
              <a:latin typeface="Nunito"/>
              <a:ea typeface="Nunito"/>
              <a:cs typeface="Nunito"/>
              <a:sym typeface="Nunito"/>
            </a:endParaRPr>
          </a:p>
          <a:p>
            <a:pPr indent="0" lvl="0" marL="0" rtl="0" algn="l">
              <a:lnSpc>
                <a:spcPct val="90000"/>
              </a:lnSpc>
              <a:spcBef>
                <a:spcPts val="0"/>
              </a:spcBef>
              <a:spcAft>
                <a:spcPts val="0"/>
              </a:spcAft>
              <a:buClr>
                <a:schemeClr val="dk1"/>
              </a:buClr>
              <a:buSzPts val="1100"/>
              <a:buFont typeface="Arial"/>
              <a:buNone/>
            </a:pPr>
            <a:r>
              <a:rPr lang="en" sz="2400">
                <a:latin typeface="Nunito ExtraBold"/>
                <a:ea typeface="Nunito ExtraBold"/>
                <a:cs typeface="Nunito ExtraBold"/>
                <a:sym typeface="Nunito ExtraBold"/>
              </a:rPr>
              <a:t>PROJECT SCHEDULE</a:t>
            </a:r>
            <a:endParaRPr sz="3400">
              <a:solidFill>
                <a:srgbClr val="6FA8DC"/>
              </a:solidFill>
              <a:latin typeface="Nunito ExtraLight"/>
              <a:ea typeface="Nunito ExtraLight"/>
              <a:cs typeface="Nunito ExtraLight"/>
              <a:sym typeface="Nunito ExtraLight"/>
            </a:endParaRPr>
          </a:p>
        </p:txBody>
      </p:sp>
      <p:sp>
        <p:nvSpPr>
          <p:cNvPr id="1196" name="Google Shape;1196;p141"/>
          <p:cNvSpPr txBox="1"/>
          <p:nvPr>
            <p:ph idx="1" type="subTitle"/>
          </p:nvPr>
        </p:nvSpPr>
        <p:spPr>
          <a:xfrm>
            <a:off x="1186425" y="6147425"/>
            <a:ext cx="5477400" cy="232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PROJECT SPONSOR:</a:t>
            </a:r>
            <a:endParaRPr sz="1800">
              <a:latin typeface="Nunito"/>
              <a:ea typeface="Nunito"/>
              <a:cs typeface="Nunito"/>
              <a:sym typeface="Nunito"/>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MAYOR LIM JOHNSON</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1800">
              <a:latin typeface="Nunito Black"/>
              <a:ea typeface="Nunito Black"/>
              <a:cs typeface="Nunito Black"/>
              <a:sym typeface="Nunito Black"/>
            </a:endParaRPr>
          </a:p>
          <a:p>
            <a:pPr indent="0" lvl="0" marL="0" rtl="0" algn="l">
              <a:spcBef>
                <a:spcPts val="0"/>
              </a:spcBef>
              <a:spcAft>
                <a:spcPts val="0"/>
              </a:spcAft>
              <a:buNone/>
            </a:pPr>
            <a:r>
              <a:rPr lang="en" sz="1800">
                <a:latin typeface="Nunito"/>
                <a:ea typeface="Nunito"/>
                <a:cs typeface="Nunito"/>
                <a:sym typeface="Nunito"/>
              </a:rPr>
              <a:t>PROJECT MANAGER:</a:t>
            </a:r>
            <a:endParaRPr sz="1800">
              <a:latin typeface="Nunito"/>
              <a:ea typeface="Nunito"/>
              <a:cs typeface="Nunito"/>
              <a:sym typeface="Nunito"/>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SARAH JOHNSON</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January 2025</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2000">
              <a:latin typeface="Nunito Black"/>
              <a:ea typeface="Nunito Black"/>
              <a:cs typeface="Nunito Black"/>
              <a:sym typeface="Nunito Black"/>
            </a:endParaRPr>
          </a:p>
        </p:txBody>
      </p:sp>
      <p:sp>
        <p:nvSpPr>
          <p:cNvPr id="1197" name="Google Shape;1197;p141"/>
          <p:cNvSpPr txBox="1"/>
          <p:nvPr>
            <p:ph idx="2" type="body"/>
          </p:nvPr>
        </p:nvSpPr>
        <p:spPr>
          <a:xfrm>
            <a:off x="1186430" y="8336280"/>
            <a:ext cx="2927700" cy="9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Medium"/>
                <a:ea typeface="Nunito Medium"/>
                <a:cs typeface="Nunito Medium"/>
                <a:sym typeface="Nunito Medium"/>
              </a:rPr>
              <a:t>Prepared by Katharine Harshman</a:t>
            </a:r>
            <a:endParaRPr>
              <a:latin typeface="Nunito Medium"/>
              <a:ea typeface="Nunito Medium"/>
              <a:cs typeface="Nunito Medium"/>
              <a:sym typeface="Nunito Medium"/>
            </a:endParaRPr>
          </a:p>
          <a:p>
            <a:pPr indent="0" lvl="0" marL="0" rtl="0" algn="l">
              <a:spcBef>
                <a:spcPts val="0"/>
              </a:spcBef>
              <a:spcAft>
                <a:spcPts val="0"/>
              </a:spcAft>
              <a:buNone/>
            </a:pPr>
            <a:r>
              <a:rPr lang="en">
                <a:latin typeface="Nunito Medium"/>
                <a:ea typeface="Nunito Medium"/>
                <a:cs typeface="Nunito Medium"/>
                <a:sym typeface="Nunito Medium"/>
              </a:rPr>
              <a:t>BUS 522 Competency #16 Jan 2025</a:t>
            </a:r>
            <a:endParaRPr>
              <a:latin typeface="Nunito Medium"/>
              <a:ea typeface="Nunito Medium"/>
              <a:cs typeface="Nunito Medium"/>
              <a:sym typeface="Nunito Medium"/>
            </a:endParaRPr>
          </a:p>
        </p:txBody>
      </p:sp>
      <p:cxnSp>
        <p:nvCxnSpPr>
          <p:cNvPr id="1198" name="Google Shape;1198;p141"/>
          <p:cNvCxnSpPr/>
          <p:nvPr/>
        </p:nvCxnSpPr>
        <p:spPr>
          <a:xfrm>
            <a:off x="1058325" y="1280575"/>
            <a:ext cx="0" cy="2825700"/>
          </a:xfrm>
          <a:prstGeom prst="straightConnector1">
            <a:avLst/>
          </a:prstGeom>
          <a:noFill/>
          <a:ln cap="flat" cmpd="sng" w="28575">
            <a:solidFill>
              <a:srgbClr val="CFE2F3"/>
            </a:solidFill>
            <a:prstDash val="dot"/>
            <a:round/>
            <a:headEnd len="med" w="med" type="none"/>
            <a:tailEnd len="med" w="med" type="none"/>
          </a:ln>
        </p:spPr>
      </p:cxnSp>
      <p:sp>
        <p:nvSpPr>
          <p:cNvPr id="1199" name="Google Shape;1199;p141"/>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000">
                <a:solidFill>
                  <a:srgbClr val="FFFFFF"/>
                </a:solidFill>
              </a:rPr>
              <a:t>‹#›</a:t>
            </a:fld>
            <a:endParaRPr b="1" sz="10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pic>
        <p:nvPicPr>
          <p:cNvPr id="1204" name="Google Shape;1204;p142"/>
          <p:cNvPicPr preferRelativeResize="0"/>
          <p:nvPr/>
        </p:nvPicPr>
        <p:blipFill>
          <a:blip r:embed="rId3">
            <a:alphaModFix/>
          </a:blip>
          <a:stretch>
            <a:fillRect/>
          </a:stretch>
        </p:blipFill>
        <p:spPr>
          <a:xfrm>
            <a:off x="0" y="5186318"/>
            <a:ext cx="7772401" cy="4808382"/>
          </a:xfrm>
          <a:prstGeom prst="rect">
            <a:avLst/>
          </a:prstGeom>
          <a:noFill/>
          <a:ln>
            <a:noFill/>
          </a:ln>
        </p:spPr>
      </p:pic>
      <p:sp>
        <p:nvSpPr>
          <p:cNvPr id="1205" name="Google Shape;1205;p142"/>
          <p:cNvSpPr txBox="1"/>
          <p:nvPr>
            <p:ph idx="1" type="subTitle"/>
          </p:nvPr>
        </p:nvSpPr>
        <p:spPr>
          <a:xfrm>
            <a:off x="232250" y="208375"/>
            <a:ext cx="7247100" cy="37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B5394"/>
                </a:solidFill>
                <a:latin typeface="Nunito Black"/>
                <a:ea typeface="Nunito Black"/>
                <a:cs typeface="Nunito Black"/>
                <a:sym typeface="Nunito Black"/>
              </a:rPr>
              <a:t>PROJECT SCHEDULE</a:t>
            </a:r>
            <a:endParaRPr>
              <a:solidFill>
                <a:srgbClr val="0B5394"/>
              </a:solidFill>
              <a:latin typeface="Nunito Black"/>
              <a:ea typeface="Nunito Black"/>
              <a:cs typeface="Nunito Black"/>
              <a:sym typeface="Nunito Black"/>
            </a:endParaRPr>
          </a:p>
        </p:txBody>
      </p:sp>
      <p:graphicFrame>
        <p:nvGraphicFramePr>
          <p:cNvPr id="1206" name="Google Shape;1206;p142"/>
          <p:cNvGraphicFramePr/>
          <p:nvPr/>
        </p:nvGraphicFramePr>
        <p:xfrm>
          <a:off x="217950" y="627063"/>
          <a:ext cx="3000000" cy="3000000"/>
        </p:xfrm>
        <a:graphic>
          <a:graphicData uri="http://schemas.openxmlformats.org/drawingml/2006/table">
            <a:tbl>
              <a:tblPr>
                <a:noFill/>
                <a:tableStyleId>{D7409B7D-B543-4B52-B639-580D109613E4}</a:tableStyleId>
              </a:tblPr>
              <a:tblGrid>
                <a:gridCol w="695100"/>
                <a:gridCol w="4584250"/>
                <a:gridCol w="733575"/>
                <a:gridCol w="681425"/>
                <a:gridCol w="643175"/>
              </a:tblGrid>
              <a:tr h="222150">
                <a:tc>
                  <a:txBody>
                    <a:bodyPr/>
                    <a:lstStyle/>
                    <a:p>
                      <a:pPr indent="0" lvl="0" marL="0" rtl="0" algn="ctr">
                        <a:lnSpc>
                          <a:spcPct val="115000"/>
                        </a:lnSpc>
                        <a:spcBef>
                          <a:spcPts val="0"/>
                        </a:spcBef>
                        <a:spcAft>
                          <a:spcPts val="0"/>
                        </a:spcAft>
                        <a:buNone/>
                      </a:pPr>
                      <a:r>
                        <a:rPr b="1" lang="en" sz="1000">
                          <a:solidFill>
                            <a:schemeClr val="lt1"/>
                          </a:solidFill>
                          <a:latin typeface="Nunito"/>
                          <a:ea typeface="Nunito"/>
                          <a:cs typeface="Nunito"/>
                          <a:sym typeface="Nunito"/>
                        </a:rPr>
                        <a:t>Task</a:t>
                      </a:r>
                      <a:endParaRPr b="1" sz="1000">
                        <a:solidFill>
                          <a:schemeClr val="lt1"/>
                        </a:solidFill>
                        <a:latin typeface="Nunito"/>
                        <a:ea typeface="Nunito"/>
                        <a:cs typeface="Nunito"/>
                        <a:sym typeface="Nunito"/>
                      </a:endParaRPr>
                    </a:p>
                  </a:txBody>
                  <a:tcPr marT="19050" marB="19050" marR="28575" marL="28575" anchor="b">
                    <a:lnL cap="flat" cmpd="sng" w="9525">
                      <a:solidFill>
                        <a:srgbClr val="F3F3F3"/>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chemeClr val="lt1"/>
                          </a:solidFill>
                          <a:latin typeface="Nunito"/>
                          <a:ea typeface="Nunito"/>
                          <a:cs typeface="Nunito"/>
                          <a:sym typeface="Nunito"/>
                        </a:rPr>
                        <a:t>Subtask</a:t>
                      </a:r>
                      <a:endParaRPr b="1" sz="1000">
                        <a:solidFill>
                          <a:schemeClr val="lt1"/>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chemeClr val="lt1"/>
                          </a:solidFill>
                          <a:latin typeface="Nunito"/>
                          <a:ea typeface="Nunito"/>
                          <a:cs typeface="Nunito"/>
                          <a:sym typeface="Nunito"/>
                        </a:rPr>
                        <a:t>Start Week</a:t>
                      </a:r>
                      <a:endParaRPr b="1" sz="1000">
                        <a:solidFill>
                          <a:schemeClr val="lt1"/>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chemeClr val="lt1"/>
                          </a:solidFill>
                          <a:latin typeface="Nunito"/>
                          <a:ea typeface="Nunito"/>
                          <a:cs typeface="Nunito"/>
                          <a:sym typeface="Nunito"/>
                        </a:rPr>
                        <a:t>End Week</a:t>
                      </a:r>
                      <a:endParaRPr b="1" sz="1000">
                        <a:solidFill>
                          <a:schemeClr val="lt1"/>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chemeClr val="lt1"/>
                          </a:solidFill>
                          <a:latin typeface="Nunito"/>
                          <a:ea typeface="Nunito"/>
                          <a:cs typeface="Nunito"/>
                          <a:sym typeface="Nunito"/>
                        </a:rPr>
                        <a:t>Duration</a:t>
                      </a:r>
                      <a:endParaRPr b="1" sz="1000">
                        <a:solidFill>
                          <a:schemeClr val="lt1"/>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r>
              <a:tr h="222150">
                <a:tc gridSpan="2">
                  <a:txBody>
                    <a:bodyPr/>
                    <a:lstStyle/>
                    <a:p>
                      <a:pPr indent="0" lvl="0" marL="0" rtl="0" algn="l">
                        <a:lnSpc>
                          <a:spcPct val="115000"/>
                        </a:lnSpc>
                        <a:spcBef>
                          <a:spcPts val="0"/>
                        </a:spcBef>
                        <a:spcAft>
                          <a:spcPts val="0"/>
                        </a:spcAft>
                        <a:buNone/>
                      </a:pPr>
                      <a:r>
                        <a:rPr b="1" lang="en" sz="1000">
                          <a:solidFill>
                            <a:srgbClr val="1155CC"/>
                          </a:solidFill>
                          <a:latin typeface="Nunito"/>
                          <a:ea typeface="Nunito"/>
                          <a:cs typeface="Nunito"/>
                          <a:sym typeface="Nunito"/>
                        </a:rPr>
                        <a:t>MAJOR TASK 1: PROJECT PLANNING &amp; PREPARATION</a:t>
                      </a:r>
                      <a:endParaRPr b="1" sz="1000">
                        <a:solidFill>
                          <a:srgbClr val="1155CC"/>
                        </a:solidFill>
                        <a:latin typeface="Nunito"/>
                        <a:ea typeface="Nunito"/>
                        <a:cs typeface="Nunito"/>
                        <a:sym typeface="Nunito"/>
                      </a:endParaRPr>
                    </a:p>
                  </a:txBody>
                  <a:tcPr marT="19050" marB="19050" marR="28575" marL="28575" anchor="b">
                    <a:lnL cap="flat" cmpd="sng" w="9525">
                      <a:solidFill>
                        <a:srgbClr val="F3F3F3"/>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hMerge="1"/>
                <a:tc>
                  <a:txBody>
                    <a:bodyPr/>
                    <a:lstStyle/>
                    <a:p>
                      <a:pPr indent="0" lvl="0" marL="0" rtl="0" algn="ctr">
                        <a:lnSpc>
                          <a:spcPct val="115000"/>
                        </a:lnSpc>
                        <a:spcBef>
                          <a:spcPts val="0"/>
                        </a:spcBef>
                        <a:spcAft>
                          <a:spcPts val="0"/>
                        </a:spcAft>
                        <a:buNone/>
                      </a:pPr>
                      <a:r>
                        <a:rPr b="1" lang="en" sz="1000">
                          <a:solidFill>
                            <a:srgbClr val="1155CC"/>
                          </a:solidFill>
                          <a:latin typeface="Nunito"/>
                          <a:ea typeface="Nunito"/>
                          <a:cs typeface="Nunito"/>
                          <a:sym typeface="Nunito"/>
                        </a:rPr>
                        <a:t>1</a:t>
                      </a:r>
                      <a:endParaRPr b="1" sz="1000">
                        <a:solidFill>
                          <a:srgbClr val="1155CC"/>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en" sz="1000">
                          <a:solidFill>
                            <a:srgbClr val="1155CC"/>
                          </a:solidFill>
                          <a:latin typeface="Nunito"/>
                          <a:ea typeface="Nunito"/>
                          <a:cs typeface="Nunito"/>
                          <a:sym typeface="Nunito"/>
                        </a:rPr>
                        <a:t>8</a:t>
                      </a:r>
                      <a:endParaRPr b="1" sz="1000">
                        <a:solidFill>
                          <a:srgbClr val="1155CC"/>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en" sz="1000">
                          <a:solidFill>
                            <a:srgbClr val="1155CC"/>
                          </a:solidFill>
                          <a:latin typeface="Nunito"/>
                          <a:ea typeface="Nunito"/>
                          <a:cs typeface="Nunito"/>
                          <a:sym typeface="Nunito"/>
                        </a:rPr>
                        <a:t>8</a:t>
                      </a:r>
                      <a:endParaRPr b="1" sz="1000">
                        <a:solidFill>
                          <a:srgbClr val="1155CC"/>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r>
              <a:tr h="222150">
                <a:tc>
                  <a:txBody>
                    <a:bodyPr/>
                    <a:lstStyle/>
                    <a:p>
                      <a:pPr indent="0" lvl="0" marL="0" rtl="0" algn="l">
                        <a:spcBef>
                          <a:spcPts val="0"/>
                        </a:spcBef>
                        <a:spcAft>
                          <a:spcPts val="0"/>
                        </a:spcAft>
                        <a:buNone/>
                      </a:pPr>
                      <a:r>
                        <a:t/>
                      </a:r>
                      <a:endParaRPr sz="1000">
                        <a:solidFill>
                          <a:srgbClr val="434343"/>
                        </a:solidFill>
                        <a:latin typeface="Nunito"/>
                        <a:ea typeface="Nunito"/>
                        <a:cs typeface="Nunito"/>
                        <a:sym typeface="Nunito"/>
                      </a:endParaRPr>
                    </a:p>
                  </a:txBody>
                  <a:tcPr marT="19050" marB="19050" marR="28575" marL="28575" anchor="b">
                    <a:lnL cap="flat" cmpd="sng" w="9525">
                      <a:solidFill>
                        <a:srgbClr val="F3F3F3"/>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434343"/>
                          </a:solidFill>
                          <a:latin typeface="Nunito"/>
                          <a:ea typeface="Nunito"/>
                          <a:cs typeface="Nunito"/>
                          <a:sym typeface="Nunito"/>
                        </a:rPr>
                        <a:t>Conduct Community Surveys</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1</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3</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2</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solidFill>
                          <a:srgbClr val="434343"/>
                        </a:solidFill>
                        <a:latin typeface="Nunito"/>
                        <a:ea typeface="Nunito"/>
                        <a:cs typeface="Nunito"/>
                        <a:sym typeface="Nunito"/>
                      </a:endParaRPr>
                    </a:p>
                  </a:txBody>
                  <a:tcPr marT="19050" marB="19050" marR="28575" marL="28575" anchor="b">
                    <a:lnL cap="flat" cmpd="sng" w="9525">
                      <a:solidFill>
                        <a:srgbClr val="F3F3F3"/>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434343"/>
                          </a:solidFill>
                          <a:latin typeface="Nunito"/>
                          <a:ea typeface="Nunito"/>
                          <a:cs typeface="Nunito"/>
                          <a:sym typeface="Nunito"/>
                        </a:rPr>
                        <a:t>Analyze Survey Data</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3</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5</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2</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solidFill>
                          <a:srgbClr val="434343"/>
                        </a:solidFill>
                        <a:latin typeface="Nunito"/>
                        <a:ea typeface="Nunito"/>
                        <a:cs typeface="Nunito"/>
                        <a:sym typeface="Nunito"/>
                      </a:endParaRPr>
                    </a:p>
                  </a:txBody>
                  <a:tcPr marT="19050" marB="19050" marR="28575" marL="28575" anchor="b">
                    <a:lnL cap="flat" cmpd="sng" w="9525">
                      <a:solidFill>
                        <a:srgbClr val="F3F3F3"/>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434343"/>
                          </a:solidFill>
                          <a:latin typeface="Nunito"/>
                          <a:ea typeface="Nunito"/>
                          <a:cs typeface="Nunito"/>
                          <a:sym typeface="Nunito"/>
                        </a:rPr>
                        <a:t>Landscape Architect Collaboration</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5</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8</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4</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solidFill>
                          <a:srgbClr val="434343"/>
                        </a:solidFill>
                        <a:latin typeface="Nunito"/>
                        <a:ea typeface="Nunito"/>
                        <a:cs typeface="Nunito"/>
                        <a:sym typeface="Nunito"/>
                      </a:endParaRPr>
                    </a:p>
                  </a:txBody>
                  <a:tcPr marT="19050" marB="19050" marR="28575" marL="28575" anchor="b">
                    <a:lnL cap="flat" cmpd="sng" w="9525">
                      <a:solidFill>
                        <a:srgbClr val="F3F3F3"/>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434343"/>
                          </a:solidFill>
                          <a:latin typeface="Nunito"/>
                          <a:ea typeface="Nunito"/>
                          <a:cs typeface="Nunito"/>
                          <a:sym typeface="Nunito"/>
                        </a:rPr>
                        <a:t>Permits &amp; Approvals</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5</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8</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4</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solidFill>
                          <a:srgbClr val="434343"/>
                        </a:solidFill>
                        <a:latin typeface="Nunito"/>
                        <a:ea typeface="Nunito"/>
                        <a:cs typeface="Nunito"/>
                        <a:sym typeface="Nunito"/>
                      </a:endParaRPr>
                    </a:p>
                  </a:txBody>
                  <a:tcPr marT="19050" marB="19050" marR="28575" marL="28575" anchor="b">
                    <a:lnL cap="flat" cmpd="sng" w="9525">
                      <a:solidFill>
                        <a:srgbClr val="F3F3F3"/>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434343"/>
                          </a:solidFill>
                          <a:latin typeface="Nunito"/>
                          <a:ea typeface="Nunito"/>
                          <a:cs typeface="Nunito"/>
                          <a:sym typeface="Nunito"/>
                        </a:rPr>
                        <a:t>Develop Budget</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5</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8</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4</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gridSpan="2">
                  <a:txBody>
                    <a:bodyPr/>
                    <a:lstStyle/>
                    <a:p>
                      <a:pPr indent="0" lvl="0" marL="0" rtl="0" algn="l">
                        <a:lnSpc>
                          <a:spcPct val="115000"/>
                        </a:lnSpc>
                        <a:spcBef>
                          <a:spcPts val="0"/>
                        </a:spcBef>
                        <a:spcAft>
                          <a:spcPts val="0"/>
                        </a:spcAft>
                        <a:buNone/>
                      </a:pPr>
                      <a:r>
                        <a:rPr b="1" lang="en" sz="1000">
                          <a:solidFill>
                            <a:srgbClr val="1155CC"/>
                          </a:solidFill>
                          <a:latin typeface="Nunito"/>
                          <a:ea typeface="Nunito"/>
                          <a:cs typeface="Nunito"/>
                          <a:sym typeface="Nunito"/>
                        </a:rPr>
                        <a:t>MAJOR TASK 2: CONSTRUCTION &amp; IMPLEMENTATION</a:t>
                      </a:r>
                      <a:endParaRPr b="1" sz="1000">
                        <a:solidFill>
                          <a:srgbClr val="1155CC"/>
                        </a:solidFill>
                        <a:latin typeface="Nunito"/>
                        <a:ea typeface="Nunito"/>
                        <a:cs typeface="Nunito"/>
                        <a:sym typeface="Nunito"/>
                      </a:endParaRPr>
                    </a:p>
                  </a:txBody>
                  <a:tcPr marT="19050" marB="19050" marR="28575" marL="28575" anchor="b">
                    <a:lnL cap="flat" cmpd="sng" w="9525">
                      <a:solidFill>
                        <a:srgbClr val="F3F3F3"/>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hMerge="1"/>
                <a:tc>
                  <a:txBody>
                    <a:bodyPr/>
                    <a:lstStyle/>
                    <a:p>
                      <a:pPr indent="0" lvl="0" marL="0" rtl="0" algn="ctr">
                        <a:lnSpc>
                          <a:spcPct val="115000"/>
                        </a:lnSpc>
                        <a:spcBef>
                          <a:spcPts val="0"/>
                        </a:spcBef>
                        <a:spcAft>
                          <a:spcPts val="0"/>
                        </a:spcAft>
                        <a:buNone/>
                      </a:pPr>
                      <a:r>
                        <a:rPr b="1" lang="en" sz="1000">
                          <a:solidFill>
                            <a:srgbClr val="1155CC"/>
                          </a:solidFill>
                          <a:latin typeface="Nunito"/>
                          <a:ea typeface="Nunito"/>
                          <a:cs typeface="Nunito"/>
                          <a:sym typeface="Nunito"/>
                        </a:rPr>
                        <a:t>9</a:t>
                      </a:r>
                      <a:endParaRPr b="1" sz="1000">
                        <a:solidFill>
                          <a:srgbClr val="1155CC"/>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en" sz="1000">
                          <a:solidFill>
                            <a:srgbClr val="1155CC"/>
                          </a:solidFill>
                          <a:latin typeface="Nunito"/>
                          <a:ea typeface="Nunito"/>
                          <a:cs typeface="Nunito"/>
                          <a:sym typeface="Nunito"/>
                        </a:rPr>
                        <a:t>24</a:t>
                      </a:r>
                      <a:endParaRPr b="1" sz="1000">
                        <a:solidFill>
                          <a:srgbClr val="1155CC"/>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en" sz="1000">
                          <a:solidFill>
                            <a:srgbClr val="1155CC"/>
                          </a:solidFill>
                          <a:latin typeface="Nunito"/>
                          <a:ea typeface="Nunito"/>
                          <a:cs typeface="Nunito"/>
                          <a:sym typeface="Nunito"/>
                        </a:rPr>
                        <a:t>16</a:t>
                      </a:r>
                      <a:endParaRPr b="1" sz="1000">
                        <a:solidFill>
                          <a:srgbClr val="1155CC"/>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r>
              <a:tr h="222150">
                <a:tc>
                  <a:txBody>
                    <a:bodyPr/>
                    <a:lstStyle/>
                    <a:p>
                      <a:pPr indent="0" lvl="0" marL="0" rtl="0" algn="l">
                        <a:spcBef>
                          <a:spcPts val="0"/>
                        </a:spcBef>
                        <a:spcAft>
                          <a:spcPts val="0"/>
                        </a:spcAft>
                        <a:buNone/>
                      </a:pPr>
                      <a:r>
                        <a:t/>
                      </a:r>
                      <a:endParaRPr sz="1000">
                        <a:solidFill>
                          <a:srgbClr val="434343"/>
                        </a:solidFill>
                        <a:latin typeface="Nunito"/>
                        <a:ea typeface="Nunito"/>
                        <a:cs typeface="Nunito"/>
                        <a:sym typeface="Nunito"/>
                      </a:endParaRPr>
                    </a:p>
                  </a:txBody>
                  <a:tcPr marT="19050" marB="19050" marR="28575" marL="28575" anchor="b">
                    <a:lnL cap="flat" cmpd="sng" w="9525">
                      <a:solidFill>
                        <a:srgbClr val="F3F3F3"/>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434343"/>
                          </a:solidFill>
                          <a:latin typeface="Nunito"/>
                          <a:ea typeface="Nunito"/>
                          <a:cs typeface="Nunito"/>
                          <a:sym typeface="Nunito"/>
                        </a:rPr>
                        <a:t>Clear &amp; Prepare Park Area</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9</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12</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3</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solidFill>
                          <a:srgbClr val="434343"/>
                        </a:solidFill>
                        <a:latin typeface="Nunito"/>
                        <a:ea typeface="Nunito"/>
                        <a:cs typeface="Nunito"/>
                        <a:sym typeface="Nunito"/>
                      </a:endParaRPr>
                    </a:p>
                  </a:txBody>
                  <a:tcPr marT="19050" marB="19050" marR="28575" marL="28575" anchor="b">
                    <a:lnL cap="flat" cmpd="sng" w="9525">
                      <a:solidFill>
                        <a:srgbClr val="F3F3F3"/>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434343"/>
                          </a:solidFill>
                          <a:latin typeface="Nunito"/>
                          <a:ea typeface="Nunito"/>
                          <a:cs typeface="Nunito"/>
                          <a:sym typeface="Nunito"/>
                        </a:rPr>
                        <a:t>Basketball/Skatepark Foundations</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12</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18</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6</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solidFill>
                          <a:srgbClr val="434343"/>
                        </a:solidFill>
                        <a:latin typeface="Nunito"/>
                        <a:ea typeface="Nunito"/>
                        <a:cs typeface="Nunito"/>
                        <a:sym typeface="Nunito"/>
                      </a:endParaRPr>
                    </a:p>
                  </a:txBody>
                  <a:tcPr marT="19050" marB="19050" marR="28575" marL="28575" anchor="b">
                    <a:lnL cap="flat" cmpd="sng" w="9525">
                      <a:solidFill>
                        <a:srgbClr val="F3F3F3"/>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434343"/>
                          </a:solidFill>
                          <a:latin typeface="Nunito"/>
                          <a:ea typeface="Nunito"/>
                          <a:cs typeface="Nunito"/>
                          <a:sym typeface="Nunito"/>
                        </a:rPr>
                        <a:t>Splashpad &amp; Pickleball Courts</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12</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24</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13</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solidFill>
                          <a:srgbClr val="434343"/>
                        </a:solidFill>
                        <a:latin typeface="Nunito"/>
                        <a:ea typeface="Nunito"/>
                        <a:cs typeface="Nunito"/>
                        <a:sym typeface="Nunito"/>
                      </a:endParaRPr>
                    </a:p>
                  </a:txBody>
                  <a:tcPr marT="19050" marB="19050" marR="28575" marL="28575" anchor="b">
                    <a:lnL cap="flat" cmpd="sng" w="9525">
                      <a:solidFill>
                        <a:srgbClr val="F3F3F3"/>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434343"/>
                          </a:solidFill>
                          <a:latin typeface="Nunito"/>
                          <a:ea typeface="Nunito"/>
                          <a:cs typeface="Nunito"/>
                          <a:sym typeface="Nunito"/>
                        </a:rPr>
                        <a:t>Erect Shaded Picnic Areas</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18</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25</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8</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gridSpan="2">
                  <a:txBody>
                    <a:bodyPr/>
                    <a:lstStyle/>
                    <a:p>
                      <a:pPr indent="0" lvl="0" marL="0" rtl="0" algn="l">
                        <a:lnSpc>
                          <a:spcPct val="115000"/>
                        </a:lnSpc>
                        <a:spcBef>
                          <a:spcPts val="0"/>
                        </a:spcBef>
                        <a:spcAft>
                          <a:spcPts val="0"/>
                        </a:spcAft>
                        <a:buNone/>
                      </a:pPr>
                      <a:r>
                        <a:rPr b="1" lang="en" sz="1000">
                          <a:solidFill>
                            <a:srgbClr val="1155CC"/>
                          </a:solidFill>
                          <a:latin typeface="Nunito"/>
                          <a:ea typeface="Nunito"/>
                          <a:cs typeface="Nunito"/>
                          <a:sym typeface="Nunito"/>
                        </a:rPr>
                        <a:t>MAJOR TASK 3: FINALIZATION &amp; PREPARATION</a:t>
                      </a:r>
                      <a:endParaRPr b="1" sz="1000">
                        <a:solidFill>
                          <a:srgbClr val="1155CC"/>
                        </a:solidFill>
                        <a:latin typeface="Nunito"/>
                        <a:ea typeface="Nunito"/>
                        <a:cs typeface="Nunito"/>
                        <a:sym typeface="Nunito"/>
                      </a:endParaRPr>
                    </a:p>
                  </a:txBody>
                  <a:tcPr marT="19050" marB="19050" marR="28575" marL="28575" anchor="b">
                    <a:lnL cap="flat" cmpd="sng" w="9525">
                      <a:solidFill>
                        <a:srgbClr val="F3F3F3"/>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hMerge="1"/>
                <a:tc>
                  <a:txBody>
                    <a:bodyPr/>
                    <a:lstStyle/>
                    <a:p>
                      <a:pPr indent="0" lvl="0" marL="0" rtl="0" algn="ctr">
                        <a:lnSpc>
                          <a:spcPct val="115000"/>
                        </a:lnSpc>
                        <a:spcBef>
                          <a:spcPts val="0"/>
                        </a:spcBef>
                        <a:spcAft>
                          <a:spcPts val="0"/>
                        </a:spcAft>
                        <a:buNone/>
                      </a:pPr>
                      <a:r>
                        <a:rPr b="1" lang="en" sz="1000">
                          <a:solidFill>
                            <a:srgbClr val="1155CC"/>
                          </a:solidFill>
                          <a:latin typeface="Nunito"/>
                          <a:ea typeface="Nunito"/>
                          <a:cs typeface="Nunito"/>
                          <a:sym typeface="Nunito"/>
                        </a:rPr>
                        <a:t>17</a:t>
                      </a:r>
                      <a:endParaRPr b="1" sz="1000">
                        <a:solidFill>
                          <a:srgbClr val="1155CC"/>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en" sz="1000">
                          <a:solidFill>
                            <a:srgbClr val="1155CC"/>
                          </a:solidFill>
                          <a:latin typeface="Nunito"/>
                          <a:ea typeface="Nunito"/>
                          <a:cs typeface="Nunito"/>
                          <a:sym typeface="Nunito"/>
                        </a:rPr>
                        <a:t>28</a:t>
                      </a:r>
                      <a:endParaRPr b="1" sz="1000">
                        <a:solidFill>
                          <a:srgbClr val="1155CC"/>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en" sz="1000">
                          <a:solidFill>
                            <a:srgbClr val="1155CC"/>
                          </a:solidFill>
                          <a:latin typeface="Nunito"/>
                          <a:ea typeface="Nunito"/>
                          <a:cs typeface="Nunito"/>
                          <a:sym typeface="Nunito"/>
                        </a:rPr>
                        <a:t>11</a:t>
                      </a:r>
                      <a:endParaRPr b="1" sz="1000">
                        <a:solidFill>
                          <a:srgbClr val="1155CC"/>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r>
              <a:tr h="222150">
                <a:tc>
                  <a:txBody>
                    <a:bodyPr/>
                    <a:lstStyle/>
                    <a:p>
                      <a:pPr indent="0" lvl="0" marL="0" rtl="0" algn="l">
                        <a:spcBef>
                          <a:spcPts val="0"/>
                        </a:spcBef>
                        <a:spcAft>
                          <a:spcPts val="0"/>
                        </a:spcAft>
                        <a:buNone/>
                      </a:pPr>
                      <a:r>
                        <a:t/>
                      </a:r>
                      <a:endParaRPr sz="1000">
                        <a:solidFill>
                          <a:srgbClr val="434343"/>
                        </a:solidFill>
                        <a:latin typeface="Nunito"/>
                        <a:ea typeface="Nunito"/>
                        <a:cs typeface="Nunito"/>
                        <a:sym typeface="Nunito"/>
                      </a:endParaRPr>
                    </a:p>
                  </a:txBody>
                  <a:tcPr marT="19050" marB="19050" marR="28575" marL="28575" anchor="b">
                    <a:lnL cap="flat" cmpd="sng" w="9525">
                      <a:solidFill>
                        <a:srgbClr val="F3F3F3"/>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434343"/>
                          </a:solidFill>
                          <a:latin typeface="Nunito"/>
                          <a:ea typeface="Nunito"/>
                          <a:cs typeface="Nunito"/>
                          <a:sym typeface="Nunito"/>
                        </a:rPr>
                        <a:t>Landscape the Park Area</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17</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25</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8</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solidFill>
                          <a:srgbClr val="434343"/>
                        </a:solidFill>
                        <a:latin typeface="Nunito"/>
                        <a:ea typeface="Nunito"/>
                        <a:cs typeface="Nunito"/>
                        <a:sym typeface="Nunito"/>
                      </a:endParaRPr>
                    </a:p>
                  </a:txBody>
                  <a:tcPr marT="19050" marB="19050" marR="28575" marL="28575" anchor="b">
                    <a:lnL cap="flat" cmpd="sng" w="9525">
                      <a:solidFill>
                        <a:srgbClr val="F3F3F3"/>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434343"/>
                          </a:solidFill>
                          <a:latin typeface="Nunito"/>
                          <a:ea typeface="Nunito"/>
                          <a:cs typeface="Nunito"/>
                          <a:sym typeface="Nunito"/>
                        </a:rPr>
                        <a:t>Recruit/Train Park Staff</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17</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29</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12</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solidFill>
                          <a:srgbClr val="434343"/>
                        </a:solidFill>
                        <a:latin typeface="Nunito"/>
                        <a:ea typeface="Nunito"/>
                        <a:cs typeface="Nunito"/>
                        <a:sym typeface="Nunito"/>
                      </a:endParaRPr>
                    </a:p>
                  </a:txBody>
                  <a:tcPr marT="19050" marB="19050" marR="28575" marL="28575" anchor="b">
                    <a:lnL cap="flat" cmpd="sng" w="9525">
                      <a:solidFill>
                        <a:srgbClr val="F3F3F3"/>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434343"/>
                          </a:solidFill>
                          <a:latin typeface="Nunito"/>
                          <a:ea typeface="Nunito"/>
                          <a:cs typeface="Nunito"/>
                          <a:sym typeface="Nunito"/>
                        </a:rPr>
                        <a:t>Install Park Signage</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26</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28</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3</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gridSpan="2">
                  <a:txBody>
                    <a:bodyPr/>
                    <a:lstStyle/>
                    <a:p>
                      <a:pPr indent="0" lvl="0" marL="0" rtl="0" algn="l">
                        <a:lnSpc>
                          <a:spcPct val="115000"/>
                        </a:lnSpc>
                        <a:spcBef>
                          <a:spcPts val="0"/>
                        </a:spcBef>
                        <a:spcAft>
                          <a:spcPts val="0"/>
                        </a:spcAft>
                        <a:buNone/>
                      </a:pPr>
                      <a:r>
                        <a:rPr b="1" lang="en" sz="1000">
                          <a:solidFill>
                            <a:srgbClr val="1155CC"/>
                          </a:solidFill>
                          <a:latin typeface="Nunito"/>
                          <a:ea typeface="Nunito"/>
                          <a:cs typeface="Nunito"/>
                          <a:sym typeface="Nunito"/>
                        </a:rPr>
                        <a:t>MAJOR TASK 4: GRAND OPENING &amp; ENGAGEMENT</a:t>
                      </a:r>
                      <a:endParaRPr b="1" sz="1000">
                        <a:solidFill>
                          <a:srgbClr val="1155CC"/>
                        </a:solidFill>
                        <a:latin typeface="Nunito"/>
                        <a:ea typeface="Nunito"/>
                        <a:cs typeface="Nunito"/>
                        <a:sym typeface="Nunito"/>
                      </a:endParaRPr>
                    </a:p>
                  </a:txBody>
                  <a:tcPr marT="19050" marB="19050" marR="28575" marL="28575" anchor="b">
                    <a:lnL cap="flat" cmpd="sng" w="9525">
                      <a:solidFill>
                        <a:srgbClr val="F3F3F3"/>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hMerge="1"/>
                <a:tc>
                  <a:txBody>
                    <a:bodyPr/>
                    <a:lstStyle/>
                    <a:p>
                      <a:pPr indent="0" lvl="0" marL="0" rtl="0" algn="ctr">
                        <a:lnSpc>
                          <a:spcPct val="115000"/>
                        </a:lnSpc>
                        <a:spcBef>
                          <a:spcPts val="0"/>
                        </a:spcBef>
                        <a:spcAft>
                          <a:spcPts val="0"/>
                        </a:spcAft>
                        <a:buNone/>
                      </a:pPr>
                      <a:r>
                        <a:rPr b="1" lang="en" sz="1000">
                          <a:solidFill>
                            <a:srgbClr val="1155CC"/>
                          </a:solidFill>
                          <a:latin typeface="Nunito"/>
                          <a:ea typeface="Nunito"/>
                          <a:cs typeface="Nunito"/>
                          <a:sym typeface="Nunito"/>
                        </a:rPr>
                        <a:t>21</a:t>
                      </a:r>
                      <a:endParaRPr b="1" sz="1000">
                        <a:solidFill>
                          <a:srgbClr val="1155CC"/>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en" sz="1000">
                          <a:solidFill>
                            <a:srgbClr val="1155CC"/>
                          </a:solidFill>
                          <a:latin typeface="Nunito"/>
                          <a:ea typeface="Nunito"/>
                          <a:cs typeface="Nunito"/>
                          <a:sym typeface="Nunito"/>
                        </a:rPr>
                        <a:t>32</a:t>
                      </a:r>
                      <a:endParaRPr b="1" sz="1000">
                        <a:solidFill>
                          <a:srgbClr val="1155CC"/>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en" sz="1000">
                          <a:solidFill>
                            <a:srgbClr val="1155CC"/>
                          </a:solidFill>
                          <a:latin typeface="Nunito"/>
                          <a:ea typeface="Nunito"/>
                          <a:cs typeface="Nunito"/>
                          <a:sym typeface="Nunito"/>
                        </a:rPr>
                        <a:t>11</a:t>
                      </a:r>
                      <a:endParaRPr b="1" sz="1000">
                        <a:solidFill>
                          <a:srgbClr val="1155CC"/>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r>
              <a:tr h="222150">
                <a:tc>
                  <a:txBody>
                    <a:bodyPr/>
                    <a:lstStyle/>
                    <a:p>
                      <a:pPr indent="0" lvl="0" marL="0" rtl="0" algn="l">
                        <a:spcBef>
                          <a:spcPts val="0"/>
                        </a:spcBef>
                        <a:spcAft>
                          <a:spcPts val="0"/>
                        </a:spcAft>
                        <a:buNone/>
                      </a:pPr>
                      <a:r>
                        <a:t/>
                      </a:r>
                      <a:endParaRPr sz="1000">
                        <a:solidFill>
                          <a:srgbClr val="434343"/>
                        </a:solidFill>
                        <a:latin typeface="Nunito"/>
                        <a:ea typeface="Nunito"/>
                        <a:cs typeface="Nunito"/>
                        <a:sym typeface="Nunito"/>
                      </a:endParaRPr>
                    </a:p>
                  </a:txBody>
                  <a:tcPr marT="19050" marB="19050" marR="28575" marL="28575" anchor="b">
                    <a:lnL cap="flat" cmpd="sng" w="9525">
                      <a:solidFill>
                        <a:srgbClr val="F3F3F3"/>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434343"/>
                          </a:solidFill>
                          <a:latin typeface="Nunito"/>
                          <a:ea typeface="Nunito"/>
                          <a:cs typeface="Nunito"/>
                          <a:sym typeface="Nunito"/>
                        </a:rPr>
                        <a:t>Establish Feedback System</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21</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32</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12</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solidFill>
                          <a:srgbClr val="434343"/>
                        </a:solidFill>
                        <a:latin typeface="Nunito"/>
                        <a:ea typeface="Nunito"/>
                        <a:cs typeface="Nunito"/>
                        <a:sym typeface="Nunito"/>
                      </a:endParaRPr>
                    </a:p>
                  </a:txBody>
                  <a:tcPr marT="19050" marB="19050" marR="28575" marL="28575" anchor="b">
                    <a:lnL cap="flat" cmpd="sng" w="9525">
                      <a:solidFill>
                        <a:srgbClr val="F3F3F3"/>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434343"/>
                          </a:solidFill>
                          <a:latin typeface="Nunito"/>
                          <a:ea typeface="Nunito"/>
                          <a:cs typeface="Nunito"/>
                          <a:sym typeface="Nunito"/>
                        </a:rPr>
                        <a:t>Initiate Community Engagement</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22</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34</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12</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50">
                <a:tc>
                  <a:txBody>
                    <a:bodyPr/>
                    <a:lstStyle/>
                    <a:p>
                      <a:pPr indent="0" lvl="0" marL="0" rtl="0" algn="l">
                        <a:spcBef>
                          <a:spcPts val="0"/>
                        </a:spcBef>
                        <a:spcAft>
                          <a:spcPts val="0"/>
                        </a:spcAft>
                        <a:buNone/>
                      </a:pPr>
                      <a:r>
                        <a:t/>
                      </a:r>
                      <a:endParaRPr sz="1000">
                        <a:solidFill>
                          <a:srgbClr val="434343"/>
                        </a:solidFill>
                        <a:latin typeface="Nunito"/>
                        <a:ea typeface="Nunito"/>
                        <a:cs typeface="Nunito"/>
                        <a:sym typeface="Nunito"/>
                      </a:endParaRPr>
                    </a:p>
                  </a:txBody>
                  <a:tcPr marT="19050" marB="19050" marR="28575" marL="28575" anchor="b">
                    <a:lnL cap="flat" cmpd="sng" w="9525">
                      <a:solidFill>
                        <a:srgbClr val="F3F3F3"/>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434343"/>
                          </a:solidFill>
                          <a:latin typeface="Nunito"/>
                          <a:ea typeface="Nunito"/>
                          <a:cs typeface="Nunito"/>
                          <a:sym typeface="Nunito"/>
                        </a:rPr>
                        <a:t>Plan &amp; Execute Grand Opening</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22</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34</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434343"/>
                          </a:solidFill>
                          <a:latin typeface="Nunito"/>
                          <a:ea typeface="Nunito"/>
                          <a:cs typeface="Nunito"/>
                          <a:sym typeface="Nunito"/>
                        </a:rPr>
                        <a:t>12</a:t>
                      </a:r>
                      <a:endParaRPr sz="1000">
                        <a:solidFill>
                          <a:srgbClr val="434343"/>
                        </a:solidFill>
                        <a:latin typeface="Nunito"/>
                        <a:ea typeface="Nunito"/>
                        <a:cs typeface="Nunito"/>
                        <a:sym typeface="Nunit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3F3F3"/>
                      </a:solidFill>
                      <a:prstDash val="solid"/>
                      <a:round/>
                      <a:headEnd len="sm" w="sm" type="none"/>
                      <a:tailEnd len="sm" w="sm" type="none"/>
                    </a:lnB>
                  </a:tcPr>
                </a:tc>
              </a:tr>
            </a:tbl>
          </a:graphicData>
        </a:graphic>
      </p:graphicFrame>
      <p:sp>
        <p:nvSpPr>
          <p:cNvPr id="1207" name="Google Shape;1207;p142"/>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latin typeface="Nunito ExtraBold"/>
                <a:ea typeface="Nunito ExtraBold"/>
                <a:cs typeface="Nunito ExtraBold"/>
                <a:sym typeface="Nunito ExtraBold"/>
              </a:rPr>
              <a:t>‹#›</a:t>
            </a:fld>
            <a:endParaRPr>
              <a:solidFill>
                <a:schemeClr val="accent1"/>
              </a:solidFill>
              <a:latin typeface="Nunito ExtraBold"/>
              <a:ea typeface="Nunito ExtraBold"/>
              <a:cs typeface="Nunito ExtraBold"/>
              <a:sym typeface="Nunito Extra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211" name="Shape 1211"/>
        <p:cNvGrpSpPr/>
        <p:nvPr/>
      </p:nvGrpSpPr>
      <p:grpSpPr>
        <a:xfrm>
          <a:off x="0" y="0"/>
          <a:ext cx="0" cy="0"/>
          <a:chOff x="0" y="0"/>
          <a:chExt cx="0" cy="0"/>
        </a:xfrm>
      </p:grpSpPr>
      <p:sp>
        <p:nvSpPr>
          <p:cNvPr id="1212" name="Google Shape;1212;p143"/>
          <p:cNvSpPr txBox="1"/>
          <p:nvPr>
            <p:ph type="title"/>
          </p:nvPr>
        </p:nvSpPr>
        <p:spPr>
          <a:xfrm>
            <a:off x="1186430" y="1115742"/>
            <a:ext cx="5969700" cy="227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latin typeface="Nunito"/>
                <a:ea typeface="Nunito"/>
                <a:cs typeface="Nunito"/>
                <a:sym typeface="Nunito"/>
              </a:rPr>
              <a:t>CORAL HILL COMMUNITY PARK</a:t>
            </a:r>
            <a:r>
              <a:rPr lang="en" sz="1200">
                <a:latin typeface="Nunito"/>
                <a:ea typeface="Nunito"/>
                <a:cs typeface="Nunito"/>
                <a:sym typeface="Nunito"/>
              </a:rPr>
              <a:t> </a:t>
            </a:r>
            <a:r>
              <a:rPr lang="en" sz="1800">
                <a:latin typeface="Nunito"/>
                <a:ea typeface="Nunito"/>
                <a:cs typeface="Nunito"/>
                <a:sym typeface="Nunito"/>
              </a:rPr>
              <a:t>-</a:t>
            </a:r>
            <a:r>
              <a:rPr lang="en" sz="1200">
                <a:latin typeface="Nunito"/>
                <a:ea typeface="Nunito"/>
                <a:cs typeface="Nunito"/>
                <a:sym typeface="Nunito"/>
              </a:rPr>
              <a:t> </a:t>
            </a:r>
            <a:r>
              <a:rPr lang="en" sz="2000">
                <a:latin typeface="Nunito"/>
                <a:ea typeface="Nunito"/>
                <a:cs typeface="Nunito"/>
                <a:sym typeface="Nunito"/>
              </a:rPr>
              <a:t>UNITE &amp; PLAY</a:t>
            </a:r>
            <a:endParaRPr sz="2000">
              <a:latin typeface="Nunito"/>
              <a:ea typeface="Nunito"/>
              <a:cs typeface="Nunito"/>
              <a:sym typeface="Nunito"/>
            </a:endParaRPr>
          </a:p>
          <a:p>
            <a:pPr indent="0" lvl="0" marL="0" rtl="0" algn="l">
              <a:lnSpc>
                <a:spcPct val="90000"/>
              </a:lnSpc>
              <a:spcBef>
                <a:spcPts val="0"/>
              </a:spcBef>
              <a:spcAft>
                <a:spcPts val="0"/>
              </a:spcAft>
              <a:buClr>
                <a:schemeClr val="dk1"/>
              </a:buClr>
              <a:buSzPts val="1100"/>
              <a:buFont typeface="Arial"/>
              <a:buNone/>
            </a:pPr>
            <a:r>
              <a:rPr lang="en" sz="2400">
                <a:latin typeface="Nunito ExtraBold"/>
                <a:ea typeface="Nunito ExtraBold"/>
                <a:cs typeface="Nunito ExtraBold"/>
                <a:sym typeface="Nunito ExtraBold"/>
              </a:rPr>
              <a:t>BUDGET PLAN</a:t>
            </a:r>
            <a:endParaRPr sz="3400">
              <a:solidFill>
                <a:srgbClr val="6FA8DC"/>
              </a:solidFill>
              <a:latin typeface="Nunito ExtraLight"/>
              <a:ea typeface="Nunito ExtraLight"/>
              <a:cs typeface="Nunito ExtraLight"/>
              <a:sym typeface="Nunito ExtraLight"/>
            </a:endParaRPr>
          </a:p>
        </p:txBody>
      </p:sp>
      <p:sp>
        <p:nvSpPr>
          <p:cNvPr id="1213" name="Google Shape;1213;p143"/>
          <p:cNvSpPr txBox="1"/>
          <p:nvPr>
            <p:ph idx="1" type="subTitle"/>
          </p:nvPr>
        </p:nvSpPr>
        <p:spPr>
          <a:xfrm>
            <a:off x="1186425" y="6147425"/>
            <a:ext cx="5477400" cy="232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PROJECT SPONSOR:</a:t>
            </a:r>
            <a:endParaRPr sz="1800">
              <a:latin typeface="Nunito"/>
              <a:ea typeface="Nunito"/>
              <a:cs typeface="Nunito"/>
              <a:sym typeface="Nunito"/>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MAYOR LIM JOHNSON</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1800">
              <a:latin typeface="Nunito Black"/>
              <a:ea typeface="Nunito Black"/>
              <a:cs typeface="Nunito Black"/>
              <a:sym typeface="Nunito Black"/>
            </a:endParaRPr>
          </a:p>
          <a:p>
            <a:pPr indent="0" lvl="0" marL="0" rtl="0" algn="l">
              <a:spcBef>
                <a:spcPts val="0"/>
              </a:spcBef>
              <a:spcAft>
                <a:spcPts val="0"/>
              </a:spcAft>
              <a:buNone/>
            </a:pPr>
            <a:r>
              <a:rPr lang="en" sz="1800">
                <a:latin typeface="Nunito"/>
                <a:ea typeface="Nunito"/>
                <a:cs typeface="Nunito"/>
                <a:sym typeface="Nunito"/>
              </a:rPr>
              <a:t>PROJECT MANAGER:</a:t>
            </a:r>
            <a:endParaRPr sz="1800">
              <a:latin typeface="Nunito"/>
              <a:ea typeface="Nunito"/>
              <a:cs typeface="Nunito"/>
              <a:sym typeface="Nunito"/>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SARAH JOHNSON</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January 2025</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2000">
              <a:latin typeface="Nunito Black"/>
              <a:ea typeface="Nunito Black"/>
              <a:cs typeface="Nunito Black"/>
              <a:sym typeface="Nunito Black"/>
            </a:endParaRPr>
          </a:p>
        </p:txBody>
      </p:sp>
      <p:sp>
        <p:nvSpPr>
          <p:cNvPr id="1214" name="Google Shape;1214;p143"/>
          <p:cNvSpPr txBox="1"/>
          <p:nvPr>
            <p:ph idx="2" type="body"/>
          </p:nvPr>
        </p:nvSpPr>
        <p:spPr>
          <a:xfrm>
            <a:off x="1186430" y="8336280"/>
            <a:ext cx="2927700" cy="9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Medium"/>
                <a:ea typeface="Nunito Medium"/>
                <a:cs typeface="Nunito Medium"/>
                <a:sym typeface="Nunito Medium"/>
              </a:rPr>
              <a:t>Prepared by Katharine Harshman</a:t>
            </a:r>
            <a:endParaRPr>
              <a:latin typeface="Nunito Medium"/>
              <a:ea typeface="Nunito Medium"/>
              <a:cs typeface="Nunito Medium"/>
              <a:sym typeface="Nunito Medium"/>
            </a:endParaRPr>
          </a:p>
          <a:p>
            <a:pPr indent="0" lvl="0" marL="0" rtl="0" algn="l">
              <a:spcBef>
                <a:spcPts val="0"/>
              </a:spcBef>
              <a:spcAft>
                <a:spcPts val="0"/>
              </a:spcAft>
              <a:buNone/>
            </a:pPr>
            <a:r>
              <a:rPr lang="en">
                <a:latin typeface="Nunito Medium"/>
                <a:ea typeface="Nunito Medium"/>
                <a:cs typeface="Nunito Medium"/>
                <a:sym typeface="Nunito Medium"/>
              </a:rPr>
              <a:t>BUS 522 Competency #16 Jan 2025</a:t>
            </a:r>
            <a:endParaRPr>
              <a:latin typeface="Nunito Medium"/>
              <a:ea typeface="Nunito Medium"/>
              <a:cs typeface="Nunito Medium"/>
              <a:sym typeface="Nunito Medium"/>
            </a:endParaRPr>
          </a:p>
        </p:txBody>
      </p:sp>
      <p:cxnSp>
        <p:nvCxnSpPr>
          <p:cNvPr id="1215" name="Google Shape;1215;p143"/>
          <p:cNvCxnSpPr/>
          <p:nvPr/>
        </p:nvCxnSpPr>
        <p:spPr>
          <a:xfrm>
            <a:off x="1058325" y="1280575"/>
            <a:ext cx="0" cy="2825700"/>
          </a:xfrm>
          <a:prstGeom prst="straightConnector1">
            <a:avLst/>
          </a:prstGeom>
          <a:noFill/>
          <a:ln cap="flat" cmpd="sng" w="28575">
            <a:solidFill>
              <a:srgbClr val="CFE2F3"/>
            </a:solidFill>
            <a:prstDash val="dot"/>
            <a:round/>
            <a:headEnd len="med" w="med" type="none"/>
            <a:tailEnd len="med" w="med" type="none"/>
          </a:ln>
        </p:spPr>
      </p:cxnSp>
      <p:sp>
        <p:nvSpPr>
          <p:cNvPr id="1216" name="Google Shape;1216;p143"/>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000">
                <a:solidFill>
                  <a:srgbClr val="FFFFFF"/>
                </a:solidFill>
              </a:rPr>
              <a:t>‹#›</a:t>
            </a:fld>
            <a:endParaRPr b="1" sz="10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graphicFrame>
        <p:nvGraphicFramePr>
          <p:cNvPr id="1221" name="Google Shape;1221;p144"/>
          <p:cNvGraphicFramePr/>
          <p:nvPr/>
        </p:nvGraphicFramePr>
        <p:xfrm>
          <a:off x="217950" y="4251450"/>
          <a:ext cx="3000000" cy="3000000"/>
        </p:xfrm>
        <a:graphic>
          <a:graphicData uri="http://schemas.openxmlformats.org/drawingml/2006/table">
            <a:tbl>
              <a:tblPr>
                <a:noFill/>
                <a:tableStyleId>{D7409B7D-B543-4B52-B639-580D109613E4}</a:tableStyleId>
              </a:tblPr>
              <a:tblGrid>
                <a:gridCol w="539350"/>
                <a:gridCol w="1862525"/>
                <a:gridCol w="607250"/>
                <a:gridCol w="557075"/>
                <a:gridCol w="728275"/>
                <a:gridCol w="775150"/>
                <a:gridCol w="739500"/>
                <a:gridCol w="677125"/>
                <a:gridCol w="775150"/>
              </a:tblGrid>
              <a:tr h="180975">
                <a:tc rowSpan="2">
                  <a:txBody>
                    <a:bodyPr/>
                    <a:lstStyle/>
                    <a:p>
                      <a:pPr indent="0" lvl="0" marL="0" rtl="0" algn="ctr">
                        <a:lnSpc>
                          <a:spcPct val="115000"/>
                        </a:lnSpc>
                        <a:spcBef>
                          <a:spcPts val="0"/>
                        </a:spcBef>
                        <a:spcAft>
                          <a:spcPts val="0"/>
                        </a:spcAft>
                        <a:buNone/>
                      </a:pPr>
                      <a:r>
                        <a:rPr b="1" lang="en" sz="900">
                          <a:solidFill>
                            <a:srgbClr val="FFFFFF"/>
                          </a:solidFill>
                          <a:latin typeface="Nunito"/>
                          <a:ea typeface="Nunito"/>
                          <a:cs typeface="Nunito"/>
                          <a:sym typeface="Nunito"/>
                        </a:rPr>
                        <a:t>Task Number</a:t>
                      </a:r>
                      <a:endParaRPr b="1" sz="900">
                        <a:solidFill>
                          <a:srgbClr val="FFFFFF"/>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66666"/>
                    </a:solidFill>
                  </a:tcPr>
                </a:tc>
                <a:tc rowSpan="2">
                  <a:txBody>
                    <a:bodyPr/>
                    <a:lstStyle/>
                    <a:p>
                      <a:pPr indent="0" lvl="0" marL="0" rtl="0" algn="ctr">
                        <a:lnSpc>
                          <a:spcPct val="115000"/>
                        </a:lnSpc>
                        <a:spcBef>
                          <a:spcPts val="0"/>
                        </a:spcBef>
                        <a:spcAft>
                          <a:spcPts val="0"/>
                        </a:spcAft>
                        <a:buNone/>
                      </a:pPr>
                      <a:r>
                        <a:rPr lang="en" sz="900">
                          <a:solidFill>
                            <a:srgbClr val="FFFFFF"/>
                          </a:solidFill>
                          <a:latin typeface="Nunito ExtraBold"/>
                          <a:ea typeface="Nunito ExtraBold"/>
                          <a:cs typeface="Nunito ExtraBold"/>
                          <a:sym typeface="Nunito ExtraBold"/>
                        </a:rPr>
                        <a:t>Responsible Person or Vendor</a:t>
                      </a:r>
                      <a:endParaRPr sz="900">
                        <a:solidFill>
                          <a:srgbClr val="FFFFFF"/>
                        </a:solidFill>
                        <a:latin typeface="Nunito ExtraBold"/>
                        <a:ea typeface="Nunito ExtraBold"/>
                        <a:cs typeface="Nunito ExtraBold"/>
                        <a:sym typeface="Nunito ExtraBold"/>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66666"/>
                    </a:solidFill>
                  </a:tcPr>
                </a:tc>
                <a:tc gridSpan="2">
                  <a:txBody>
                    <a:bodyPr/>
                    <a:lstStyle/>
                    <a:p>
                      <a:pPr indent="0" lvl="0" marL="0" rtl="0" algn="ctr">
                        <a:lnSpc>
                          <a:spcPct val="115000"/>
                        </a:lnSpc>
                        <a:spcBef>
                          <a:spcPts val="0"/>
                        </a:spcBef>
                        <a:spcAft>
                          <a:spcPts val="0"/>
                        </a:spcAft>
                        <a:buNone/>
                      </a:pPr>
                      <a:r>
                        <a:rPr b="1" lang="en" sz="900">
                          <a:solidFill>
                            <a:srgbClr val="FFFFFF"/>
                          </a:solidFill>
                          <a:latin typeface="Nunito"/>
                          <a:ea typeface="Nunito"/>
                          <a:cs typeface="Nunito"/>
                          <a:sym typeface="Nunito"/>
                        </a:rPr>
                        <a:t>Dates</a:t>
                      </a:r>
                      <a:endParaRPr b="1" sz="900">
                        <a:solidFill>
                          <a:srgbClr val="FFFFFF"/>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66666"/>
                    </a:solidFill>
                  </a:tcPr>
                </a:tc>
                <a:tc hMerge="1"/>
                <a:tc gridSpan="4">
                  <a:txBody>
                    <a:bodyPr/>
                    <a:lstStyle/>
                    <a:p>
                      <a:pPr indent="0" lvl="0" marL="0" rtl="0" algn="ctr">
                        <a:lnSpc>
                          <a:spcPct val="115000"/>
                        </a:lnSpc>
                        <a:spcBef>
                          <a:spcPts val="0"/>
                        </a:spcBef>
                        <a:spcAft>
                          <a:spcPts val="0"/>
                        </a:spcAft>
                        <a:buNone/>
                      </a:pPr>
                      <a:r>
                        <a:rPr b="1" lang="en" sz="900">
                          <a:solidFill>
                            <a:srgbClr val="FFFFFF"/>
                          </a:solidFill>
                          <a:latin typeface="Nunito"/>
                          <a:ea typeface="Nunito"/>
                          <a:cs typeface="Nunito"/>
                          <a:sym typeface="Nunito"/>
                        </a:rPr>
                        <a:t>Estimated Costs</a:t>
                      </a:r>
                      <a:endParaRPr b="1" sz="900">
                        <a:solidFill>
                          <a:srgbClr val="FFFFFF"/>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66666"/>
                    </a:solidFill>
                  </a:tcPr>
                </a:tc>
                <a:tc hMerge="1"/>
                <a:tc hMerge="1"/>
                <a:tc hMerge="1"/>
                <a:tc rowSpan="2">
                  <a:txBody>
                    <a:bodyPr/>
                    <a:lstStyle/>
                    <a:p>
                      <a:pPr indent="0" lvl="0" marL="0" rtl="0" algn="ctr">
                        <a:lnSpc>
                          <a:spcPct val="115000"/>
                        </a:lnSpc>
                        <a:spcBef>
                          <a:spcPts val="0"/>
                        </a:spcBef>
                        <a:spcAft>
                          <a:spcPts val="0"/>
                        </a:spcAft>
                        <a:buNone/>
                      </a:pPr>
                      <a:r>
                        <a:rPr b="1" lang="en" sz="900">
                          <a:solidFill>
                            <a:srgbClr val="FFFFFF"/>
                          </a:solidFill>
                          <a:latin typeface="Nunito"/>
                          <a:ea typeface="Nunito"/>
                          <a:cs typeface="Nunito"/>
                          <a:sym typeface="Nunito"/>
                        </a:rPr>
                        <a:t>Actual</a:t>
                      </a:r>
                      <a:endParaRPr b="1" sz="900">
                        <a:solidFill>
                          <a:srgbClr val="FFFFFF"/>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66666"/>
                    </a:solidFill>
                  </a:tcPr>
                </a:tc>
              </a:tr>
              <a:tr h="190500">
                <a:tc vMerge="1"/>
                <a:tc vMerge="1"/>
                <a:tc>
                  <a:txBody>
                    <a:bodyPr/>
                    <a:lstStyle/>
                    <a:p>
                      <a:pPr indent="0" lvl="0" marL="0" rtl="0" algn="ctr">
                        <a:lnSpc>
                          <a:spcPct val="115000"/>
                        </a:lnSpc>
                        <a:spcBef>
                          <a:spcPts val="0"/>
                        </a:spcBef>
                        <a:spcAft>
                          <a:spcPts val="0"/>
                        </a:spcAft>
                        <a:buNone/>
                      </a:pPr>
                      <a:r>
                        <a:rPr b="1" lang="en" sz="900">
                          <a:solidFill>
                            <a:srgbClr val="434343"/>
                          </a:solidFill>
                          <a:latin typeface="Nunito"/>
                          <a:ea typeface="Nunito"/>
                          <a:cs typeface="Nunito"/>
                          <a:sym typeface="Nunito"/>
                        </a:rPr>
                        <a:t>Start</a:t>
                      </a:r>
                      <a:endParaRPr b="1" sz="900">
                        <a:solidFill>
                          <a:srgbClr val="434343"/>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en" sz="900">
                          <a:solidFill>
                            <a:srgbClr val="434343"/>
                          </a:solidFill>
                          <a:latin typeface="Nunito"/>
                          <a:ea typeface="Nunito"/>
                          <a:cs typeface="Nunito"/>
                          <a:sym typeface="Nunito"/>
                        </a:rPr>
                        <a:t>End</a:t>
                      </a:r>
                      <a:endParaRPr b="1" sz="900">
                        <a:solidFill>
                          <a:srgbClr val="434343"/>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en" sz="900">
                          <a:solidFill>
                            <a:srgbClr val="434343"/>
                          </a:solidFill>
                          <a:latin typeface="Nunito"/>
                          <a:ea typeface="Nunito"/>
                          <a:cs typeface="Nunito"/>
                          <a:sym typeface="Nunito"/>
                        </a:rPr>
                        <a:t>Equipment</a:t>
                      </a:r>
                      <a:endParaRPr b="1" sz="900">
                        <a:solidFill>
                          <a:srgbClr val="434343"/>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en" sz="900">
                          <a:solidFill>
                            <a:srgbClr val="434343"/>
                          </a:solidFill>
                          <a:latin typeface="Nunito"/>
                          <a:ea typeface="Nunito"/>
                          <a:cs typeface="Nunito"/>
                          <a:sym typeface="Nunito"/>
                        </a:rPr>
                        <a:t>Materials / Other</a:t>
                      </a:r>
                      <a:endParaRPr b="1" sz="900">
                        <a:solidFill>
                          <a:srgbClr val="434343"/>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en" sz="900">
                          <a:solidFill>
                            <a:srgbClr val="434343"/>
                          </a:solidFill>
                          <a:latin typeface="Nunito"/>
                          <a:ea typeface="Nunito"/>
                          <a:cs typeface="Nunito"/>
                          <a:sym typeface="Nunito"/>
                        </a:rPr>
                        <a:t>Labor</a:t>
                      </a:r>
                      <a:endParaRPr b="1" sz="900">
                        <a:solidFill>
                          <a:srgbClr val="434343"/>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en" sz="900">
                          <a:solidFill>
                            <a:srgbClr val="434343"/>
                          </a:solidFill>
                          <a:latin typeface="Nunito"/>
                          <a:ea typeface="Nunito"/>
                          <a:cs typeface="Nunito"/>
                          <a:sym typeface="Nunito"/>
                        </a:rPr>
                        <a:t>Total</a:t>
                      </a:r>
                      <a:endParaRPr b="1" sz="900">
                        <a:solidFill>
                          <a:srgbClr val="434343"/>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vMerge="1"/>
              </a:tr>
              <a:tr h="257175">
                <a:tc>
                  <a:txBody>
                    <a:bodyPr/>
                    <a:lstStyle/>
                    <a:p>
                      <a:pPr indent="0" lvl="0" marL="0" rtl="0" algn="ctr">
                        <a:lnSpc>
                          <a:spcPct val="115000"/>
                        </a:lnSpc>
                        <a:spcBef>
                          <a:spcPts val="0"/>
                        </a:spcBef>
                        <a:spcAft>
                          <a:spcPts val="0"/>
                        </a:spcAft>
                        <a:buNone/>
                      </a:pPr>
                      <a:r>
                        <a:rPr lang="en" sz="900">
                          <a:solidFill>
                            <a:srgbClr val="0F243E"/>
                          </a:solidFill>
                          <a:latin typeface="Nunito"/>
                          <a:ea typeface="Nunito"/>
                          <a:cs typeface="Nunito"/>
                          <a:sym typeface="Nunito"/>
                        </a:rPr>
                        <a:t>1</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900">
                          <a:solidFill>
                            <a:srgbClr val="0F243E"/>
                          </a:solidFill>
                          <a:latin typeface="Nunito"/>
                          <a:ea typeface="Nunito"/>
                          <a:cs typeface="Nunito"/>
                          <a:sym typeface="Nunito"/>
                        </a:rPr>
                        <a:t>GreenBuild Construction</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900">
                          <a:solidFill>
                            <a:srgbClr val="0F243E"/>
                          </a:solidFill>
                          <a:latin typeface="Nunito"/>
                          <a:ea typeface="Nunito"/>
                          <a:cs typeface="Nunito"/>
                          <a:sym typeface="Nunito"/>
                        </a:rPr>
                        <a:t>Month 1</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900">
                          <a:solidFill>
                            <a:srgbClr val="0F243E"/>
                          </a:solidFill>
                          <a:latin typeface="Nunito"/>
                          <a:ea typeface="Nunito"/>
                          <a:cs typeface="Nunito"/>
                          <a:sym typeface="Nunito"/>
                        </a:rPr>
                        <a:t>Month 8</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900"/>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r">
                        <a:lnSpc>
                          <a:spcPct val="115000"/>
                        </a:lnSpc>
                        <a:spcBef>
                          <a:spcPts val="0"/>
                        </a:spcBef>
                        <a:spcAft>
                          <a:spcPts val="0"/>
                        </a:spcAft>
                        <a:buNone/>
                      </a:pPr>
                      <a:r>
                        <a:rPr lang="en" sz="900">
                          <a:solidFill>
                            <a:srgbClr val="0F243E"/>
                          </a:solidFill>
                          <a:latin typeface="Nunito"/>
                          <a:ea typeface="Nunito"/>
                          <a:cs typeface="Nunito"/>
                          <a:sym typeface="Nunito"/>
                        </a:rPr>
                        <a:t>$700,000</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r">
                        <a:lnSpc>
                          <a:spcPct val="115000"/>
                        </a:lnSpc>
                        <a:spcBef>
                          <a:spcPts val="0"/>
                        </a:spcBef>
                        <a:spcAft>
                          <a:spcPts val="0"/>
                        </a:spcAft>
                        <a:buNone/>
                      </a:pPr>
                      <a:r>
                        <a:rPr lang="en" sz="900">
                          <a:solidFill>
                            <a:srgbClr val="0F243E"/>
                          </a:solidFill>
                          <a:latin typeface="Nunito"/>
                          <a:ea typeface="Nunito"/>
                          <a:cs typeface="Nunito"/>
                          <a:sym typeface="Nunito"/>
                        </a:rPr>
                        <a:t>$900,000</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r">
                        <a:lnSpc>
                          <a:spcPct val="115000"/>
                        </a:lnSpc>
                        <a:spcBef>
                          <a:spcPts val="0"/>
                        </a:spcBef>
                        <a:spcAft>
                          <a:spcPts val="0"/>
                        </a:spcAft>
                        <a:buNone/>
                      </a:pPr>
                      <a:r>
                        <a:rPr lang="en" sz="900">
                          <a:solidFill>
                            <a:srgbClr val="0F243E"/>
                          </a:solidFill>
                          <a:latin typeface="Nunito"/>
                          <a:ea typeface="Nunito"/>
                          <a:cs typeface="Nunito"/>
                          <a:sym typeface="Nunito"/>
                        </a:rPr>
                        <a:t>$1,600,000</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solidFill>
                            <a:srgbClr val="0F243E"/>
                          </a:solidFill>
                          <a:latin typeface="Nunito"/>
                          <a:ea typeface="Nunito"/>
                          <a:cs typeface="Nunito"/>
                          <a:sym typeface="Nunito"/>
                        </a:rPr>
                        <a:t>TBD</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r h="257175">
                <a:tc>
                  <a:txBody>
                    <a:bodyPr/>
                    <a:lstStyle/>
                    <a:p>
                      <a:pPr indent="0" lvl="0" marL="0" rtl="0" algn="ctr">
                        <a:lnSpc>
                          <a:spcPct val="115000"/>
                        </a:lnSpc>
                        <a:spcBef>
                          <a:spcPts val="0"/>
                        </a:spcBef>
                        <a:spcAft>
                          <a:spcPts val="0"/>
                        </a:spcAft>
                        <a:buNone/>
                      </a:pPr>
                      <a:r>
                        <a:rPr lang="en" sz="900">
                          <a:solidFill>
                            <a:srgbClr val="0F243E"/>
                          </a:solidFill>
                          <a:latin typeface="Nunito"/>
                          <a:ea typeface="Nunito"/>
                          <a:cs typeface="Nunito"/>
                          <a:sym typeface="Nunito"/>
                        </a:rPr>
                        <a:t>2</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900">
                          <a:solidFill>
                            <a:srgbClr val="0F243E"/>
                          </a:solidFill>
                          <a:latin typeface="Nunito"/>
                          <a:ea typeface="Nunito"/>
                          <a:cs typeface="Nunito"/>
                          <a:sym typeface="Nunito"/>
                        </a:rPr>
                        <a:t>Parkscape Supplies</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900">
                          <a:solidFill>
                            <a:srgbClr val="0F243E"/>
                          </a:solidFill>
                          <a:latin typeface="Nunito"/>
                          <a:ea typeface="Nunito"/>
                          <a:cs typeface="Nunito"/>
                          <a:sym typeface="Nunito"/>
                        </a:rPr>
                        <a:t>Month 2</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900">
                          <a:solidFill>
                            <a:srgbClr val="0F243E"/>
                          </a:solidFill>
                          <a:latin typeface="Nunito"/>
                          <a:ea typeface="Nunito"/>
                          <a:cs typeface="Nunito"/>
                          <a:sym typeface="Nunito"/>
                        </a:rPr>
                        <a:t>Month 6</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solidFill>
                            <a:srgbClr val="0F243E"/>
                          </a:solidFill>
                          <a:latin typeface="Nunito"/>
                          <a:ea typeface="Nunito"/>
                          <a:cs typeface="Nunito"/>
                          <a:sym typeface="Nunito"/>
                        </a:rPr>
                        <a:t>$150,000</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solidFill>
                            <a:srgbClr val="0F243E"/>
                          </a:solidFill>
                          <a:latin typeface="Nunito"/>
                          <a:ea typeface="Nunito"/>
                          <a:cs typeface="Nunito"/>
                          <a:sym typeface="Nunito"/>
                        </a:rPr>
                        <a:t>$150,000</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solidFill>
                            <a:srgbClr val="0F243E"/>
                          </a:solidFill>
                          <a:latin typeface="Nunito"/>
                          <a:ea typeface="Nunito"/>
                          <a:cs typeface="Nunito"/>
                          <a:sym typeface="Nunito"/>
                        </a:rPr>
                        <a:t>TBD</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257175">
                <a:tc>
                  <a:txBody>
                    <a:bodyPr/>
                    <a:lstStyle/>
                    <a:p>
                      <a:pPr indent="0" lvl="0" marL="0" rtl="0" algn="ctr">
                        <a:lnSpc>
                          <a:spcPct val="115000"/>
                        </a:lnSpc>
                        <a:spcBef>
                          <a:spcPts val="0"/>
                        </a:spcBef>
                        <a:spcAft>
                          <a:spcPts val="0"/>
                        </a:spcAft>
                        <a:buNone/>
                      </a:pPr>
                      <a:r>
                        <a:rPr lang="en" sz="900">
                          <a:solidFill>
                            <a:srgbClr val="0F243E"/>
                          </a:solidFill>
                          <a:latin typeface="Nunito"/>
                          <a:ea typeface="Nunito"/>
                          <a:cs typeface="Nunito"/>
                          <a:sym typeface="Nunito"/>
                        </a:rPr>
                        <a:t>3</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900">
                          <a:solidFill>
                            <a:srgbClr val="0F243E"/>
                          </a:solidFill>
                          <a:latin typeface="Nunito"/>
                          <a:ea typeface="Nunito"/>
                          <a:cs typeface="Nunito"/>
                          <a:sym typeface="Nunito"/>
                        </a:rPr>
                        <a:t>GreenScape Design</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900">
                          <a:solidFill>
                            <a:srgbClr val="0F243E"/>
                          </a:solidFill>
                          <a:latin typeface="Nunito"/>
                          <a:ea typeface="Nunito"/>
                          <a:cs typeface="Nunito"/>
                          <a:sym typeface="Nunito"/>
                        </a:rPr>
                        <a:t>Month 1</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900">
                          <a:solidFill>
                            <a:srgbClr val="0F243E"/>
                          </a:solidFill>
                          <a:latin typeface="Nunito"/>
                          <a:ea typeface="Nunito"/>
                          <a:cs typeface="Nunito"/>
                          <a:sym typeface="Nunito"/>
                        </a:rPr>
                        <a:t>Month 8</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900"/>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900"/>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r">
                        <a:lnSpc>
                          <a:spcPct val="115000"/>
                        </a:lnSpc>
                        <a:spcBef>
                          <a:spcPts val="0"/>
                        </a:spcBef>
                        <a:spcAft>
                          <a:spcPts val="0"/>
                        </a:spcAft>
                        <a:buNone/>
                      </a:pPr>
                      <a:r>
                        <a:rPr lang="en" sz="900">
                          <a:solidFill>
                            <a:srgbClr val="0F243E"/>
                          </a:solidFill>
                          <a:latin typeface="Nunito"/>
                          <a:ea typeface="Nunito"/>
                          <a:cs typeface="Nunito"/>
                          <a:sym typeface="Nunito"/>
                        </a:rPr>
                        <a:t>$50,000</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r">
                        <a:lnSpc>
                          <a:spcPct val="115000"/>
                        </a:lnSpc>
                        <a:spcBef>
                          <a:spcPts val="0"/>
                        </a:spcBef>
                        <a:spcAft>
                          <a:spcPts val="0"/>
                        </a:spcAft>
                        <a:buNone/>
                      </a:pPr>
                      <a:r>
                        <a:rPr lang="en" sz="900">
                          <a:solidFill>
                            <a:srgbClr val="0F243E"/>
                          </a:solidFill>
                          <a:latin typeface="Nunito"/>
                          <a:ea typeface="Nunito"/>
                          <a:cs typeface="Nunito"/>
                          <a:sym typeface="Nunito"/>
                        </a:rPr>
                        <a:t>$50,000</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solidFill>
                            <a:srgbClr val="0F243E"/>
                          </a:solidFill>
                          <a:latin typeface="Nunito"/>
                          <a:ea typeface="Nunito"/>
                          <a:cs typeface="Nunito"/>
                          <a:sym typeface="Nunito"/>
                        </a:rPr>
                        <a:t>TBD</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r h="257175">
                <a:tc>
                  <a:txBody>
                    <a:bodyPr/>
                    <a:lstStyle/>
                    <a:p>
                      <a:pPr indent="0" lvl="0" marL="0" rtl="0" algn="ctr">
                        <a:lnSpc>
                          <a:spcPct val="115000"/>
                        </a:lnSpc>
                        <a:spcBef>
                          <a:spcPts val="0"/>
                        </a:spcBef>
                        <a:spcAft>
                          <a:spcPts val="0"/>
                        </a:spcAft>
                        <a:buNone/>
                      </a:pPr>
                      <a:r>
                        <a:rPr lang="en" sz="900">
                          <a:solidFill>
                            <a:srgbClr val="0F243E"/>
                          </a:solidFill>
                          <a:latin typeface="Nunito"/>
                          <a:ea typeface="Nunito"/>
                          <a:cs typeface="Nunito"/>
                          <a:sym typeface="Nunito"/>
                        </a:rPr>
                        <a:t>4</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900">
                          <a:solidFill>
                            <a:srgbClr val="0F243E"/>
                          </a:solidFill>
                          <a:latin typeface="Nunito"/>
                          <a:ea typeface="Nunito"/>
                          <a:cs typeface="Nunito"/>
                          <a:sym typeface="Nunito"/>
                        </a:rPr>
                        <a:t>SafePlay Consultants</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900">
                          <a:solidFill>
                            <a:srgbClr val="0F243E"/>
                          </a:solidFill>
                          <a:latin typeface="Nunito"/>
                          <a:ea typeface="Nunito"/>
                          <a:cs typeface="Nunito"/>
                          <a:sym typeface="Nunito"/>
                        </a:rPr>
                        <a:t>Month 1</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900">
                          <a:solidFill>
                            <a:srgbClr val="0F243E"/>
                          </a:solidFill>
                          <a:latin typeface="Nunito"/>
                          <a:ea typeface="Nunito"/>
                          <a:cs typeface="Nunito"/>
                          <a:sym typeface="Nunito"/>
                        </a:rPr>
                        <a:t>Month 8</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solidFill>
                            <a:srgbClr val="0F243E"/>
                          </a:solidFill>
                          <a:latin typeface="Nunito"/>
                          <a:ea typeface="Nunito"/>
                          <a:cs typeface="Nunito"/>
                          <a:sym typeface="Nunito"/>
                        </a:rPr>
                        <a:t>$30,000</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solidFill>
                            <a:srgbClr val="0F243E"/>
                          </a:solidFill>
                          <a:latin typeface="Nunito"/>
                          <a:ea typeface="Nunito"/>
                          <a:cs typeface="Nunito"/>
                          <a:sym typeface="Nunito"/>
                        </a:rPr>
                        <a:t>$30,000</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solidFill>
                            <a:srgbClr val="0F243E"/>
                          </a:solidFill>
                          <a:latin typeface="Nunito"/>
                          <a:ea typeface="Nunito"/>
                          <a:cs typeface="Nunito"/>
                          <a:sym typeface="Nunito"/>
                        </a:rPr>
                        <a:t>TBD</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257175">
                <a:tc>
                  <a:txBody>
                    <a:bodyPr/>
                    <a:lstStyle/>
                    <a:p>
                      <a:pPr indent="0" lvl="0" marL="0" rtl="0" algn="ctr">
                        <a:lnSpc>
                          <a:spcPct val="115000"/>
                        </a:lnSpc>
                        <a:spcBef>
                          <a:spcPts val="0"/>
                        </a:spcBef>
                        <a:spcAft>
                          <a:spcPts val="0"/>
                        </a:spcAft>
                        <a:buNone/>
                      </a:pPr>
                      <a:r>
                        <a:rPr lang="en" sz="900">
                          <a:solidFill>
                            <a:srgbClr val="0F243E"/>
                          </a:solidFill>
                          <a:latin typeface="Nunito"/>
                          <a:ea typeface="Nunito"/>
                          <a:cs typeface="Nunito"/>
                          <a:sym typeface="Nunito"/>
                        </a:rPr>
                        <a:t>5</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900">
                          <a:solidFill>
                            <a:srgbClr val="0F243E"/>
                          </a:solidFill>
                          <a:latin typeface="Nunito"/>
                          <a:ea typeface="Nunito"/>
                          <a:cs typeface="Nunito"/>
                          <a:sym typeface="Nunito"/>
                        </a:rPr>
                        <a:t>EcoSolutions</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900">
                          <a:solidFill>
                            <a:srgbClr val="0F243E"/>
                          </a:solidFill>
                          <a:latin typeface="Nunito"/>
                          <a:ea typeface="Nunito"/>
                          <a:cs typeface="Nunito"/>
                          <a:sym typeface="Nunito"/>
                        </a:rPr>
                        <a:t>Month 1</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900">
                          <a:solidFill>
                            <a:srgbClr val="0F243E"/>
                          </a:solidFill>
                          <a:latin typeface="Nunito"/>
                          <a:ea typeface="Nunito"/>
                          <a:cs typeface="Nunito"/>
                          <a:sym typeface="Nunito"/>
                        </a:rPr>
                        <a:t>Month 8</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900"/>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900"/>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r">
                        <a:lnSpc>
                          <a:spcPct val="115000"/>
                        </a:lnSpc>
                        <a:spcBef>
                          <a:spcPts val="0"/>
                        </a:spcBef>
                        <a:spcAft>
                          <a:spcPts val="0"/>
                        </a:spcAft>
                        <a:buNone/>
                      </a:pPr>
                      <a:r>
                        <a:rPr lang="en" sz="900">
                          <a:solidFill>
                            <a:srgbClr val="0F243E"/>
                          </a:solidFill>
                          <a:latin typeface="Nunito"/>
                          <a:ea typeface="Nunito"/>
                          <a:cs typeface="Nunito"/>
                          <a:sym typeface="Nunito"/>
                        </a:rPr>
                        <a:t>$20,000</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r">
                        <a:lnSpc>
                          <a:spcPct val="115000"/>
                        </a:lnSpc>
                        <a:spcBef>
                          <a:spcPts val="0"/>
                        </a:spcBef>
                        <a:spcAft>
                          <a:spcPts val="0"/>
                        </a:spcAft>
                        <a:buNone/>
                      </a:pPr>
                      <a:r>
                        <a:rPr lang="en" sz="900">
                          <a:solidFill>
                            <a:srgbClr val="0F243E"/>
                          </a:solidFill>
                          <a:latin typeface="Nunito"/>
                          <a:ea typeface="Nunito"/>
                          <a:cs typeface="Nunito"/>
                          <a:sym typeface="Nunito"/>
                        </a:rPr>
                        <a:t>$20,000</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solidFill>
                            <a:srgbClr val="0F243E"/>
                          </a:solidFill>
                          <a:latin typeface="Nunito"/>
                          <a:ea typeface="Nunito"/>
                          <a:cs typeface="Nunito"/>
                          <a:sym typeface="Nunito"/>
                        </a:rPr>
                        <a:t>TBD</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r h="257175">
                <a:tc>
                  <a:txBody>
                    <a:bodyPr/>
                    <a:lstStyle/>
                    <a:p>
                      <a:pPr indent="0" lvl="0" marL="0" rtl="0" algn="ctr">
                        <a:lnSpc>
                          <a:spcPct val="115000"/>
                        </a:lnSpc>
                        <a:spcBef>
                          <a:spcPts val="0"/>
                        </a:spcBef>
                        <a:spcAft>
                          <a:spcPts val="0"/>
                        </a:spcAft>
                        <a:buNone/>
                      </a:pPr>
                      <a:r>
                        <a:rPr lang="en" sz="900">
                          <a:solidFill>
                            <a:srgbClr val="0F243E"/>
                          </a:solidFill>
                          <a:latin typeface="Nunito"/>
                          <a:ea typeface="Nunito"/>
                          <a:cs typeface="Nunito"/>
                          <a:sym typeface="Nunito"/>
                        </a:rPr>
                        <a:t>6</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900">
                          <a:solidFill>
                            <a:srgbClr val="0F243E"/>
                          </a:solidFill>
                          <a:latin typeface="Nunito"/>
                          <a:ea typeface="Nunito"/>
                          <a:cs typeface="Nunito"/>
                          <a:sym typeface="Nunito"/>
                        </a:rPr>
                        <a:t>Planning and Development Dept</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900">
                          <a:solidFill>
                            <a:srgbClr val="0F243E"/>
                          </a:solidFill>
                          <a:latin typeface="Nunito"/>
                          <a:ea typeface="Nunito"/>
                          <a:cs typeface="Nunito"/>
                          <a:sym typeface="Nunito"/>
                        </a:rPr>
                        <a:t>Month 1</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900">
                          <a:solidFill>
                            <a:srgbClr val="0F243E"/>
                          </a:solidFill>
                          <a:latin typeface="Nunito"/>
                          <a:ea typeface="Nunito"/>
                          <a:cs typeface="Nunito"/>
                          <a:sym typeface="Nunito"/>
                        </a:rPr>
                        <a:t>Month 3</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solidFill>
                            <a:srgbClr val="0F243E"/>
                          </a:solidFill>
                          <a:latin typeface="Nunito"/>
                          <a:ea typeface="Nunito"/>
                          <a:cs typeface="Nunito"/>
                          <a:sym typeface="Nunito"/>
                        </a:rPr>
                        <a:t>$50,000</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solidFill>
                            <a:srgbClr val="0F243E"/>
                          </a:solidFill>
                          <a:latin typeface="Nunito"/>
                          <a:ea typeface="Nunito"/>
                          <a:cs typeface="Nunito"/>
                          <a:sym typeface="Nunito"/>
                        </a:rPr>
                        <a:t>$50,000</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solidFill>
                            <a:srgbClr val="0F243E"/>
                          </a:solidFill>
                          <a:latin typeface="Nunito"/>
                          <a:ea typeface="Nunito"/>
                          <a:cs typeface="Nunito"/>
                          <a:sym typeface="Nunito"/>
                        </a:rPr>
                        <a:t>TBD</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257175">
                <a:tc>
                  <a:txBody>
                    <a:bodyPr/>
                    <a:lstStyle/>
                    <a:p>
                      <a:pPr indent="0" lvl="0" marL="0" rtl="0" algn="ctr">
                        <a:lnSpc>
                          <a:spcPct val="115000"/>
                        </a:lnSpc>
                        <a:spcBef>
                          <a:spcPts val="0"/>
                        </a:spcBef>
                        <a:spcAft>
                          <a:spcPts val="0"/>
                        </a:spcAft>
                        <a:buNone/>
                      </a:pPr>
                      <a:r>
                        <a:rPr lang="en" sz="900">
                          <a:solidFill>
                            <a:srgbClr val="0F243E"/>
                          </a:solidFill>
                          <a:latin typeface="Nunito"/>
                          <a:ea typeface="Nunito"/>
                          <a:cs typeface="Nunito"/>
                          <a:sym typeface="Nunito"/>
                        </a:rPr>
                        <a:t>7</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900">
                          <a:solidFill>
                            <a:srgbClr val="0F243E"/>
                          </a:solidFill>
                          <a:latin typeface="Nunito"/>
                          <a:ea typeface="Nunito"/>
                          <a:cs typeface="Nunito"/>
                          <a:sym typeface="Nunito"/>
                        </a:rPr>
                        <a:t>Parks and Recreation Dept</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900">
                          <a:solidFill>
                            <a:srgbClr val="0F243E"/>
                          </a:solidFill>
                          <a:latin typeface="Nunito"/>
                          <a:ea typeface="Nunito"/>
                          <a:cs typeface="Nunito"/>
                          <a:sym typeface="Nunito"/>
                        </a:rPr>
                        <a:t>Month 1</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900">
                          <a:solidFill>
                            <a:srgbClr val="0F243E"/>
                          </a:solidFill>
                          <a:latin typeface="Nunito"/>
                          <a:ea typeface="Nunito"/>
                          <a:cs typeface="Nunito"/>
                          <a:sym typeface="Nunito"/>
                        </a:rPr>
                        <a:t>Month 8</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900"/>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900"/>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900"/>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r">
                        <a:lnSpc>
                          <a:spcPct val="115000"/>
                        </a:lnSpc>
                        <a:spcBef>
                          <a:spcPts val="0"/>
                        </a:spcBef>
                        <a:spcAft>
                          <a:spcPts val="0"/>
                        </a:spcAft>
                        <a:buNone/>
                      </a:pPr>
                      <a:r>
                        <a:rPr lang="en" sz="900">
                          <a:solidFill>
                            <a:srgbClr val="0F243E"/>
                          </a:solidFill>
                          <a:latin typeface="Nunito"/>
                          <a:ea typeface="Nunito"/>
                          <a:cs typeface="Nunito"/>
                          <a:sym typeface="Nunito"/>
                        </a:rPr>
                        <a:t>$0</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solidFill>
                            <a:srgbClr val="0F243E"/>
                          </a:solidFill>
                          <a:latin typeface="Nunito"/>
                          <a:ea typeface="Nunito"/>
                          <a:cs typeface="Nunito"/>
                          <a:sym typeface="Nunito"/>
                        </a:rPr>
                        <a:t>TBD</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r h="257175">
                <a:tc>
                  <a:txBody>
                    <a:bodyPr/>
                    <a:lstStyle/>
                    <a:p>
                      <a:pPr indent="0" lvl="0" marL="0" rtl="0" algn="ctr">
                        <a:lnSpc>
                          <a:spcPct val="115000"/>
                        </a:lnSpc>
                        <a:spcBef>
                          <a:spcPts val="0"/>
                        </a:spcBef>
                        <a:spcAft>
                          <a:spcPts val="0"/>
                        </a:spcAft>
                        <a:buNone/>
                      </a:pPr>
                      <a:r>
                        <a:rPr lang="en" sz="900">
                          <a:solidFill>
                            <a:srgbClr val="0F243E"/>
                          </a:solidFill>
                          <a:latin typeface="Nunito"/>
                          <a:ea typeface="Nunito"/>
                          <a:cs typeface="Nunito"/>
                          <a:sym typeface="Nunito"/>
                        </a:rPr>
                        <a:t>8</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900">
                          <a:solidFill>
                            <a:srgbClr val="0F243E"/>
                          </a:solidFill>
                          <a:latin typeface="Nunito"/>
                          <a:ea typeface="Nunito"/>
                          <a:cs typeface="Nunito"/>
                          <a:sym typeface="Nunito"/>
                        </a:rPr>
                        <a:t>Cash Reserve</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900">
                          <a:solidFill>
                            <a:srgbClr val="0F243E"/>
                          </a:solidFill>
                          <a:latin typeface="Nunito"/>
                          <a:ea typeface="Nunito"/>
                          <a:cs typeface="Nunito"/>
                          <a:sym typeface="Nunito"/>
                        </a:rPr>
                        <a:t>N/A</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900">
                          <a:solidFill>
                            <a:srgbClr val="0F243E"/>
                          </a:solidFill>
                          <a:latin typeface="Nunito"/>
                          <a:ea typeface="Nunito"/>
                          <a:cs typeface="Nunito"/>
                          <a:sym typeface="Nunito"/>
                        </a:rPr>
                        <a:t>N/A</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solidFill>
                            <a:srgbClr val="0F243E"/>
                          </a:solidFill>
                          <a:latin typeface="Nunito"/>
                          <a:ea typeface="Nunito"/>
                          <a:cs typeface="Nunito"/>
                          <a:sym typeface="Nunito"/>
                        </a:rPr>
                        <a:t>$300,000</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solidFill>
                            <a:srgbClr val="0F243E"/>
                          </a:solidFill>
                          <a:latin typeface="Nunito"/>
                          <a:ea typeface="Nunito"/>
                          <a:cs typeface="Nunito"/>
                          <a:sym typeface="Nunito"/>
                        </a:rPr>
                        <a:t>$300,000</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solidFill>
                            <a:srgbClr val="0F243E"/>
                          </a:solidFill>
                          <a:latin typeface="Nunito"/>
                          <a:ea typeface="Nunito"/>
                          <a:cs typeface="Nunito"/>
                          <a:sym typeface="Nunito"/>
                        </a:rPr>
                        <a:t>TBD</a:t>
                      </a:r>
                      <a:endParaRPr sz="900">
                        <a:solidFill>
                          <a:srgbClr val="0F243E"/>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257175">
                <a:tc gridSpan="3">
                  <a:txBody>
                    <a:bodyPr/>
                    <a:lstStyle/>
                    <a:p>
                      <a:pPr indent="0" lvl="0" marL="0" rtl="0" algn="ctr">
                        <a:spcBef>
                          <a:spcPts val="0"/>
                        </a:spcBef>
                        <a:spcAft>
                          <a:spcPts val="0"/>
                        </a:spcAft>
                        <a:buNone/>
                      </a:pPr>
                      <a:r>
                        <a:t/>
                      </a:r>
                      <a:endParaRPr sz="900"/>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hMerge="1"/>
                <a:tc hMerge="1"/>
                <a:tc>
                  <a:txBody>
                    <a:bodyPr/>
                    <a:lstStyle/>
                    <a:p>
                      <a:pPr indent="0" lvl="0" marL="0" rtl="0" algn="ctr">
                        <a:lnSpc>
                          <a:spcPct val="115000"/>
                        </a:lnSpc>
                        <a:spcBef>
                          <a:spcPts val="0"/>
                        </a:spcBef>
                        <a:spcAft>
                          <a:spcPts val="0"/>
                        </a:spcAft>
                        <a:buNone/>
                      </a:pPr>
                      <a:r>
                        <a:rPr b="1" lang="en" sz="900">
                          <a:solidFill>
                            <a:srgbClr val="1155CC"/>
                          </a:solidFill>
                          <a:latin typeface="Nunito"/>
                          <a:ea typeface="Nunito"/>
                          <a:cs typeface="Nunito"/>
                          <a:sym typeface="Nunito"/>
                        </a:rPr>
                        <a:t>Totals</a:t>
                      </a:r>
                      <a:endParaRPr b="1" sz="900">
                        <a:solidFill>
                          <a:srgbClr val="1155CC"/>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b="1" lang="en" sz="900">
                          <a:solidFill>
                            <a:srgbClr val="1155CC"/>
                          </a:solidFill>
                          <a:latin typeface="Nunito"/>
                          <a:ea typeface="Nunito"/>
                          <a:cs typeface="Nunito"/>
                          <a:sym typeface="Nunito"/>
                        </a:rPr>
                        <a:t>$0</a:t>
                      </a:r>
                      <a:endParaRPr b="1" sz="900">
                        <a:solidFill>
                          <a:srgbClr val="1155CC"/>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b="1" lang="en" sz="900">
                          <a:solidFill>
                            <a:srgbClr val="1155CC"/>
                          </a:solidFill>
                          <a:latin typeface="Nunito"/>
                          <a:ea typeface="Nunito"/>
                          <a:cs typeface="Nunito"/>
                          <a:sym typeface="Nunito"/>
                        </a:rPr>
                        <a:t>$1,200,000</a:t>
                      </a:r>
                      <a:endParaRPr b="1" sz="900">
                        <a:solidFill>
                          <a:srgbClr val="1155CC"/>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b="1" lang="en" sz="900">
                          <a:solidFill>
                            <a:srgbClr val="1155CC"/>
                          </a:solidFill>
                          <a:latin typeface="Nunito"/>
                          <a:ea typeface="Nunito"/>
                          <a:cs typeface="Nunito"/>
                          <a:sym typeface="Nunito"/>
                        </a:rPr>
                        <a:t>$1,000,000</a:t>
                      </a:r>
                      <a:endParaRPr b="1" sz="900">
                        <a:solidFill>
                          <a:srgbClr val="1155CC"/>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b="1" lang="en" sz="900">
                          <a:solidFill>
                            <a:srgbClr val="1155CC"/>
                          </a:solidFill>
                          <a:latin typeface="Nunito"/>
                          <a:ea typeface="Nunito"/>
                          <a:cs typeface="Nunito"/>
                          <a:sym typeface="Nunito"/>
                        </a:rPr>
                        <a:t>$2,200,000</a:t>
                      </a:r>
                      <a:endParaRPr b="1" sz="900">
                        <a:solidFill>
                          <a:srgbClr val="1155CC"/>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b="1" lang="en" sz="900">
                          <a:solidFill>
                            <a:srgbClr val="1155CC"/>
                          </a:solidFill>
                          <a:latin typeface="Nunito"/>
                          <a:ea typeface="Nunito"/>
                          <a:cs typeface="Nunito"/>
                          <a:sym typeface="Nunito"/>
                        </a:rPr>
                        <a:t>$0</a:t>
                      </a:r>
                      <a:endParaRPr b="1" sz="900">
                        <a:solidFill>
                          <a:srgbClr val="1155CC"/>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r>
            </a:tbl>
          </a:graphicData>
        </a:graphic>
      </p:graphicFrame>
      <p:graphicFrame>
        <p:nvGraphicFramePr>
          <p:cNvPr id="1222" name="Google Shape;1222;p144"/>
          <p:cNvGraphicFramePr/>
          <p:nvPr/>
        </p:nvGraphicFramePr>
        <p:xfrm>
          <a:off x="292389" y="2617050"/>
          <a:ext cx="3000000" cy="3000000"/>
        </p:xfrm>
        <a:graphic>
          <a:graphicData uri="http://schemas.openxmlformats.org/drawingml/2006/table">
            <a:tbl>
              <a:tblPr>
                <a:noFill/>
                <a:tableStyleId>{2713B1EE-079B-4293-8F68-AE873BE4785B}</a:tableStyleId>
              </a:tblPr>
              <a:tblGrid>
                <a:gridCol w="3508425"/>
                <a:gridCol w="3638875"/>
              </a:tblGrid>
              <a:tr h="354425">
                <a:tc>
                  <a:txBody>
                    <a:bodyPr/>
                    <a:lstStyle/>
                    <a:p>
                      <a:pPr indent="0" lvl="0" marL="0" rtl="0" algn="l">
                        <a:lnSpc>
                          <a:spcPct val="100000"/>
                        </a:lnSpc>
                        <a:spcBef>
                          <a:spcPts val="0"/>
                        </a:spcBef>
                        <a:spcAft>
                          <a:spcPts val="0"/>
                        </a:spcAft>
                        <a:buNone/>
                      </a:pPr>
                      <a:r>
                        <a:rPr b="1" lang="en" sz="1200">
                          <a:solidFill>
                            <a:srgbClr val="434343"/>
                          </a:solidFill>
                          <a:latin typeface="Nunito"/>
                          <a:ea typeface="Nunito"/>
                          <a:cs typeface="Nunito"/>
                          <a:sym typeface="Nunito"/>
                        </a:rPr>
                        <a:t>PROJECT SPONSOR</a:t>
                      </a:r>
                      <a:endParaRPr b="1" sz="1200">
                        <a:solidFill>
                          <a:srgbClr val="434343"/>
                        </a:solidFill>
                        <a:latin typeface="Nunito"/>
                        <a:ea typeface="Nunito"/>
                        <a:cs typeface="Nunito"/>
                        <a:sym typeface="Nunito"/>
                      </a:endParaRPr>
                    </a:p>
                  </a:txBody>
                  <a:tcPr marT="0" marB="0" marR="53000" marL="53000" anchor="ctr">
                    <a:lnL cap="flat" cmpd="sng" w="38100">
                      <a:solidFill>
                        <a:srgbClr val="F3F3F3"/>
                      </a:solidFill>
                      <a:prstDash val="solid"/>
                      <a:round/>
                      <a:headEnd len="sm" w="sm" type="none"/>
                      <a:tailEnd len="sm" w="sm" type="none"/>
                    </a:lnL>
                    <a:lnR cap="flat" cmpd="sng" w="38100">
                      <a:solidFill>
                        <a:srgbClr val="F3F3F3"/>
                      </a:solidFill>
                      <a:prstDash val="solid"/>
                      <a:round/>
                      <a:headEnd len="sm" w="sm" type="none"/>
                      <a:tailEnd len="sm" w="sm" type="none"/>
                    </a:lnR>
                    <a:lnT cap="flat" cmpd="sng" w="38100">
                      <a:solidFill>
                        <a:srgbClr val="F3F3F3"/>
                      </a:solidFill>
                      <a:prstDash val="solid"/>
                      <a:round/>
                      <a:headEnd len="sm" w="sm" type="none"/>
                      <a:tailEnd len="sm" w="sm" type="none"/>
                    </a:lnT>
                    <a:lnB cap="flat" cmpd="sng" w="38100">
                      <a:solidFill>
                        <a:srgbClr val="F3F3F3"/>
                      </a:solidFill>
                      <a:prstDash val="solid"/>
                      <a:round/>
                      <a:headEnd len="sm" w="sm" type="none"/>
                      <a:tailEnd len="sm" w="sm" type="none"/>
                    </a:lnB>
                    <a:solidFill>
                      <a:srgbClr val="CFE2F3"/>
                    </a:solidFill>
                  </a:tcPr>
                </a:tc>
                <a:tc>
                  <a:txBody>
                    <a:bodyPr/>
                    <a:lstStyle/>
                    <a:p>
                      <a:pPr indent="0" lvl="0" marL="0" rtl="0" algn="l">
                        <a:lnSpc>
                          <a:spcPct val="100000"/>
                        </a:lnSpc>
                        <a:spcBef>
                          <a:spcPts val="0"/>
                        </a:spcBef>
                        <a:spcAft>
                          <a:spcPts val="0"/>
                        </a:spcAft>
                        <a:buNone/>
                      </a:pPr>
                      <a:r>
                        <a:rPr b="1" lang="en" sz="1200">
                          <a:solidFill>
                            <a:srgbClr val="434343"/>
                          </a:solidFill>
                          <a:latin typeface="Nunito"/>
                          <a:ea typeface="Nunito"/>
                          <a:cs typeface="Nunito"/>
                          <a:sym typeface="Nunito"/>
                        </a:rPr>
                        <a:t>PROJECT MANAGER</a:t>
                      </a:r>
                      <a:endParaRPr b="1" sz="1200">
                        <a:solidFill>
                          <a:srgbClr val="434343"/>
                        </a:solidFill>
                        <a:latin typeface="Nunito"/>
                        <a:ea typeface="Nunito"/>
                        <a:cs typeface="Nunito"/>
                        <a:sym typeface="Nunito"/>
                      </a:endParaRPr>
                    </a:p>
                  </a:txBody>
                  <a:tcPr marT="0" marB="0" marR="53000" marL="53000" anchor="ctr">
                    <a:lnL cap="flat" cmpd="sng" w="38100">
                      <a:solidFill>
                        <a:srgbClr val="F3F3F3"/>
                      </a:solidFill>
                      <a:prstDash val="solid"/>
                      <a:round/>
                      <a:headEnd len="sm" w="sm" type="none"/>
                      <a:tailEnd len="sm" w="sm" type="none"/>
                    </a:lnL>
                    <a:lnR cap="flat" cmpd="sng" w="38100">
                      <a:solidFill>
                        <a:srgbClr val="F3F3F3"/>
                      </a:solidFill>
                      <a:prstDash val="solid"/>
                      <a:round/>
                      <a:headEnd len="sm" w="sm" type="none"/>
                      <a:tailEnd len="sm" w="sm" type="none"/>
                    </a:lnR>
                    <a:lnT cap="flat" cmpd="sng" w="38100">
                      <a:solidFill>
                        <a:srgbClr val="F3F3F3"/>
                      </a:solidFill>
                      <a:prstDash val="solid"/>
                      <a:round/>
                      <a:headEnd len="sm" w="sm" type="none"/>
                      <a:tailEnd len="sm" w="sm" type="none"/>
                    </a:lnT>
                    <a:lnB cap="flat" cmpd="sng" w="38100">
                      <a:solidFill>
                        <a:srgbClr val="F3F3F3"/>
                      </a:solidFill>
                      <a:prstDash val="solid"/>
                      <a:round/>
                      <a:headEnd len="sm" w="sm" type="none"/>
                      <a:tailEnd len="sm" w="sm" type="none"/>
                    </a:lnB>
                    <a:solidFill>
                      <a:srgbClr val="CFE2F3"/>
                    </a:solidFill>
                  </a:tcPr>
                </a:tc>
              </a:tr>
              <a:tr h="305100">
                <a:tc>
                  <a:txBody>
                    <a:bodyPr/>
                    <a:lstStyle/>
                    <a:p>
                      <a:pPr indent="0" lvl="0" marL="0" rtl="0" algn="l">
                        <a:lnSpc>
                          <a:spcPct val="100000"/>
                        </a:lnSpc>
                        <a:spcBef>
                          <a:spcPts val="0"/>
                        </a:spcBef>
                        <a:spcAft>
                          <a:spcPts val="0"/>
                        </a:spcAft>
                        <a:buNone/>
                      </a:pPr>
                      <a:r>
                        <a:rPr b="1" lang="en" sz="1100">
                          <a:solidFill>
                            <a:srgbClr val="434343"/>
                          </a:solidFill>
                          <a:latin typeface="Nunito"/>
                          <a:ea typeface="Nunito"/>
                          <a:cs typeface="Nunito"/>
                          <a:sym typeface="Nunito"/>
                        </a:rPr>
                        <a:t>Mayor Lim Johnson</a:t>
                      </a:r>
                      <a:endParaRPr b="1" sz="1100">
                        <a:solidFill>
                          <a:srgbClr val="434343"/>
                        </a:solidFill>
                        <a:latin typeface="Nunito"/>
                        <a:ea typeface="Nunito"/>
                        <a:cs typeface="Nunito"/>
                        <a:sym typeface="Nunito"/>
                      </a:endParaRPr>
                    </a:p>
                  </a:txBody>
                  <a:tcPr marT="0" marB="0" marR="53000" marL="53000" anchor="ctr">
                    <a:lnL cap="flat" cmpd="sng" w="38100">
                      <a:solidFill>
                        <a:srgbClr val="F3F3F3"/>
                      </a:solidFill>
                      <a:prstDash val="solid"/>
                      <a:round/>
                      <a:headEnd len="sm" w="sm" type="none"/>
                      <a:tailEnd len="sm" w="sm" type="none"/>
                    </a:lnL>
                    <a:lnR cap="flat" cmpd="sng" w="38100">
                      <a:solidFill>
                        <a:srgbClr val="F3F3F3"/>
                      </a:solidFill>
                      <a:prstDash val="solid"/>
                      <a:round/>
                      <a:headEnd len="sm" w="sm" type="none"/>
                      <a:tailEnd len="sm" w="sm" type="none"/>
                    </a:lnR>
                    <a:lnT cap="flat" cmpd="sng" w="38100">
                      <a:solidFill>
                        <a:srgbClr val="F3F3F3"/>
                      </a:solidFill>
                      <a:prstDash val="solid"/>
                      <a:round/>
                      <a:headEnd len="sm" w="sm" type="none"/>
                      <a:tailEnd len="sm" w="sm" type="none"/>
                    </a:lnT>
                    <a:lnB cap="flat" cmpd="sng" w="38100">
                      <a:solidFill>
                        <a:srgbClr val="F3F3F3"/>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100">
                          <a:solidFill>
                            <a:srgbClr val="434343"/>
                          </a:solidFill>
                          <a:latin typeface="Nunito"/>
                          <a:ea typeface="Nunito"/>
                          <a:cs typeface="Nunito"/>
                          <a:sym typeface="Nunito"/>
                        </a:rPr>
                        <a:t>Sarah Johnson</a:t>
                      </a:r>
                      <a:endParaRPr b="1" sz="1100">
                        <a:solidFill>
                          <a:srgbClr val="434343"/>
                        </a:solidFill>
                        <a:latin typeface="Nunito"/>
                        <a:ea typeface="Nunito"/>
                        <a:cs typeface="Nunito"/>
                        <a:sym typeface="Nunito"/>
                      </a:endParaRPr>
                    </a:p>
                  </a:txBody>
                  <a:tcPr marT="0" marB="0" marR="53000" marL="53000" anchor="ctr">
                    <a:lnL cap="flat" cmpd="sng" w="38100">
                      <a:solidFill>
                        <a:srgbClr val="F3F3F3"/>
                      </a:solidFill>
                      <a:prstDash val="solid"/>
                      <a:round/>
                      <a:headEnd len="sm" w="sm" type="none"/>
                      <a:tailEnd len="sm" w="sm" type="none"/>
                    </a:lnL>
                    <a:lnR cap="flat" cmpd="sng" w="38100">
                      <a:solidFill>
                        <a:srgbClr val="F3F3F3"/>
                      </a:solidFill>
                      <a:prstDash val="solid"/>
                      <a:round/>
                      <a:headEnd len="sm" w="sm" type="none"/>
                      <a:tailEnd len="sm" w="sm" type="none"/>
                    </a:lnR>
                    <a:lnT cap="flat" cmpd="sng" w="38100">
                      <a:solidFill>
                        <a:srgbClr val="F3F3F3"/>
                      </a:solidFill>
                      <a:prstDash val="solid"/>
                      <a:round/>
                      <a:headEnd len="sm" w="sm" type="none"/>
                      <a:tailEnd len="sm" w="sm" type="none"/>
                    </a:lnT>
                    <a:lnB cap="flat" cmpd="sng" w="38100">
                      <a:solidFill>
                        <a:srgbClr val="F3F3F3"/>
                      </a:solidFill>
                      <a:prstDash val="solid"/>
                      <a:round/>
                      <a:headEnd len="sm" w="sm" type="none"/>
                      <a:tailEnd len="sm" w="sm" type="none"/>
                    </a:lnB>
                  </a:tcPr>
                </a:tc>
              </a:tr>
              <a:tr h="311900">
                <a:tc>
                  <a:txBody>
                    <a:bodyPr/>
                    <a:lstStyle/>
                    <a:p>
                      <a:pPr indent="0" lvl="0" marL="0" rtl="0" algn="l">
                        <a:lnSpc>
                          <a:spcPct val="100000"/>
                        </a:lnSpc>
                        <a:spcBef>
                          <a:spcPts val="0"/>
                        </a:spcBef>
                        <a:spcAft>
                          <a:spcPts val="0"/>
                        </a:spcAft>
                        <a:buNone/>
                      </a:pPr>
                      <a:r>
                        <a:rPr b="1" lang="en" sz="1200">
                          <a:solidFill>
                            <a:srgbClr val="434343"/>
                          </a:solidFill>
                          <a:latin typeface="Nunito"/>
                          <a:ea typeface="Nunito"/>
                          <a:cs typeface="Nunito"/>
                          <a:sym typeface="Nunito"/>
                        </a:rPr>
                        <a:t>PROJECT Name</a:t>
                      </a:r>
                      <a:endParaRPr b="1" sz="1200">
                        <a:solidFill>
                          <a:srgbClr val="434343"/>
                        </a:solidFill>
                        <a:latin typeface="Nunito"/>
                        <a:ea typeface="Nunito"/>
                        <a:cs typeface="Nunito"/>
                        <a:sym typeface="Nunito"/>
                      </a:endParaRPr>
                    </a:p>
                  </a:txBody>
                  <a:tcPr marT="0" marB="0" marR="53000" marL="53000" anchor="ctr">
                    <a:lnL cap="flat" cmpd="sng" w="38100">
                      <a:solidFill>
                        <a:srgbClr val="F3F3F3"/>
                      </a:solidFill>
                      <a:prstDash val="solid"/>
                      <a:round/>
                      <a:headEnd len="sm" w="sm" type="none"/>
                      <a:tailEnd len="sm" w="sm" type="none"/>
                    </a:lnL>
                    <a:lnR cap="flat" cmpd="sng" w="38100">
                      <a:solidFill>
                        <a:srgbClr val="F3F3F3"/>
                      </a:solidFill>
                      <a:prstDash val="solid"/>
                      <a:round/>
                      <a:headEnd len="sm" w="sm" type="none"/>
                      <a:tailEnd len="sm" w="sm" type="none"/>
                    </a:lnR>
                    <a:lnT cap="flat" cmpd="sng" w="38100">
                      <a:solidFill>
                        <a:srgbClr val="F3F3F3"/>
                      </a:solidFill>
                      <a:prstDash val="solid"/>
                      <a:round/>
                      <a:headEnd len="sm" w="sm" type="none"/>
                      <a:tailEnd len="sm" w="sm" type="none"/>
                    </a:lnT>
                    <a:lnB cap="flat" cmpd="sng" w="38100">
                      <a:solidFill>
                        <a:srgbClr val="F3F3F3"/>
                      </a:solidFill>
                      <a:prstDash val="solid"/>
                      <a:round/>
                      <a:headEnd len="sm" w="sm" type="none"/>
                      <a:tailEnd len="sm" w="sm" type="none"/>
                    </a:lnB>
                    <a:solidFill>
                      <a:srgbClr val="CFE2F3"/>
                    </a:solidFill>
                  </a:tcPr>
                </a:tc>
                <a:tc>
                  <a:txBody>
                    <a:bodyPr/>
                    <a:lstStyle/>
                    <a:p>
                      <a:pPr indent="0" lvl="0" marL="0" rtl="0" algn="l">
                        <a:lnSpc>
                          <a:spcPct val="100000"/>
                        </a:lnSpc>
                        <a:spcBef>
                          <a:spcPts val="0"/>
                        </a:spcBef>
                        <a:spcAft>
                          <a:spcPts val="0"/>
                        </a:spcAft>
                        <a:buNone/>
                      </a:pPr>
                      <a:r>
                        <a:rPr b="1" lang="en" sz="1200">
                          <a:solidFill>
                            <a:srgbClr val="434343"/>
                          </a:solidFill>
                          <a:latin typeface="Nunito"/>
                          <a:ea typeface="Nunito"/>
                          <a:cs typeface="Nunito"/>
                          <a:sym typeface="Nunito"/>
                        </a:rPr>
                        <a:t>LAST UPDATED</a:t>
                      </a:r>
                      <a:endParaRPr b="1" sz="1200">
                        <a:solidFill>
                          <a:srgbClr val="434343"/>
                        </a:solidFill>
                        <a:latin typeface="Nunito"/>
                        <a:ea typeface="Nunito"/>
                        <a:cs typeface="Nunito"/>
                        <a:sym typeface="Nunito"/>
                      </a:endParaRPr>
                    </a:p>
                  </a:txBody>
                  <a:tcPr marT="0" marB="0" marR="53000" marL="53000" anchor="ctr">
                    <a:lnL cap="flat" cmpd="sng" w="38100">
                      <a:solidFill>
                        <a:srgbClr val="F3F3F3"/>
                      </a:solidFill>
                      <a:prstDash val="solid"/>
                      <a:round/>
                      <a:headEnd len="sm" w="sm" type="none"/>
                      <a:tailEnd len="sm" w="sm" type="none"/>
                    </a:lnL>
                    <a:lnR cap="flat" cmpd="sng" w="38100">
                      <a:solidFill>
                        <a:srgbClr val="F3F3F3"/>
                      </a:solidFill>
                      <a:prstDash val="solid"/>
                      <a:round/>
                      <a:headEnd len="sm" w="sm" type="none"/>
                      <a:tailEnd len="sm" w="sm" type="none"/>
                    </a:lnR>
                    <a:lnT cap="flat" cmpd="sng" w="38100">
                      <a:solidFill>
                        <a:srgbClr val="F3F3F3"/>
                      </a:solidFill>
                      <a:prstDash val="solid"/>
                      <a:round/>
                      <a:headEnd len="sm" w="sm" type="none"/>
                      <a:tailEnd len="sm" w="sm" type="none"/>
                    </a:lnT>
                    <a:lnB cap="flat" cmpd="sng" w="38100">
                      <a:solidFill>
                        <a:srgbClr val="F3F3F3"/>
                      </a:solidFill>
                      <a:prstDash val="solid"/>
                      <a:round/>
                      <a:headEnd len="sm" w="sm" type="none"/>
                      <a:tailEnd len="sm" w="sm" type="none"/>
                    </a:lnB>
                    <a:solidFill>
                      <a:srgbClr val="CFE2F3"/>
                    </a:solidFill>
                  </a:tcPr>
                </a:tc>
              </a:tr>
              <a:tr h="301700">
                <a:tc>
                  <a:txBody>
                    <a:bodyPr/>
                    <a:lstStyle/>
                    <a:p>
                      <a:pPr indent="0" lvl="0" marL="0" rtl="0" algn="l">
                        <a:lnSpc>
                          <a:spcPct val="100000"/>
                        </a:lnSpc>
                        <a:spcBef>
                          <a:spcPts val="0"/>
                        </a:spcBef>
                        <a:spcAft>
                          <a:spcPts val="0"/>
                        </a:spcAft>
                        <a:buNone/>
                      </a:pPr>
                      <a:r>
                        <a:rPr b="1" lang="en" sz="1100">
                          <a:solidFill>
                            <a:srgbClr val="434343"/>
                          </a:solidFill>
                          <a:latin typeface="Nunito"/>
                          <a:ea typeface="Nunito"/>
                          <a:cs typeface="Nunito"/>
                          <a:sym typeface="Nunito"/>
                        </a:rPr>
                        <a:t>Coral Hill Community Park - Unite &amp; Play</a:t>
                      </a:r>
                      <a:endParaRPr b="1" sz="1100">
                        <a:solidFill>
                          <a:srgbClr val="434343"/>
                        </a:solidFill>
                        <a:latin typeface="Nunito"/>
                        <a:ea typeface="Nunito"/>
                        <a:cs typeface="Nunito"/>
                        <a:sym typeface="Nunito"/>
                      </a:endParaRPr>
                    </a:p>
                  </a:txBody>
                  <a:tcPr marT="0" marB="0" marR="53000" marL="53000" anchor="ctr">
                    <a:lnL cap="flat" cmpd="sng" w="38100">
                      <a:solidFill>
                        <a:srgbClr val="F3F3F3"/>
                      </a:solidFill>
                      <a:prstDash val="solid"/>
                      <a:round/>
                      <a:headEnd len="sm" w="sm" type="none"/>
                      <a:tailEnd len="sm" w="sm" type="none"/>
                    </a:lnL>
                    <a:lnR cap="flat" cmpd="sng" w="38100">
                      <a:solidFill>
                        <a:srgbClr val="F3F3F3"/>
                      </a:solidFill>
                      <a:prstDash val="solid"/>
                      <a:round/>
                      <a:headEnd len="sm" w="sm" type="none"/>
                      <a:tailEnd len="sm" w="sm" type="none"/>
                    </a:lnR>
                    <a:lnT cap="flat" cmpd="sng" w="38100">
                      <a:solidFill>
                        <a:srgbClr val="F3F3F3"/>
                      </a:solidFill>
                      <a:prstDash val="solid"/>
                      <a:round/>
                      <a:headEnd len="sm" w="sm" type="none"/>
                      <a:tailEnd len="sm" w="sm" type="none"/>
                    </a:lnT>
                    <a:lnB cap="flat" cmpd="sng" w="38100">
                      <a:solidFill>
                        <a:srgbClr val="F3F3F3"/>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100">
                          <a:solidFill>
                            <a:srgbClr val="434343"/>
                          </a:solidFill>
                          <a:latin typeface="Nunito"/>
                          <a:ea typeface="Nunito"/>
                          <a:cs typeface="Nunito"/>
                          <a:sym typeface="Nunito"/>
                        </a:rPr>
                        <a:t>January 13, 2025</a:t>
                      </a:r>
                      <a:endParaRPr b="1" sz="1100">
                        <a:solidFill>
                          <a:srgbClr val="434343"/>
                        </a:solidFill>
                        <a:latin typeface="Nunito"/>
                        <a:ea typeface="Nunito"/>
                        <a:cs typeface="Nunito"/>
                        <a:sym typeface="Nunito"/>
                      </a:endParaRPr>
                    </a:p>
                  </a:txBody>
                  <a:tcPr marT="0" marB="0" marR="53000" marL="53000" anchor="ctr">
                    <a:lnL cap="flat" cmpd="sng" w="38100">
                      <a:solidFill>
                        <a:srgbClr val="F3F3F3"/>
                      </a:solidFill>
                      <a:prstDash val="solid"/>
                      <a:round/>
                      <a:headEnd len="sm" w="sm" type="none"/>
                      <a:tailEnd len="sm" w="sm" type="none"/>
                    </a:lnL>
                    <a:lnR cap="flat" cmpd="sng" w="38100">
                      <a:solidFill>
                        <a:srgbClr val="F3F3F3"/>
                      </a:solidFill>
                      <a:prstDash val="solid"/>
                      <a:round/>
                      <a:headEnd len="sm" w="sm" type="none"/>
                      <a:tailEnd len="sm" w="sm" type="none"/>
                    </a:lnR>
                    <a:lnT cap="flat" cmpd="sng" w="38100">
                      <a:solidFill>
                        <a:srgbClr val="F3F3F3"/>
                      </a:solidFill>
                      <a:prstDash val="solid"/>
                      <a:round/>
                      <a:headEnd len="sm" w="sm" type="none"/>
                      <a:tailEnd len="sm" w="sm" type="none"/>
                    </a:lnT>
                    <a:lnB cap="flat" cmpd="sng" w="38100">
                      <a:solidFill>
                        <a:srgbClr val="F3F3F3"/>
                      </a:solidFill>
                      <a:prstDash val="solid"/>
                      <a:round/>
                      <a:headEnd len="sm" w="sm" type="none"/>
                      <a:tailEnd len="sm" w="sm" type="none"/>
                    </a:lnB>
                  </a:tcPr>
                </a:tc>
              </a:tr>
            </a:tbl>
          </a:graphicData>
        </a:graphic>
      </p:graphicFrame>
      <p:sp>
        <p:nvSpPr>
          <p:cNvPr id="1223" name="Google Shape;1223;p144"/>
          <p:cNvSpPr txBox="1"/>
          <p:nvPr>
            <p:ph idx="1" type="subTitle"/>
          </p:nvPr>
        </p:nvSpPr>
        <p:spPr>
          <a:xfrm>
            <a:off x="370356" y="575150"/>
            <a:ext cx="6568500" cy="65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Nunito ExtraLight"/>
                <a:ea typeface="Nunito ExtraLight"/>
                <a:cs typeface="Nunito ExtraLight"/>
                <a:sym typeface="Nunito ExtraLight"/>
              </a:rPr>
              <a:t>Budget Plan</a:t>
            </a:r>
            <a:endParaRPr sz="3000">
              <a:solidFill>
                <a:schemeClr val="dk1"/>
              </a:solidFill>
              <a:latin typeface="Nunito ExtraLight"/>
              <a:ea typeface="Nunito ExtraLight"/>
              <a:cs typeface="Nunito ExtraLight"/>
              <a:sym typeface="Nunito ExtraLight"/>
            </a:endParaRPr>
          </a:p>
        </p:txBody>
      </p:sp>
      <p:cxnSp>
        <p:nvCxnSpPr>
          <p:cNvPr id="1224" name="Google Shape;1224;p144"/>
          <p:cNvCxnSpPr/>
          <p:nvPr/>
        </p:nvCxnSpPr>
        <p:spPr>
          <a:xfrm flipH="1" rot="10800000">
            <a:off x="294156" y="2207415"/>
            <a:ext cx="6973800" cy="10500"/>
          </a:xfrm>
          <a:prstGeom prst="straightConnector1">
            <a:avLst/>
          </a:prstGeom>
          <a:noFill/>
          <a:ln cap="flat" cmpd="sng" w="19050">
            <a:solidFill>
              <a:schemeClr val="accent1"/>
            </a:solidFill>
            <a:prstDash val="dot"/>
            <a:round/>
            <a:headEnd len="med" w="med" type="none"/>
            <a:tailEnd len="med" w="med" type="none"/>
          </a:ln>
        </p:spPr>
      </p:cxnSp>
      <p:sp>
        <p:nvSpPr>
          <p:cNvPr id="1225" name="Google Shape;1225;p144"/>
          <p:cNvSpPr txBox="1"/>
          <p:nvPr>
            <p:ph idx="3" type="subTitle"/>
          </p:nvPr>
        </p:nvSpPr>
        <p:spPr>
          <a:xfrm>
            <a:off x="370350" y="1306425"/>
            <a:ext cx="6593400" cy="703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0B5394"/>
                </a:solidFill>
                <a:latin typeface="Nunito SemiBold"/>
                <a:ea typeface="Nunito SemiBold"/>
                <a:cs typeface="Nunito SemiBold"/>
                <a:sym typeface="Nunito SemiBold"/>
              </a:rPr>
              <a:t>This plan outlines the strategic allocation of the $2.2 million budget to ensure efficient use of resources while meeting the community's needs. It details expenditures for construction, materials, consulting services, and contingency reserves, ensuring financial accountability and project success.</a:t>
            </a:r>
            <a:endParaRPr sz="1000">
              <a:solidFill>
                <a:srgbClr val="0B5394"/>
              </a:solidFill>
              <a:latin typeface="Nunito SemiBold"/>
              <a:ea typeface="Nunito SemiBold"/>
              <a:cs typeface="Nunito SemiBold"/>
              <a:sym typeface="Nunito SemiBold"/>
            </a:endParaRPr>
          </a:p>
        </p:txBody>
      </p:sp>
      <p:sp>
        <p:nvSpPr>
          <p:cNvPr id="1226" name="Google Shape;1226;p144"/>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latin typeface="Nunito ExtraBold"/>
                <a:ea typeface="Nunito ExtraBold"/>
                <a:cs typeface="Nunito ExtraBold"/>
                <a:sym typeface="Nunito ExtraBold"/>
              </a:rPr>
              <a:t>‹#›</a:t>
            </a:fld>
            <a:endParaRPr>
              <a:solidFill>
                <a:schemeClr val="accent1"/>
              </a:solidFill>
              <a:latin typeface="Nunito ExtraBold"/>
              <a:ea typeface="Nunito ExtraBold"/>
              <a:cs typeface="Nunito ExtraBold"/>
              <a:sym typeface="Nunito Extra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230" name="Shape 1230"/>
        <p:cNvGrpSpPr/>
        <p:nvPr/>
      </p:nvGrpSpPr>
      <p:grpSpPr>
        <a:xfrm>
          <a:off x="0" y="0"/>
          <a:ext cx="0" cy="0"/>
          <a:chOff x="0" y="0"/>
          <a:chExt cx="0" cy="0"/>
        </a:xfrm>
      </p:grpSpPr>
      <p:sp>
        <p:nvSpPr>
          <p:cNvPr id="1231" name="Google Shape;1231;p145"/>
          <p:cNvSpPr txBox="1"/>
          <p:nvPr>
            <p:ph type="title"/>
          </p:nvPr>
        </p:nvSpPr>
        <p:spPr>
          <a:xfrm>
            <a:off x="1186430" y="1115742"/>
            <a:ext cx="5969700" cy="227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latin typeface="Nunito"/>
                <a:ea typeface="Nunito"/>
                <a:cs typeface="Nunito"/>
                <a:sym typeface="Nunito"/>
              </a:rPr>
              <a:t>CORAL HILL COMMUNITY PARK</a:t>
            </a:r>
            <a:r>
              <a:rPr lang="en" sz="1200">
                <a:latin typeface="Nunito"/>
                <a:ea typeface="Nunito"/>
                <a:cs typeface="Nunito"/>
                <a:sym typeface="Nunito"/>
              </a:rPr>
              <a:t> </a:t>
            </a:r>
            <a:r>
              <a:rPr lang="en" sz="1800">
                <a:latin typeface="Nunito"/>
                <a:ea typeface="Nunito"/>
                <a:cs typeface="Nunito"/>
                <a:sym typeface="Nunito"/>
              </a:rPr>
              <a:t>-</a:t>
            </a:r>
            <a:r>
              <a:rPr lang="en" sz="1200">
                <a:latin typeface="Nunito"/>
                <a:ea typeface="Nunito"/>
                <a:cs typeface="Nunito"/>
                <a:sym typeface="Nunito"/>
              </a:rPr>
              <a:t> </a:t>
            </a:r>
            <a:r>
              <a:rPr lang="en" sz="2000">
                <a:latin typeface="Nunito"/>
                <a:ea typeface="Nunito"/>
                <a:cs typeface="Nunito"/>
                <a:sym typeface="Nunito"/>
              </a:rPr>
              <a:t>UNITE &amp; PLAY</a:t>
            </a:r>
            <a:endParaRPr sz="2000">
              <a:latin typeface="Nunito"/>
              <a:ea typeface="Nunito"/>
              <a:cs typeface="Nunito"/>
              <a:sym typeface="Nunito"/>
            </a:endParaRPr>
          </a:p>
          <a:p>
            <a:pPr indent="0" lvl="0" marL="0" rtl="0" algn="l">
              <a:lnSpc>
                <a:spcPct val="90000"/>
              </a:lnSpc>
              <a:spcBef>
                <a:spcPts val="0"/>
              </a:spcBef>
              <a:spcAft>
                <a:spcPts val="0"/>
              </a:spcAft>
              <a:buClr>
                <a:schemeClr val="dk1"/>
              </a:buClr>
              <a:buSzPts val="1100"/>
              <a:buFont typeface="Arial"/>
              <a:buNone/>
            </a:pPr>
            <a:r>
              <a:rPr lang="en" sz="2400">
                <a:latin typeface="Nunito ExtraBold"/>
                <a:ea typeface="Nunito ExtraBold"/>
                <a:cs typeface="Nunito ExtraBold"/>
                <a:sym typeface="Nunito ExtraBold"/>
              </a:rPr>
              <a:t>RISK MATRIX &amp; REGISTER</a:t>
            </a:r>
            <a:endParaRPr sz="3400">
              <a:solidFill>
                <a:srgbClr val="6FA8DC"/>
              </a:solidFill>
              <a:latin typeface="Nunito ExtraLight"/>
              <a:ea typeface="Nunito ExtraLight"/>
              <a:cs typeface="Nunito ExtraLight"/>
              <a:sym typeface="Nunito ExtraLight"/>
            </a:endParaRPr>
          </a:p>
        </p:txBody>
      </p:sp>
      <p:sp>
        <p:nvSpPr>
          <p:cNvPr id="1232" name="Google Shape;1232;p145"/>
          <p:cNvSpPr txBox="1"/>
          <p:nvPr>
            <p:ph idx="1" type="subTitle"/>
          </p:nvPr>
        </p:nvSpPr>
        <p:spPr>
          <a:xfrm>
            <a:off x="1186425" y="6147425"/>
            <a:ext cx="5477400" cy="232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PROJECT SPONSOR:</a:t>
            </a:r>
            <a:endParaRPr sz="1800">
              <a:latin typeface="Nunito"/>
              <a:ea typeface="Nunito"/>
              <a:cs typeface="Nunito"/>
              <a:sym typeface="Nunito"/>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MAYOR LIM JOHNSON</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1800">
              <a:latin typeface="Nunito Black"/>
              <a:ea typeface="Nunito Black"/>
              <a:cs typeface="Nunito Black"/>
              <a:sym typeface="Nunito Black"/>
            </a:endParaRPr>
          </a:p>
          <a:p>
            <a:pPr indent="0" lvl="0" marL="0" rtl="0" algn="l">
              <a:spcBef>
                <a:spcPts val="0"/>
              </a:spcBef>
              <a:spcAft>
                <a:spcPts val="0"/>
              </a:spcAft>
              <a:buNone/>
            </a:pPr>
            <a:r>
              <a:rPr lang="en" sz="1800">
                <a:latin typeface="Nunito"/>
                <a:ea typeface="Nunito"/>
                <a:cs typeface="Nunito"/>
                <a:sym typeface="Nunito"/>
              </a:rPr>
              <a:t>PROJECT MANAGER:</a:t>
            </a:r>
            <a:endParaRPr sz="1800">
              <a:latin typeface="Nunito"/>
              <a:ea typeface="Nunito"/>
              <a:cs typeface="Nunito"/>
              <a:sym typeface="Nunito"/>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SARAH JOHNSON</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January 2025</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2000">
              <a:latin typeface="Nunito Black"/>
              <a:ea typeface="Nunito Black"/>
              <a:cs typeface="Nunito Black"/>
              <a:sym typeface="Nunito Black"/>
            </a:endParaRPr>
          </a:p>
        </p:txBody>
      </p:sp>
      <p:sp>
        <p:nvSpPr>
          <p:cNvPr id="1233" name="Google Shape;1233;p145"/>
          <p:cNvSpPr txBox="1"/>
          <p:nvPr>
            <p:ph idx="2" type="body"/>
          </p:nvPr>
        </p:nvSpPr>
        <p:spPr>
          <a:xfrm>
            <a:off x="1186430" y="8336280"/>
            <a:ext cx="2927700" cy="9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Medium"/>
                <a:ea typeface="Nunito Medium"/>
                <a:cs typeface="Nunito Medium"/>
                <a:sym typeface="Nunito Medium"/>
              </a:rPr>
              <a:t>Prepared by Katharine Harshman</a:t>
            </a:r>
            <a:endParaRPr>
              <a:latin typeface="Nunito Medium"/>
              <a:ea typeface="Nunito Medium"/>
              <a:cs typeface="Nunito Medium"/>
              <a:sym typeface="Nunito Medium"/>
            </a:endParaRPr>
          </a:p>
          <a:p>
            <a:pPr indent="0" lvl="0" marL="0" rtl="0" algn="l">
              <a:spcBef>
                <a:spcPts val="0"/>
              </a:spcBef>
              <a:spcAft>
                <a:spcPts val="0"/>
              </a:spcAft>
              <a:buNone/>
            </a:pPr>
            <a:r>
              <a:rPr lang="en">
                <a:latin typeface="Nunito Medium"/>
                <a:ea typeface="Nunito Medium"/>
                <a:cs typeface="Nunito Medium"/>
                <a:sym typeface="Nunito Medium"/>
              </a:rPr>
              <a:t>BUS 522 Competency #16 Jan 2025</a:t>
            </a:r>
            <a:endParaRPr>
              <a:latin typeface="Nunito Medium"/>
              <a:ea typeface="Nunito Medium"/>
              <a:cs typeface="Nunito Medium"/>
              <a:sym typeface="Nunito Medium"/>
            </a:endParaRPr>
          </a:p>
        </p:txBody>
      </p:sp>
      <p:cxnSp>
        <p:nvCxnSpPr>
          <p:cNvPr id="1234" name="Google Shape;1234;p145"/>
          <p:cNvCxnSpPr/>
          <p:nvPr/>
        </p:nvCxnSpPr>
        <p:spPr>
          <a:xfrm>
            <a:off x="1058325" y="1280575"/>
            <a:ext cx="0" cy="2825700"/>
          </a:xfrm>
          <a:prstGeom prst="straightConnector1">
            <a:avLst/>
          </a:prstGeom>
          <a:noFill/>
          <a:ln cap="flat" cmpd="sng" w="28575">
            <a:solidFill>
              <a:srgbClr val="CFE2F3"/>
            </a:solidFill>
            <a:prstDash val="dot"/>
            <a:round/>
            <a:headEnd len="med" w="med" type="none"/>
            <a:tailEnd len="med" w="med" type="none"/>
          </a:ln>
        </p:spPr>
      </p:cxnSp>
      <p:sp>
        <p:nvSpPr>
          <p:cNvPr id="1235" name="Google Shape;1235;p145"/>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000">
                <a:solidFill>
                  <a:srgbClr val="FFFFFF"/>
                </a:solidFill>
              </a:rPr>
              <a:t>‹#›</a:t>
            </a:fld>
            <a:endParaRPr b="1" sz="1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72" name="Shape 1072"/>
        <p:cNvGrpSpPr/>
        <p:nvPr/>
      </p:nvGrpSpPr>
      <p:grpSpPr>
        <a:xfrm>
          <a:off x="0" y="0"/>
          <a:ext cx="0" cy="0"/>
          <a:chOff x="0" y="0"/>
          <a:chExt cx="0" cy="0"/>
        </a:xfrm>
      </p:grpSpPr>
      <p:graphicFrame>
        <p:nvGraphicFramePr>
          <p:cNvPr id="1073" name="Google Shape;1073;p128"/>
          <p:cNvGraphicFramePr/>
          <p:nvPr/>
        </p:nvGraphicFramePr>
        <p:xfrm>
          <a:off x="1177275" y="4513375"/>
          <a:ext cx="3000000" cy="3000000"/>
        </p:xfrm>
        <a:graphic>
          <a:graphicData uri="http://schemas.openxmlformats.org/drawingml/2006/table">
            <a:tbl>
              <a:tblPr bandCol="1" bandRow="1">
                <a:noFill/>
                <a:tableStyleId>{73FDB3B3-F08B-44E7-A3A9-6152001A30A2}</a:tableStyleId>
              </a:tblPr>
              <a:tblGrid>
                <a:gridCol w="2343150"/>
                <a:gridCol w="2057400"/>
                <a:gridCol w="1543050"/>
              </a:tblGrid>
              <a:tr h="12700">
                <a:tc gridSpan="3">
                  <a:txBody>
                    <a:bodyPr/>
                    <a:lstStyle/>
                    <a:p>
                      <a:pPr indent="0" lvl="0" marL="0" rtl="0" algn="l">
                        <a:lnSpc>
                          <a:spcPct val="91666"/>
                        </a:lnSpc>
                        <a:spcBef>
                          <a:spcPts val="0"/>
                        </a:spcBef>
                        <a:spcAft>
                          <a:spcPts val="0"/>
                        </a:spcAft>
                        <a:buNone/>
                      </a:pPr>
                      <a:r>
                        <a:rPr b="1" lang="en" sz="800">
                          <a:latin typeface="Nunito"/>
                          <a:ea typeface="Nunito"/>
                          <a:cs typeface="Nunito"/>
                          <a:sym typeface="Nunito"/>
                        </a:rPr>
                        <a:t>Executive Sponsor</a:t>
                      </a:r>
                      <a:endParaRPr b="1" sz="800">
                        <a:latin typeface="Nunito"/>
                        <a:ea typeface="Nunito"/>
                        <a:cs typeface="Nunito"/>
                        <a:sym typeface="Nunito"/>
                      </a:endParaRPr>
                    </a:p>
                  </a:txBody>
                  <a:tcPr marT="45700" marB="45700" marR="45725" marL="457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c hMerge="1"/>
                <a:tc hMerge="1"/>
              </a:tr>
              <a:tr h="12700">
                <a:tc>
                  <a:txBody>
                    <a:bodyPr/>
                    <a:lstStyle/>
                    <a:p>
                      <a:pPr indent="0" lvl="0" marL="0" rtl="0" algn="l">
                        <a:lnSpc>
                          <a:spcPct val="91666"/>
                        </a:lnSpc>
                        <a:spcBef>
                          <a:spcPts val="0"/>
                        </a:spcBef>
                        <a:spcAft>
                          <a:spcPts val="0"/>
                        </a:spcAft>
                        <a:buNone/>
                      </a:pPr>
                      <a:r>
                        <a:rPr lang="en" sz="800">
                          <a:latin typeface="Nunito"/>
                          <a:ea typeface="Nunito"/>
                          <a:cs typeface="Nunito"/>
                          <a:sym typeface="Nunito"/>
                        </a:rPr>
                        <a:t>Mayor Lin Johnson</a:t>
                      </a:r>
                      <a:endParaRPr sz="800">
                        <a:latin typeface="Nunito"/>
                        <a:ea typeface="Nunito"/>
                        <a:cs typeface="Nunito"/>
                        <a:sym typeface="Nunito"/>
                      </a:endParaRPr>
                    </a:p>
                  </a:txBody>
                  <a:tcPr marT="45700" marB="45700" marR="45725" marL="457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c>
                  <a:txBody>
                    <a:bodyPr/>
                    <a:lstStyle/>
                    <a:p>
                      <a:pPr indent="0" lvl="0" marL="0" rtl="0" algn="l">
                        <a:lnSpc>
                          <a:spcPct val="91666"/>
                        </a:lnSpc>
                        <a:spcBef>
                          <a:spcPts val="0"/>
                        </a:spcBef>
                        <a:spcAft>
                          <a:spcPts val="0"/>
                        </a:spcAft>
                        <a:buNone/>
                      </a:pPr>
                      <a:r>
                        <a:rPr lang="en" sz="800">
                          <a:latin typeface="Nunito"/>
                          <a:ea typeface="Nunito"/>
                          <a:cs typeface="Nunito"/>
                          <a:sym typeface="Nunito"/>
                        </a:rPr>
                        <a:t>[Email]</a:t>
                      </a:r>
                      <a:endParaRPr sz="800">
                        <a:latin typeface="Nunito"/>
                        <a:ea typeface="Nunito"/>
                        <a:cs typeface="Nunito"/>
                        <a:sym typeface="Nunito"/>
                      </a:endParaRPr>
                    </a:p>
                  </a:txBody>
                  <a:tcPr marT="45700" marB="45700" marR="45725" marL="457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c>
                  <a:txBody>
                    <a:bodyPr/>
                    <a:lstStyle/>
                    <a:p>
                      <a:pPr indent="0" lvl="0" marL="0" rtl="0" algn="l">
                        <a:lnSpc>
                          <a:spcPct val="91666"/>
                        </a:lnSpc>
                        <a:spcBef>
                          <a:spcPts val="0"/>
                        </a:spcBef>
                        <a:spcAft>
                          <a:spcPts val="0"/>
                        </a:spcAft>
                        <a:buNone/>
                      </a:pPr>
                      <a:r>
                        <a:rPr lang="en" sz="800">
                          <a:latin typeface="Nunito"/>
                          <a:ea typeface="Nunito"/>
                          <a:cs typeface="Nunito"/>
                          <a:sym typeface="Nunito"/>
                        </a:rPr>
                        <a:t>[Telephone]</a:t>
                      </a:r>
                      <a:endParaRPr sz="800">
                        <a:latin typeface="Nunito"/>
                        <a:ea typeface="Nunito"/>
                        <a:cs typeface="Nunito"/>
                        <a:sym typeface="Nunito"/>
                      </a:endParaRPr>
                    </a:p>
                  </a:txBody>
                  <a:tcPr marT="45700" marB="45700" marR="45725" marL="457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r>
              <a:tr h="228600">
                <a:tc gridSpan="2">
                  <a:txBody>
                    <a:bodyPr/>
                    <a:lstStyle/>
                    <a:p>
                      <a:pPr indent="0" lvl="0" marL="0" rtl="0" algn="l">
                        <a:lnSpc>
                          <a:spcPct val="91666"/>
                        </a:lnSpc>
                        <a:spcBef>
                          <a:spcPts val="0"/>
                        </a:spcBef>
                        <a:spcAft>
                          <a:spcPts val="0"/>
                        </a:spcAft>
                        <a:buNone/>
                      </a:pPr>
                      <a:r>
                        <a:rPr lang="en" sz="800">
                          <a:latin typeface="Nunito"/>
                          <a:ea typeface="Nunito"/>
                          <a:cs typeface="Nunito"/>
                          <a:sym typeface="Nunito"/>
                        </a:rPr>
                        <a:t>Signature</a:t>
                      </a:r>
                      <a:endParaRPr sz="800">
                        <a:latin typeface="Nunito"/>
                        <a:ea typeface="Nunito"/>
                        <a:cs typeface="Nunito"/>
                        <a:sym typeface="Nunito"/>
                      </a:endParaRPr>
                    </a:p>
                  </a:txBody>
                  <a:tcPr marT="45700" marB="45700" marR="45725" marL="45725" anchor="b">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c hMerge="1"/>
                <a:tc>
                  <a:txBody>
                    <a:bodyPr/>
                    <a:lstStyle/>
                    <a:p>
                      <a:pPr indent="0" lvl="0" marL="0" rtl="0" algn="l">
                        <a:lnSpc>
                          <a:spcPct val="91666"/>
                        </a:lnSpc>
                        <a:spcBef>
                          <a:spcPts val="0"/>
                        </a:spcBef>
                        <a:spcAft>
                          <a:spcPts val="0"/>
                        </a:spcAft>
                        <a:buNone/>
                      </a:pPr>
                      <a:r>
                        <a:rPr lang="en" sz="800">
                          <a:latin typeface="Nunito"/>
                          <a:ea typeface="Nunito"/>
                          <a:cs typeface="Nunito"/>
                          <a:sym typeface="Nunito"/>
                        </a:rPr>
                        <a:t>Date</a:t>
                      </a:r>
                      <a:endParaRPr sz="800">
                        <a:latin typeface="Nunito"/>
                        <a:ea typeface="Nunito"/>
                        <a:cs typeface="Nunito"/>
                        <a:sym typeface="Nunito"/>
                      </a:endParaRPr>
                    </a:p>
                  </a:txBody>
                  <a:tcPr marT="45700" marB="45700" marR="45725" marL="45725" anchor="b">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r>
            </a:tbl>
          </a:graphicData>
        </a:graphic>
      </p:graphicFrame>
      <p:graphicFrame>
        <p:nvGraphicFramePr>
          <p:cNvPr id="1074" name="Google Shape;1074;p128"/>
          <p:cNvGraphicFramePr/>
          <p:nvPr/>
        </p:nvGraphicFramePr>
        <p:xfrm>
          <a:off x="1177275" y="5336335"/>
          <a:ext cx="3000000" cy="3000000"/>
        </p:xfrm>
        <a:graphic>
          <a:graphicData uri="http://schemas.openxmlformats.org/drawingml/2006/table">
            <a:tbl>
              <a:tblPr bandCol="1" bandRow="1">
                <a:noFill/>
                <a:tableStyleId>{73FDB3B3-F08B-44E7-A3A9-6152001A30A2}</a:tableStyleId>
              </a:tblPr>
              <a:tblGrid>
                <a:gridCol w="2343150"/>
                <a:gridCol w="2057400"/>
                <a:gridCol w="1543050"/>
              </a:tblGrid>
              <a:tr h="12700">
                <a:tc gridSpan="3">
                  <a:txBody>
                    <a:bodyPr/>
                    <a:lstStyle/>
                    <a:p>
                      <a:pPr indent="0" lvl="0" marL="0" rtl="0" algn="l">
                        <a:lnSpc>
                          <a:spcPct val="91666"/>
                        </a:lnSpc>
                        <a:spcBef>
                          <a:spcPts val="0"/>
                        </a:spcBef>
                        <a:spcAft>
                          <a:spcPts val="0"/>
                        </a:spcAft>
                        <a:buNone/>
                      </a:pPr>
                      <a:r>
                        <a:rPr b="1" lang="en" sz="800">
                          <a:latin typeface="Nunito"/>
                          <a:ea typeface="Nunito"/>
                          <a:cs typeface="Nunito"/>
                          <a:sym typeface="Nunito"/>
                        </a:rPr>
                        <a:t>Project Manager</a:t>
                      </a:r>
                      <a:endParaRPr b="1" sz="800">
                        <a:latin typeface="Nunito"/>
                        <a:ea typeface="Nunito"/>
                        <a:cs typeface="Nunito"/>
                        <a:sym typeface="Nunito"/>
                      </a:endParaRPr>
                    </a:p>
                  </a:txBody>
                  <a:tcPr marT="45700" marB="45700" marR="45725" marL="457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c hMerge="1"/>
                <a:tc hMerge="1"/>
              </a:tr>
              <a:tr h="12700">
                <a:tc>
                  <a:txBody>
                    <a:bodyPr/>
                    <a:lstStyle/>
                    <a:p>
                      <a:pPr indent="0" lvl="0" marL="0" rtl="0" algn="l">
                        <a:lnSpc>
                          <a:spcPct val="91666"/>
                        </a:lnSpc>
                        <a:spcBef>
                          <a:spcPts val="0"/>
                        </a:spcBef>
                        <a:spcAft>
                          <a:spcPts val="0"/>
                        </a:spcAft>
                        <a:buNone/>
                      </a:pPr>
                      <a:r>
                        <a:rPr lang="en" sz="800">
                          <a:latin typeface="Nunito"/>
                          <a:ea typeface="Nunito"/>
                          <a:cs typeface="Nunito"/>
                          <a:sym typeface="Nunito"/>
                        </a:rPr>
                        <a:t>Sarah Johnson</a:t>
                      </a:r>
                      <a:endParaRPr sz="800">
                        <a:latin typeface="Nunito"/>
                        <a:ea typeface="Nunito"/>
                        <a:cs typeface="Nunito"/>
                        <a:sym typeface="Nunito"/>
                      </a:endParaRPr>
                    </a:p>
                  </a:txBody>
                  <a:tcPr marT="45700" marB="45700" marR="45725" marL="457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c>
                  <a:txBody>
                    <a:bodyPr/>
                    <a:lstStyle/>
                    <a:p>
                      <a:pPr indent="0" lvl="0" marL="0" rtl="0" algn="l">
                        <a:lnSpc>
                          <a:spcPct val="91666"/>
                        </a:lnSpc>
                        <a:spcBef>
                          <a:spcPts val="0"/>
                        </a:spcBef>
                        <a:spcAft>
                          <a:spcPts val="0"/>
                        </a:spcAft>
                        <a:buNone/>
                      </a:pPr>
                      <a:r>
                        <a:rPr lang="en" sz="800">
                          <a:latin typeface="Nunito"/>
                          <a:ea typeface="Nunito"/>
                          <a:cs typeface="Nunito"/>
                          <a:sym typeface="Nunito"/>
                        </a:rPr>
                        <a:t>[Email]</a:t>
                      </a:r>
                      <a:endParaRPr sz="800">
                        <a:latin typeface="Nunito"/>
                        <a:ea typeface="Nunito"/>
                        <a:cs typeface="Nunito"/>
                        <a:sym typeface="Nunito"/>
                      </a:endParaRPr>
                    </a:p>
                  </a:txBody>
                  <a:tcPr marT="45700" marB="45700" marR="45725" marL="457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c>
                  <a:txBody>
                    <a:bodyPr/>
                    <a:lstStyle/>
                    <a:p>
                      <a:pPr indent="0" lvl="0" marL="0" rtl="0" algn="l">
                        <a:lnSpc>
                          <a:spcPct val="91666"/>
                        </a:lnSpc>
                        <a:spcBef>
                          <a:spcPts val="0"/>
                        </a:spcBef>
                        <a:spcAft>
                          <a:spcPts val="0"/>
                        </a:spcAft>
                        <a:buNone/>
                      </a:pPr>
                      <a:r>
                        <a:rPr lang="en" sz="800">
                          <a:latin typeface="Nunito"/>
                          <a:ea typeface="Nunito"/>
                          <a:cs typeface="Nunito"/>
                          <a:sym typeface="Nunito"/>
                        </a:rPr>
                        <a:t>[Telephone]</a:t>
                      </a:r>
                      <a:endParaRPr sz="800">
                        <a:latin typeface="Nunito"/>
                        <a:ea typeface="Nunito"/>
                        <a:cs typeface="Nunito"/>
                        <a:sym typeface="Nunito"/>
                      </a:endParaRPr>
                    </a:p>
                  </a:txBody>
                  <a:tcPr marT="45700" marB="45700" marR="45725" marL="457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r>
              <a:tr h="228600">
                <a:tc gridSpan="2">
                  <a:txBody>
                    <a:bodyPr/>
                    <a:lstStyle/>
                    <a:p>
                      <a:pPr indent="0" lvl="0" marL="0" rtl="0" algn="l">
                        <a:lnSpc>
                          <a:spcPct val="91666"/>
                        </a:lnSpc>
                        <a:spcBef>
                          <a:spcPts val="0"/>
                        </a:spcBef>
                        <a:spcAft>
                          <a:spcPts val="0"/>
                        </a:spcAft>
                        <a:buNone/>
                      </a:pPr>
                      <a:r>
                        <a:rPr lang="en" sz="800">
                          <a:latin typeface="Nunito"/>
                          <a:ea typeface="Nunito"/>
                          <a:cs typeface="Nunito"/>
                          <a:sym typeface="Nunito"/>
                        </a:rPr>
                        <a:t>Signature</a:t>
                      </a:r>
                      <a:endParaRPr sz="800">
                        <a:latin typeface="Nunito"/>
                        <a:ea typeface="Nunito"/>
                        <a:cs typeface="Nunito"/>
                        <a:sym typeface="Nunito"/>
                      </a:endParaRPr>
                    </a:p>
                  </a:txBody>
                  <a:tcPr marT="45700" marB="45700" marR="45725" marL="45725" anchor="b">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c hMerge="1"/>
                <a:tc>
                  <a:txBody>
                    <a:bodyPr/>
                    <a:lstStyle/>
                    <a:p>
                      <a:pPr indent="0" lvl="0" marL="0" rtl="0" algn="l">
                        <a:lnSpc>
                          <a:spcPct val="91666"/>
                        </a:lnSpc>
                        <a:spcBef>
                          <a:spcPts val="0"/>
                        </a:spcBef>
                        <a:spcAft>
                          <a:spcPts val="0"/>
                        </a:spcAft>
                        <a:buNone/>
                      </a:pPr>
                      <a:r>
                        <a:rPr lang="en" sz="800">
                          <a:latin typeface="Nunito"/>
                          <a:ea typeface="Nunito"/>
                          <a:cs typeface="Nunito"/>
                          <a:sym typeface="Nunito"/>
                        </a:rPr>
                        <a:t>Date</a:t>
                      </a:r>
                      <a:endParaRPr sz="800">
                        <a:latin typeface="Nunito"/>
                        <a:ea typeface="Nunito"/>
                        <a:cs typeface="Nunito"/>
                        <a:sym typeface="Nunito"/>
                      </a:endParaRPr>
                    </a:p>
                  </a:txBody>
                  <a:tcPr marT="45700" marB="45700" marR="45725" marL="45725" anchor="b">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r>
            </a:tbl>
          </a:graphicData>
        </a:graphic>
      </p:graphicFrame>
      <p:graphicFrame>
        <p:nvGraphicFramePr>
          <p:cNvPr id="1075" name="Google Shape;1075;p128"/>
          <p:cNvGraphicFramePr/>
          <p:nvPr/>
        </p:nvGraphicFramePr>
        <p:xfrm>
          <a:off x="1177275" y="6159295"/>
          <a:ext cx="3000000" cy="3000000"/>
        </p:xfrm>
        <a:graphic>
          <a:graphicData uri="http://schemas.openxmlformats.org/drawingml/2006/table">
            <a:tbl>
              <a:tblPr bandCol="1" bandRow="1">
                <a:noFill/>
                <a:tableStyleId>{73FDB3B3-F08B-44E7-A3A9-6152001A30A2}</a:tableStyleId>
              </a:tblPr>
              <a:tblGrid>
                <a:gridCol w="2343150"/>
                <a:gridCol w="2057400"/>
                <a:gridCol w="1543050"/>
              </a:tblGrid>
              <a:tr h="12700">
                <a:tc gridSpan="3">
                  <a:txBody>
                    <a:bodyPr/>
                    <a:lstStyle/>
                    <a:p>
                      <a:pPr indent="0" lvl="0" marL="0" rtl="0" algn="l">
                        <a:lnSpc>
                          <a:spcPct val="91666"/>
                        </a:lnSpc>
                        <a:spcBef>
                          <a:spcPts val="0"/>
                        </a:spcBef>
                        <a:spcAft>
                          <a:spcPts val="0"/>
                        </a:spcAft>
                        <a:buNone/>
                      </a:pPr>
                      <a:r>
                        <a:rPr b="1" lang="en" sz="800">
                          <a:latin typeface="Nunito"/>
                          <a:ea typeface="Nunito"/>
                          <a:cs typeface="Nunito"/>
                          <a:sym typeface="Nunito"/>
                        </a:rPr>
                        <a:t>Project Team Member</a:t>
                      </a:r>
                      <a:endParaRPr b="1" sz="800">
                        <a:latin typeface="Nunito"/>
                        <a:ea typeface="Nunito"/>
                        <a:cs typeface="Nunito"/>
                        <a:sym typeface="Nunito"/>
                      </a:endParaRPr>
                    </a:p>
                  </a:txBody>
                  <a:tcPr marT="45700" marB="45700" marR="45725" marL="457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c hMerge="1"/>
                <a:tc hMerge="1"/>
              </a:tr>
              <a:tr h="12700">
                <a:tc>
                  <a:txBody>
                    <a:bodyPr/>
                    <a:lstStyle/>
                    <a:p>
                      <a:pPr indent="0" lvl="0" marL="0" rtl="0" algn="l">
                        <a:lnSpc>
                          <a:spcPct val="91666"/>
                        </a:lnSpc>
                        <a:spcBef>
                          <a:spcPts val="0"/>
                        </a:spcBef>
                        <a:spcAft>
                          <a:spcPts val="0"/>
                        </a:spcAft>
                        <a:buNone/>
                      </a:pPr>
                      <a:r>
                        <a:rPr lang="en" sz="800">
                          <a:latin typeface="Nunito"/>
                          <a:ea typeface="Nunito"/>
                          <a:cs typeface="Nunito"/>
                          <a:sym typeface="Nunito"/>
                        </a:rPr>
                        <a:t>[Name]</a:t>
                      </a:r>
                      <a:endParaRPr sz="800">
                        <a:latin typeface="Nunito"/>
                        <a:ea typeface="Nunito"/>
                        <a:cs typeface="Nunito"/>
                        <a:sym typeface="Nunito"/>
                      </a:endParaRPr>
                    </a:p>
                  </a:txBody>
                  <a:tcPr marT="45700" marB="45700" marR="45725" marL="457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c>
                  <a:txBody>
                    <a:bodyPr/>
                    <a:lstStyle/>
                    <a:p>
                      <a:pPr indent="0" lvl="0" marL="0" rtl="0" algn="l">
                        <a:lnSpc>
                          <a:spcPct val="91666"/>
                        </a:lnSpc>
                        <a:spcBef>
                          <a:spcPts val="0"/>
                        </a:spcBef>
                        <a:spcAft>
                          <a:spcPts val="0"/>
                        </a:spcAft>
                        <a:buNone/>
                      </a:pPr>
                      <a:r>
                        <a:rPr lang="en" sz="800">
                          <a:latin typeface="Nunito"/>
                          <a:ea typeface="Nunito"/>
                          <a:cs typeface="Nunito"/>
                          <a:sym typeface="Nunito"/>
                        </a:rPr>
                        <a:t>[Email]</a:t>
                      </a:r>
                      <a:endParaRPr sz="800">
                        <a:latin typeface="Nunito"/>
                        <a:ea typeface="Nunito"/>
                        <a:cs typeface="Nunito"/>
                        <a:sym typeface="Nunito"/>
                      </a:endParaRPr>
                    </a:p>
                  </a:txBody>
                  <a:tcPr marT="45700" marB="45700" marR="45725" marL="457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c>
                  <a:txBody>
                    <a:bodyPr/>
                    <a:lstStyle/>
                    <a:p>
                      <a:pPr indent="0" lvl="0" marL="0" rtl="0" algn="l">
                        <a:lnSpc>
                          <a:spcPct val="91666"/>
                        </a:lnSpc>
                        <a:spcBef>
                          <a:spcPts val="0"/>
                        </a:spcBef>
                        <a:spcAft>
                          <a:spcPts val="0"/>
                        </a:spcAft>
                        <a:buNone/>
                      </a:pPr>
                      <a:r>
                        <a:rPr lang="en" sz="800">
                          <a:latin typeface="Nunito"/>
                          <a:ea typeface="Nunito"/>
                          <a:cs typeface="Nunito"/>
                          <a:sym typeface="Nunito"/>
                        </a:rPr>
                        <a:t>[Telephone]</a:t>
                      </a:r>
                      <a:endParaRPr sz="800">
                        <a:latin typeface="Nunito"/>
                        <a:ea typeface="Nunito"/>
                        <a:cs typeface="Nunito"/>
                        <a:sym typeface="Nunito"/>
                      </a:endParaRPr>
                    </a:p>
                  </a:txBody>
                  <a:tcPr marT="45700" marB="45700" marR="45725" marL="457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r>
              <a:tr h="228600">
                <a:tc gridSpan="2">
                  <a:txBody>
                    <a:bodyPr/>
                    <a:lstStyle/>
                    <a:p>
                      <a:pPr indent="0" lvl="0" marL="0" rtl="0" algn="l">
                        <a:lnSpc>
                          <a:spcPct val="91666"/>
                        </a:lnSpc>
                        <a:spcBef>
                          <a:spcPts val="0"/>
                        </a:spcBef>
                        <a:spcAft>
                          <a:spcPts val="0"/>
                        </a:spcAft>
                        <a:buNone/>
                      </a:pPr>
                      <a:r>
                        <a:rPr lang="en" sz="800">
                          <a:latin typeface="Nunito"/>
                          <a:ea typeface="Nunito"/>
                          <a:cs typeface="Nunito"/>
                          <a:sym typeface="Nunito"/>
                        </a:rPr>
                        <a:t>Signature</a:t>
                      </a:r>
                      <a:endParaRPr sz="800">
                        <a:latin typeface="Nunito"/>
                        <a:ea typeface="Nunito"/>
                        <a:cs typeface="Nunito"/>
                        <a:sym typeface="Nunito"/>
                      </a:endParaRPr>
                    </a:p>
                  </a:txBody>
                  <a:tcPr marT="45700" marB="45700" marR="45725" marL="45725" anchor="b">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c hMerge="1"/>
                <a:tc>
                  <a:txBody>
                    <a:bodyPr/>
                    <a:lstStyle/>
                    <a:p>
                      <a:pPr indent="0" lvl="0" marL="0" rtl="0" algn="l">
                        <a:lnSpc>
                          <a:spcPct val="91666"/>
                        </a:lnSpc>
                        <a:spcBef>
                          <a:spcPts val="0"/>
                        </a:spcBef>
                        <a:spcAft>
                          <a:spcPts val="0"/>
                        </a:spcAft>
                        <a:buNone/>
                      </a:pPr>
                      <a:r>
                        <a:rPr lang="en" sz="800">
                          <a:latin typeface="Nunito"/>
                          <a:ea typeface="Nunito"/>
                          <a:cs typeface="Nunito"/>
                          <a:sym typeface="Nunito"/>
                        </a:rPr>
                        <a:t>Date</a:t>
                      </a:r>
                      <a:endParaRPr sz="800">
                        <a:latin typeface="Nunito"/>
                        <a:ea typeface="Nunito"/>
                        <a:cs typeface="Nunito"/>
                        <a:sym typeface="Nunito"/>
                      </a:endParaRPr>
                    </a:p>
                  </a:txBody>
                  <a:tcPr marT="45700" marB="45700" marR="45725" marL="45725" anchor="b">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r>
            </a:tbl>
          </a:graphicData>
        </a:graphic>
      </p:graphicFrame>
      <p:graphicFrame>
        <p:nvGraphicFramePr>
          <p:cNvPr id="1076" name="Google Shape;1076;p128"/>
          <p:cNvGraphicFramePr/>
          <p:nvPr/>
        </p:nvGraphicFramePr>
        <p:xfrm>
          <a:off x="1177275" y="6982255"/>
          <a:ext cx="3000000" cy="3000000"/>
        </p:xfrm>
        <a:graphic>
          <a:graphicData uri="http://schemas.openxmlformats.org/drawingml/2006/table">
            <a:tbl>
              <a:tblPr bandCol="1" bandRow="1">
                <a:noFill/>
                <a:tableStyleId>{73FDB3B3-F08B-44E7-A3A9-6152001A30A2}</a:tableStyleId>
              </a:tblPr>
              <a:tblGrid>
                <a:gridCol w="2343150"/>
                <a:gridCol w="2057400"/>
                <a:gridCol w="1543050"/>
              </a:tblGrid>
              <a:tr h="12700">
                <a:tc gridSpan="3">
                  <a:txBody>
                    <a:bodyPr/>
                    <a:lstStyle/>
                    <a:p>
                      <a:pPr indent="0" lvl="0" marL="0" rtl="0" algn="l">
                        <a:lnSpc>
                          <a:spcPct val="91666"/>
                        </a:lnSpc>
                        <a:spcBef>
                          <a:spcPts val="0"/>
                        </a:spcBef>
                        <a:spcAft>
                          <a:spcPts val="0"/>
                        </a:spcAft>
                        <a:buNone/>
                      </a:pPr>
                      <a:r>
                        <a:rPr b="1" lang="en" sz="800">
                          <a:latin typeface="Nunito"/>
                          <a:ea typeface="Nunito"/>
                          <a:cs typeface="Nunito"/>
                          <a:sym typeface="Nunito"/>
                        </a:rPr>
                        <a:t>Project Team Member</a:t>
                      </a:r>
                      <a:endParaRPr b="1" sz="800">
                        <a:latin typeface="Nunito"/>
                        <a:ea typeface="Nunito"/>
                        <a:cs typeface="Nunito"/>
                        <a:sym typeface="Nunito"/>
                      </a:endParaRPr>
                    </a:p>
                  </a:txBody>
                  <a:tcPr marT="45700" marB="45700" marR="45725" marL="457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c hMerge="1"/>
                <a:tc hMerge="1"/>
              </a:tr>
              <a:tr h="12700">
                <a:tc>
                  <a:txBody>
                    <a:bodyPr/>
                    <a:lstStyle/>
                    <a:p>
                      <a:pPr indent="0" lvl="0" marL="0" rtl="0" algn="l">
                        <a:lnSpc>
                          <a:spcPct val="91666"/>
                        </a:lnSpc>
                        <a:spcBef>
                          <a:spcPts val="0"/>
                        </a:spcBef>
                        <a:spcAft>
                          <a:spcPts val="0"/>
                        </a:spcAft>
                        <a:buNone/>
                      </a:pPr>
                      <a:r>
                        <a:rPr lang="en" sz="800">
                          <a:latin typeface="Nunito"/>
                          <a:ea typeface="Nunito"/>
                          <a:cs typeface="Nunito"/>
                          <a:sym typeface="Nunito"/>
                        </a:rPr>
                        <a:t>[Name]</a:t>
                      </a:r>
                      <a:endParaRPr sz="800">
                        <a:latin typeface="Nunito"/>
                        <a:ea typeface="Nunito"/>
                        <a:cs typeface="Nunito"/>
                        <a:sym typeface="Nunito"/>
                      </a:endParaRPr>
                    </a:p>
                  </a:txBody>
                  <a:tcPr marT="45700" marB="45700" marR="45725" marL="457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c>
                  <a:txBody>
                    <a:bodyPr/>
                    <a:lstStyle/>
                    <a:p>
                      <a:pPr indent="0" lvl="0" marL="0" rtl="0" algn="l">
                        <a:lnSpc>
                          <a:spcPct val="91666"/>
                        </a:lnSpc>
                        <a:spcBef>
                          <a:spcPts val="0"/>
                        </a:spcBef>
                        <a:spcAft>
                          <a:spcPts val="0"/>
                        </a:spcAft>
                        <a:buNone/>
                      </a:pPr>
                      <a:r>
                        <a:rPr lang="en" sz="800">
                          <a:latin typeface="Nunito"/>
                          <a:ea typeface="Nunito"/>
                          <a:cs typeface="Nunito"/>
                          <a:sym typeface="Nunito"/>
                        </a:rPr>
                        <a:t>[Email]</a:t>
                      </a:r>
                      <a:endParaRPr sz="800">
                        <a:latin typeface="Nunito"/>
                        <a:ea typeface="Nunito"/>
                        <a:cs typeface="Nunito"/>
                        <a:sym typeface="Nunito"/>
                      </a:endParaRPr>
                    </a:p>
                  </a:txBody>
                  <a:tcPr marT="45700" marB="45700" marR="45725" marL="457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c>
                  <a:txBody>
                    <a:bodyPr/>
                    <a:lstStyle/>
                    <a:p>
                      <a:pPr indent="0" lvl="0" marL="0" rtl="0" algn="l">
                        <a:lnSpc>
                          <a:spcPct val="91666"/>
                        </a:lnSpc>
                        <a:spcBef>
                          <a:spcPts val="0"/>
                        </a:spcBef>
                        <a:spcAft>
                          <a:spcPts val="0"/>
                        </a:spcAft>
                        <a:buNone/>
                      </a:pPr>
                      <a:r>
                        <a:rPr lang="en" sz="800">
                          <a:latin typeface="Nunito"/>
                          <a:ea typeface="Nunito"/>
                          <a:cs typeface="Nunito"/>
                          <a:sym typeface="Nunito"/>
                        </a:rPr>
                        <a:t>[Telephone]</a:t>
                      </a:r>
                      <a:endParaRPr sz="800">
                        <a:latin typeface="Nunito"/>
                        <a:ea typeface="Nunito"/>
                        <a:cs typeface="Nunito"/>
                        <a:sym typeface="Nunito"/>
                      </a:endParaRPr>
                    </a:p>
                  </a:txBody>
                  <a:tcPr marT="45700" marB="45700" marR="45725" marL="457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r>
              <a:tr h="228600">
                <a:tc gridSpan="2">
                  <a:txBody>
                    <a:bodyPr/>
                    <a:lstStyle/>
                    <a:p>
                      <a:pPr indent="0" lvl="0" marL="0" rtl="0" algn="l">
                        <a:lnSpc>
                          <a:spcPct val="91666"/>
                        </a:lnSpc>
                        <a:spcBef>
                          <a:spcPts val="0"/>
                        </a:spcBef>
                        <a:spcAft>
                          <a:spcPts val="0"/>
                        </a:spcAft>
                        <a:buNone/>
                      </a:pPr>
                      <a:r>
                        <a:rPr lang="en" sz="800">
                          <a:latin typeface="Nunito"/>
                          <a:ea typeface="Nunito"/>
                          <a:cs typeface="Nunito"/>
                          <a:sym typeface="Nunito"/>
                        </a:rPr>
                        <a:t>Signature</a:t>
                      </a:r>
                      <a:endParaRPr sz="800">
                        <a:latin typeface="Nunito"/>
                        <a:ea typeface="Nunito"/>
                        <a:cs typeface="Nunito"/>
                        <a:sym typeface="Nunito"/>
                      </a:endParaRPr>
                    </a:p>
                  </a:txBody>
                  <a:tcPr marT="45700" marB="45700" marR="45725" marL="45725" anchor="b">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c hMerge="1"/>
                <a:tc>
                  <a:txBody>
                    <a:bodyPr/>
                    <a:lstStyle/>
                    <a:p>
                      <a:pPr indent="0" lvl="0" marL="0" rtl="0" algn="l">
                        <a:lnSpc>
                          <a:spcPct val="91666"/>
                        </a:lnSpc>
                        <a:spcBef>
                          <a:spcPts val="0"/>
                        </a:spcBef>
                        <a:spcAft>
                          <a:spcPts val="0"/>
                        </a:spcAft>
                        <a:buNone/>
                      </a:pPr>
                      <a:r>
                        <a:rPr lang="en" sz="800">
                          <a:latin typeface="Nunito"/>
                          <a:ea typeface="Nunito"/>
                          <a:cs typeface="Nunito"/>
                          <a:sym typeface="Nunito"/>
                        </a:rPr>
                        <a:t>Date</a:t>
                      </a:r>
                      <a:endParaRPr sz="800">
                        <a:latin typeface="Nunito"/>
                        <a:ea typeface="Nunito"/>
                        <a:cs typeface="Nunito"/>
                        <a:sym typeface="Nunito"/>
                      </a:endParaRPr>
                    </a:p>
                  </a:txBody>
                  <a:tcPr marT="45700" marB="45700" marR="45725" marL="45725" anchor="b">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r>
            </a:tbl>
          </a:graphicData>
        </a:graphic>
      </p:graphicFrame>
      <p:graphicFrame>
        <p:nvGraphicFramePr>
          <p:cNvPr id="1077" name="Google Shape;1077;p128"/>
          <p:cNvGraphicFramePr/>
          <p:nvPr/>
        </p:nvGraphicFramePr>
        <p:xfrm>
          <a:off x="1177275" y="7805215"/>
          <a:ext cx="3000000" cy="3000000"/>
        </p:xfrm>
        <a:graphic>
          <a:graphicData uri="http://schemas.openxmlformats.org/drawingml/2006/table">
            <a:tbl>
              <a:tblPr bandCol="1" bandRow="1">
                <a:noFill/>
                <a:tableStyleId>{73FDB3B3-F08B-44E7-A3A9-6152001A30A2}</a:tableStyleId>
              </a:tblPr>
              <a:tblGrid>
                <a:gridCol w="2343150"/>
                <a:gridCol w="2057400"/>
                <a:gridCol w="1543050"/>
              </a:tblGrid>
              <a:tr h="12700">
                <a:tc gridSpan="3">
                  <a:txBody>
                    <a:bodyPr/>
                    <a:lstStyle/>
                    <a:p>
                      <a:pPr indent="0" lvl="0" marL="0" rtl="0" algn="l">
                        <a:lnSpc>
                          <a:spcPct val="91666"/>
                        </a:lnSpc>
                        <a:spcBef>
                          <a:spcPts val="0"/>
                        </a:spcBef>
                        <a:spcAft>
                          <a:spcPts val="0"/>
                        </a:spcAft>
                        <a:buNone/>
                      </a:pPr>
                      <a:r>
                        <a:rPr b="1" lang="en" sz="800">
                          <a:latin typeface="Nunito"/>
                          <a:ea typeface="Nunito"/>
                          <a:cs typeface="Nunito"/>
                          <a:sym typeface="Nunito"/>
                        </a:rPr>
                        <a:t>Project Team Member</a:t>
                      </a:r>
                      <a:endParaRPr b="1" sz="800">
                        <a:latin typeface="Nunito"/>
                        <a:ea typeface="Nunito"/>
                        <a:cs typeface="Nunito"/>
                        <a:sym typeface="Nunito"/>
                      </a:endParaRPr>
                    </a:p>
                  </a:txBody>
                  <a:tcPr marT="45700" marB="45700" marR="45725" marL="457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c hMerge="1"/>
                <a:tc hMerge="1"/>
              </a:tr>
              <a:tr h="12700">
                <a:tc>
                  <a:txBody>
                    <a:bodyPr/>
                    <a:lstStyle/>
                    <a:p>
                      <a:pPr indent="0" lvl="0" marL="0" rtl="0" algn="l">
                        <a:lnSpc>
                          <a:spcPct val="91666"/>
                        </a:lnSpc>
                        <a:spcBef>
                          <a:spcPts val="0"/>
                        </a:spcBef>
                        <a:spcAft>
                          <a:spcPts val="0"/>
                        </a:spcAft>
                        <a:buNone/>
                      </a:pPr>
                      <a:r>
                        <a:rPr lang="en" sz="800">
                          <a:latin typeface="Nunito"/>
                          <a:ea typeface="Nunito"/>
                          <a:cs typeface="Nunito"/>
                          <a:sym typeface="Nunito"/>
                        </a:rPr>
                        <a:t>[Name]</a:t>
                      </a:r>
                      <a:endParaRPr sz="800">
                        <a:latin typeface="Nunito"/>
                        <a:ea typeface="Nunito"/>
                        <a:cs typeface="Nunito"/>
                        <a:sym typeface="Nunito"/>
                      </a:endParaRPr>
                    </a:p>
                  </a:txBody>
                  <a:tcPr marT="45700" marB="45700" marR="45725" marL="457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c>
                  <a:txBody>
                    <a:bodyPr/>
                    <a:lstStyle/>
                    <a:p>
                      <a:pPr indent="0" lvl="0" marL="0" rtl="0" algn="l">
                        <a:lnSpc>
                          <a:spcPct val="91666"/>
                        </a:lnSpc>
                        <a:spcBef>
                          <a:spcPts val="0"/>
                        </a:spcBef>
                        <a:spcAft>
                          <a:spcPts val="0"/>
                        </a:spcAft>
                        <a:buNone/>
                      </a:pPr>
                      <a:r>
                        <a:rPr lang="en" sz="800">
                          <a:latin typeface="Nunito"/>
                          <a:ea typeface="Nunito"/>
                          <a:cs typeface="Nunito"/>
                          <a:sym typeface="Nunito"/>
                        </a:rPr>
                        <a:t>[Email]</a:t>
                      </a:r>
                      <a:endParaRPr sz="800">
                        <a:latin typeface="Nunito"/>
                        <a:ea typeface="Nunito"/>
                        <a:cs typeface="Nunito"/>
                        <a:sym typeface="Nunito"/>
                      </a:endParaRPr>
                    </a:p>
                  </a:txBody>
                  <a:tcPr marT="45700" marB="45700" marR="45725" marL="457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c>
                  <a:txBody>
                    <a:bodyPr/>
                    <a:lstStyle/>
                    <a:p>
                      <a:pPr indent="0" lvl="0" marL="0" rtl="0" algn="l">
                        <a:lnSpc>
                          <a:spcPct val="91666"/>
                        </a:lnSpc>
                        <a:spcBef>
                          <a:spcPts val="0"/>
                        </a:spcBef>
                        <a:spcAft>
                          <a:spcPts val="0"/>
                        </a:spcAft>
                        <a:buNone/>
                      </a:pPr>
                      <a:r>
                        <a:rPr lang="en" sz="800">
                          <a:latin typeface="Nunito"/>
                          <a:ea typeface="Nunito"/>
                          <a:cs typeface="Nunito"/>
                          <a:sym typeface="Nunito"/>
                        </a:rPr>
                        <a:t>[Telephone]</a:t>
                      </a:r>
                      <a:endParaRPr sz="800">
                        <a:latin typeface="Nunito"/>
                        <a:ea typeface="Nunito"/>
                        <a:cs typeface="Nunito"/>
                        <a:sym typeface="Nunito"/>
                      </a:endParaRPr>
                    </a:p>
                  </a:txBody>
                  <a:tcPr marT="45700" marB="45700" marR="45725" marL="457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r>
              <a:tr h="228600">
                <a:tc gridSpan="2">
                  <a:txBody>
                    <a:bodyPr/>
                    <a:lstStyle/>
                    <a:p>
                      <a:pPr indent="0" lvl="0" marL="0" rtl="0" algn="l">
                        <a:lnSpc>
                          <a:spcPct val="91666"/>
                        </a:lnSpc>
                        <a:spcBef>
                          <a:spcPts val="0"/>
                        </a:spcBef>
                        <a:spcAft>
                          <a:spcPts val="0"/>
                        </a:spcAft>
                        <a:buNone/>
                      </a:pPr>
                      <a:r>
                        <a:rPr lang="en" sz="800">
                          <a:latin typeface="Nunito"/>
                          <a:ea typeface="Nunito"/>
                          <a:cs typeface="Nunito"/>
                          <a:sym typeface="Nunito"/>
                        </a:rPr>
                        <a:t>Signature</a:t>
                      </a:r>
                      <a:endParaRPr sz="800">
                        <a:latin typeface="Nunito"/>
                        <a:ea typeface="Nunito"/>
                        <a:cs typeface="Nunito"/>
                        <a:sym typeface="Nunito"/>
                      </a:endParaRPr>
                    </a:p>
                  </a:txBody>
                  <a:tcPr marT="45700" marB="45700" marR="45725" marL="45725" anchor="b">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c hMerge="1"/>
                <a:tc>
                  <a:txBody>
                    <a:bodyPr/>
                    <a:lstStyle/>
                    <a:p>
                      <a:pPr indent="0" lvl="0" marL="0" rtl="0" algn="l">
                        <a:lnSpc>
                          <a:spcPct val="91666"/>
                        </a:lnSpc>
                        <a:spcBef>
                          <a:spcPts val="0"/>
                        </a:spcBef>
                        <a:spcAft>
                          <a:spcPts val="0"/>
                        </a:spcAft>
                        <a:buNone/>
                      </a:pPr>
                      <a:r>
                        <a:rPr lang="en" sz="800">
                          <a:latin typeface="Nunito"/>
                          <a:ea typeface="Nunito"/>
                          <a:cs typeface="Nunito"/>
                          <a:sym typeface="Nunito"/>
                        </a:rPr>
                        <a:t>Date</a:t>
                      </a:r>
                      <a:endParaRPr sz="800">
                        <a:latin typeface="Nunito"/>
                        <a:ea typeface="Nunito"/>
                        <a:cs typeface="Nunito"/>
                        <a:sym typeface="Nunito"/>
                      </a:endParaRPr>
                    </a:p>
                  </a:txBody>
                  <a:tcPr marT="45700" marB="45700" marR="45725" marL="45725" anchor="b">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r>
            </a:tbl>
          </a:graphicData>
        </a:graphic>
      </p:graphicFrame>
      <p:sp>
        <p:nvSpPr>
          <p:cNvPr id="1078" name="Google Shape;1078;p128"/>
          <p:cNvSpPr txBox="1"/>
          <p:nvPr>
            <p:ph idx="4294967295" type="title"/>
          </p:nvPr>
        </p:nvSpPr>
        <p:spPr>
          <a:xfrm>
            <a:off x="888300" y="681847"/>
            <a:ext cx="5969700" cy="1421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 sz="3600">
                <a:solidFill>
                  <a:srgbClr val="3C78D8"/>
                </a:solidFill>
                <a:latin typeface="Nunito ExtraLight"/>
                <a:ea typeface="Nunito ExtraLight"/>
                <a:cs typeface="Nunito ExtraLight"/>
                <a:sym typeface="Nunito ExtraLight"/>
              </a:rPr>
              <a:t>PROJECT PLAN</a:t>
            </a:r>
            <a:endParaRPr sz="3600">
              <a:solidFill>
                <a:srgbClr val="3C78D8"/>
              </a:solidFill>
              <a:latin typeface="Nunito ExtraLight"/>
              <a:ea typeface="Nunito ExtraLight"/>
              <a:cs typeface="Nunito ExtraLight"/>
              <a:sym typeface="Nunito ExtraLight"/>
            </a:endParaRPr>
          </a:p>
          <a:p>
            <a:pPr indent="0" lvl="0" marL="0" rtl="0" algn="l">
              <a:spcBef>
                <a:spcPts val="0"/>
              </a:spcBef>
              <a:spcAft>
                <a:spcPts val="0"/>
              </a:spcAft>
              <a:buClr>
                <a:schemeClr val="dk1"/>
              </a:buClr>
              <a:buSzPts val="1100"/>
              <a:buFont typeface="Arial"/>
              <a:buNone/>
            </a:pPr>
            <a:r>
              <a:rPr lang="en" sz="2000">
                <a:solidFill>
                  <a:srgbClr val="434343"/>
                </a:solidFill>
                <a:latin typeface="Nunito"/>
                <a:ea typeface="Nunito"/>
                <a:cs typeface="Nunito"/>
                <a:sym typeface="Nunito"/>
              </a:rPr>
              <a:t>CORAL HILL COMMUNITY PARK</a:t>
            </a:r>
            <a:r>
              <a:rPr lang="en" sz="1200">
                <a:solidFill>
                  <a:srgbClr val="434343"/>
                </a:solidFill>
                <a:latin typeface="Nunito"/>
                <a:ea typeface="Nunito"/>
                <a:cs typeface="Nunito"/>
                <a:sym typeface="Nunito"/>
              </a:rPr>
              <a:t> </a:t>
            </a:r>
            <a:r>
              <a:rPr lang="en" sz="1800">
                <a:solidFill>
                  <a:srgbClr val="434343"/>
                </a:solidFill>
                <a:latin typeface="Nunito"/>
                <a:ea typeface="Nunito"/>
                <a:cs typeface="Nunito"/>
                <a:sym typeface="Nunito"/>
              </a:rPr>
              <a:t>-</a:t>
            </a:r>
            <a:r>
              <a:rPr lang="en" sz="1200">
                <a:solidFill>
                  <a:srgbClr val="434343"/>
                </a:solidFill>
                <a:latin typeface="Nunito"/>
                <a:ea typeface="Nunito"/>
                <a:cs typeface="Nunito"/>
                <a:sym typeface="Nunito"/>
              </a:rPr>
              <a:t> </a:t>
            </a:r>
            <a:r>
              <a:rPr lang="en" sz="2000">
                <a:solidFill>
                  <a:srgbClr val="434343"/>
                </a:solidFill>
                <a:latin typeface="Nunito"/>
                <a:ea typeface="Nunito"/>
                <a:cs typeface="Nunito"/>
                <a:sym typeface="Nunito"/>
              </a:rPr>
              <a:t>UNITE &amp; PLAY</a:t>
            </a:r>
            <a:endParaRPr sz="3600">
              <a:solidFill>
                <a:srgbClr val="434343"/>
              </a:solidFill>
              <a:latin typeface="Nunito ExtraLight"/>
              <a:ea typeface="Nunito ExtraLight"/>
              <a:cs typeface="Nunito ExtraLight"/>
              <a:sym typeface="Nunito ExtraLight"/>
            </a:endParaRPr>
          </a:p>
        </p:txBody>
      </p:sp>
      <p:cxnSp>
        <p:nvCxnSpPr>
          <p:cNvPr id="1079" name="Google Shape;1079;p128"/>
          <p:cNvCxnSpPr/>
          <p:nvPr/>
        </p:nvCxnSpPr>
        <p:spPr>
          <a:xfrm>
            <a:off x="760200" y="846675"/>
            <a:ext cx="0" cy="2825700"/>
          </a:xfrm>
          <a:prstGeom prst="straightConnector1">
            <a:avLst/>
          </a:prstGeom>
          <a:noFill/>
          <a:ln cap="flat" cmpd="sng" w="28575">
            <a:solidFill>
              <a:srgbClr val="3C78D8"/>
            </a:solidFill>
            <a:prstDash val="dot"/>
            <a:round/>
            <a:headEnd len="med" w="med" type="none"/>
            <a:tailEnd len="med" w="med" type="none"/>
          </a:ln>
        </p:spPr>
      </p:cxnSp>
      <p:sp>
        <p:nvSpPr>
          <p:cNvPr id="1080" name="Google Shape;1080;p128"/>
          <p:cNvSpPr txBox="1"/>
          <p:nvPr>
            <p:ph idx="7" type="subTitle"/>
          </p:nvPr>
        </p:nvSpPr>
        <p:spPr>
          <a:xfrm>
            <a:off x="1177275" y="3377425"/>
            <a:ext cx="5786400" cy="898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434343"/>
                </a:solidFill>
                <a:latin typeface="Nunito Black"/>
                <a:ea typeface="Nunito Black"/>
                <a:cs typeface="Nunito Black"/>
                <a:sym typeface="Nunito Black"/>
              </a:rPr>
              <a:t>VERSION: 1.0</a:t>
            </a:r>
            <a:endParaRPr sz="1000">
              <a:solidFill>
                <a:srgbClr val="434343"/>
              </a:solidFill>
              <a:latin typeface="Nunito Black"/>
              <a:ea typeface="Nunito Black"/>
              <a:cs typeface="Nunito Black"/>
              <a:sym typeface="Nunito Black"/>
            </a:endParaRPr>
          </a:p>
          <a:p>
            <a:pPr indent="0" lvl="0" marL="0" rtl="0" algn="l">
              <a:lnSpc>
                <a:spcPct val="115000"/>
              </a:lnSpc>
              <a:spcBef>
                <a:spcPts val="0"/>
              </a:spcBef>
              <a:spcAft>
                <a:spcPts val="0"/>
              </a:spcAft>
              <a:buNone/>
            </a:pPr>
            <a:r>
              <a:rPr lang="en" sz="1000">
                <a:solidFill>
                  <a:srgbClr val="434343"/>
                </a:solidFill>
                <a:latin typeface="Nunito Black"/>
                <a:ea typeface="Nunito Black"/>
                <a:cs typeface="Nunito Black"/>
                <a:sym typeface="Nunito Black"/>
              </a:rPr>
              <a:t>REVISION DATE: January 13, 2025</a:t>
            </a:r>
            <a:endParaRPr sz="1000">
              <a:solidFill>
                <a:srgbClr val="434343"/>
              </a:solidFill>
              <a:latin typeface="Nunito Black"/>
              <a:ea typeface="Nunito Black"/>
              <a:cs typeface="Nunito Black"/>
              <a:sym typeface="Nunito Black"/>
            </a:endParaRPr>
          </a:p>
          <a:p>
            <a:pPr indent="0" lvl="0" marL="0" rtl="0" algn="l">
              <a:lnSpc>
                <a:spcPct val="115000"/>
              </a:lnSpc>
              <a:spcBef>
                <a:spcPts val="0"/>
              </a:spcBef>
              <a:spcAft>
                <a:spcPts val="0"/>
              </a:spcAft>
              <a:buNone/>
            </a:pPr>
            <a:r>
              <a:t/>
            </a:r>
            <a:endParaRPr sz="1000">
              <a:solidFill>
                <a:srgbClr val="434343"/>
              </a:solidFill>
              <a:latin typeface="Nunito Black"/>
              <a:ea typeface="Nunito Black"/>
              <a:cs typeface="Nunito Black"/>
              <a:sym typeface="Nunito Black"/>
            </a:endParaRPr>
          </a:p>
          <a:p>
            <a:pPr indent="0" lvl="0" marL="0" rtl="0" algn="l">
              <a:lnSpc>
                <a:spcPct val="115000"/>
              </a:lnSpc>
              <a:spcBef>
                <a:spcPts val="0"/>
              </a:spcBef>
              <a:spcAft>
                <a:spcPts val="0"/>
              </a:spcAft>
              <a:buNone/>
            </a:pPr>
            <a:r>
              <a:rPr lang="en" sz="1000">
                <a:solidFill>
                  <a:srgbClr val="434343"/>
                </a:solidFill>
                <a:latin typeface="Nunito"/>
                <a:ea typeface="Nunito"/>
                <a:cs typeface="Nunito"/>
                <a:sym typeface="Nunito"/>
              </a:rPr>
              <a:t>Approval of the Project Plan constitutes approval of the project planning results and hereby certifies the overall accuracy, viability, and defensibility of the content and estimates. </a:t>
            </a:r>
            <a:endParaRPr sz="1000">
              <a:solidFill>
                <a:srgbClr val="434343"/>
              </a:solidFill>
              <a:latin typeface="Nunito"/>
              <a:ea typeface="Nunito"/>
              <a:cs typeface="Nunito"/>
              <a:sym typeface="Nunito"/>
            </a:endParaRPr>
          </a:p>
        </p:txBody>
      </p:sp>
      <p:graphicFrame>
        <p:nvGraphicFramePr>
          <p:cNvPr id="1081" name="Google Shape;1081;p128"/>
          <p:cNvGraphicFramePr/>
          <p:nvPr/>
        </p:nvGraphicFramePr>
        <p:xfrm>
          <a:off x="1177275" y="8628175"/>
          <a:ext cx="3000000" cy="3000000"/>
        </p:xfrm>
        <a:graphic>
          <a:graphicData uri="http://schemas.openxmlformats.org/drawingml/2006/table">
            <a:tbl>
              <a:tblPr bandCol="1" bandRow="1">
                <a:noFill/>
                <a:tableStyleId>{73FDB3B3-F08B-44E7-A3A9-6152001A30A2}</a:tableStyleId>
              </a:tblPr>
              <a:tblGrid>
                <a:gridCol w="2343150"/>
                <a:gridCol w="2057400"/>
                <a:gridCol w="1543050"/>
              </a:tblGrid>
              <a:tr h="12700">
                <a:tc gridSpan="3">
                  <a:txBody>
                    <a:bodyPr/>
                    <a:lstStyle/>
                    <a:p>
                      <a:pPr indent="0" lvl="0" marL="0" rtl="0" algn="l">
                        <a:lnSpc>
                          <a:spcPct val="91666"/>
                        </a:lnSpc>
                        <a:spcBef>
                          <a:spcPts val="0"/>
                        </a:spcBef>
                        <a:spcAft>
                          <a:spcPts val="0"/>
                        </a:spcAft>
                        <a:buNone/>
                      </a:pPr>
                      <a:r>
                        <a:rPr b="1" lang="en" sz="800">
                          <a:latin typeface="Nunito"/>
                          <a:ea typeface="Nunito"/>
                          <a:cs typeface="Nunito"/>
                          <a:sym typeface="Nunito"/>
                        </a:rPr>
                        <a:t>Project Team Member</a:t>
                      </a:r>
                      <a:endParaRPr b="1" sz="800">
                        <a:latin typeface="Nunito"/>
                        <a:ea typeface="Nunito"/>
                        <a:cs typeface="Nunito"/>
                        <a:sym typeface="Nunito"/>
                      </a:endParaRPr>
                    </a:p>
                  </a:txBody>
                  <a:tcPr marT="45700" marB="45700" marR="45725" marL="457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c hMerge="1"/>
                <a:tc hMerge="1"/>
              </a:tr>
              <a:tr h="12700">
                <a:tc>
                  <a:txBody>
                    <a:bodyPr/>
                    <a:lstStyle/>
                    <a:p>
                      <a:pPr indent="0" lvl="0" marL="0" rtl="0" algn="l">
                        <a:lnSpc>
                          <a:spcPct val="91666"/>
                        </a:lnSpc>
                        <a:spcBef>
                          <a:spcPts val="0"/>
                        </a:spcBef>
                        <a:spcAft>
                          <a:spcPts val="0"/>
                        </a:spcAft>
                        <a:buNone/>
                      </a:pPr>
                      <a:r>
                        <a:rPr lang="en" sz="800">
                          <a:latin typeface="Nunito"/>
                          <a:ea typeface="Nunito"/>
                          <a:cs typeface="Nunito"/>
                          <a:sym typeface="Nunito"/>
                        </a:rPr>
                        <a:t>[Name]</a:t>
                      </a:r>
                      <a:endParaRPr sz="800">
                        <a:latin typeface="Nunito"/>
                        <a:ea typeface="Nunito"/>
                        <a:cs typeface="Nunito"/>
                        <a:sym typeface="Nunito"/>
                      </a:endParaRPr>
                    </a:p>
                  </a:txBody>
                  <a:tcPr marT="45700" marB="45700" marR="45725" marL="457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c>
                  <a:txBody>
                    <a:bodyPr/>
                    <a:lstStyle/>
                    <a:p>
                      <a:pPr indent="0" lvl="0" marL="0" rtl="0" algn="l">
                        <a:lnSpc>
                          <a:spcPct val="91666"/>
                        </a:lnSpc>
                        <a:spcBef>
                          <a:spcPts val="0"/>
                        </a:spcBef>
                        <a:spcAft>
                          <a:spcPts val="0"/>
                        </a:spcAft>
                        <a:buNone/>
                      </a:pPr>
                      <a:r>
                        <a:rPr lang="en" sz="800">
                          <a:latin typeface="Nunito"/>
                          <a:ea typeface="Nunito"/>
                          <a:cs typeface="Nunito"/>
                          <a:sym typeface="Nunito"/>
                        </a:rPr>
                        <a:t>[Email]</a:t>
                      </a:r>
                      <a:endParaRPr sz="800">
                        <a:latin typeface="Nunito"/>
                        <a:ea typeface="Nunito"/>
                        <a:cs typeface="Nunito"/>
                        <a:sym typeface="Nunito"/>
                      </a:endParaRPr>
                    </a:p>
                  </a:txBody>
                  <a:tcPr marT="45700" marB="45700" marR="45725" marL="457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c>
                  <a:txBody>
                    <a:bodyPr/>
                    <a:lstStyle/>
                    <a:p>
                      <a:pPr indent="0" lvl="0" marL="0" rtl="0" algn="l">
                        <a:lnSpc>
                          <a:spcPct val="91666"/>
                        </a:lnSpc>
                        <a:spcBef>
                          <a:spcPts val="0"/>
                        </a:spcBef>
                        <a:spcAft>
                          <a:spcPts val="0"/>
                        </a:spcAft>
                        <a:buNone/>
                      </a:pPr>
                      <a:r>
                        <a:rPr lang="en" sz="800">
                          <a:latin typeface="Nunito"/>
                          <a:ea typeface="Nunito"/>
                          <a:cs typeface="Nunito"/>
                          <a:sym typeface="Nunito"/>
                        </a:rPr>
                        <a:t>[Telephone]</a:t>
                      </a:r>
                      <a:endParaRPr sz="800">
                        <a:latin typeface="Nunito"/>
                        <a:ea typeface="Nunito"/>
                        <a:cs typeface="Nunito"/>
                        <a:sym typeface="Nunito"/>
                      </a:endParaRPr>
                    </a:p>
                  </a:txBody>
                  <a:tcPr marT="45700" marB="45700" marR="45725" marL="45725">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r>
              <a:tr h="228600">
                <a:tc gridSpan="2">
                  <a:txBody>
                    <a:bodyPr/>
                    <a:lstStyle/>
                    <a:p>
                      <a:pPr indent="0" lvl="0" marL="0" rtl="0" algn="l">
                        <a:lnSpc>
                          <a:spcPct val="91666"/>
                        </a:lnSpc>
                        <a:spcBef>
                          <a:spcPts val="0"/>
                        </a:spcBef>
                        <a:spcAft>
                          <a:spcPts val="0"/>
                        </a:spcAft>
                        <a:buNone/>
                      </a:pPr>
                      <a:r>
                        <a:rPr lang="en" sz="800">
                          <a:latin typeface="Nunito"/>
                          <a:ea typeface="Nunito"/>
                          <a:cs typeface="Nunito"/>
                          <a:sym typeface="Nunito"/>
                        </a:rPr>
                        <a:t>Signature</a:t>
                      </a:r>
                      <a:endParaRPr sz="800">
                        <a:latin typeface="Nunito"/>
                        <a:ea typeface="Nunito"/>
                        <a:cs typeface="Nunito"/>
                        <a:sym typeface="Nunito"/>
                      </a:endParaRPr>
                    </a:p>
                  </a:txBody>
                  <a:tcPr marT="45700" marB="45700" marR="45725" marL="45725" anchor="b">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c hMerge="1"/>
                <a:tc>
                  <a:txBody>
                    <a:bodyPr/>
                    <a:lstStyle/>
                    <a:p>
                      <a:pPr indent="0" lvl="0" marL="0" rtl="0" algn="l">
                        <a:lnSpc>
                          <a:spcPct val="91666"/>
                        </a:lnSpc>
                        <a:spcBef>
                          <a:spcPts val="0"/>
                        </a:spcBef>
                        <a:spcAft>
                          <a:spcPts val="0"/>
                        </a:spcAft>
                        <a:buNone/>
                      </a:pPr>
                      <a:r>
                        <a:rPr lang="en" sz="800">
                          <a:latin typeface="Nunito"/>
                          <a:ea typeface="Nunito"/>
                          <a:cs typeface="Nunito"/>
                          <a:sym typeface="Nunito"/>
                        </a:rPr>
                        <a:t>Date</a:t>
                      </a:r>
                      <a:endParaRPr sz="800">
                        <a:latin typeface="Nunito"/>
                        <a:ea typeface="Nunito"/>
                        <a:cs typeface="Nunito"/>
                        <a:sym typeface="Nunito"/>
                      </a:endParaRPr>
                    </a:p>
                  </a:txBody>
                  <a:tcPr marT="45700" marB="45700" marR="45725" marL="45725" anchor="b">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3F3F3"/>
                      </a:solidFill>
                      <a:prstDash val="solid"/>
                      <a:round/>
                      <a:headEnd len="sm" w="sm" type="none"/>
                      <a:tailEnd len="sm" w="sm" type="none"/>
                    </a:lnB>
                    <a:solidFill>
                      <a:srgbClr val="FFFFFF"/>
                    </a:solidFill>
                  </a:tcPr>
                </a:tc>
              </a:tr>
            </a:tbl>
          </a:graphicData>
        </a:graphic>
      </p:graphicFrame>
      <p:sp>
        <p:nvSpPr>
          <p:cNvPr id="1082" name="Google Shape;1082;p128"/>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latin typeface="Nunito ExtraBold"/>
                <a:ea typeface="Nunito ExtraBold"/>
                <a:cs typeface="Nunito ExtraBold"/>
                <a:sym typeface="Nunito ExtraBold"/>
              </a:rPr>
              <a:t>A</a:t>
            </a:r>
            <a:endParaRPr>
              <a:solidFill>
                <a:schemeClr val="accent1"/>
              </a:solidFill>
              <a:latin typeface="Nunito ExtraBold"/>
              <a:ea typeface="Nunito ExtraBold"/>
              <a:cs typeface="Nunito ExtraBold"/>
              <a:sym typeface="Nunito Extra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sp>
        <p:nvSpPr>
          <p:cNvPr id="1240" name="Google Shape;1240;p146"/>
          <p:cNvSpPr txBox="1"/>
          <p:nvPr>
            <p:ph idx="1" type="subTitle"/>
          </p:nvPr>
        </p:nvSpPr>
        <p:spPr>
          <a:xfrm>
            <a:off x="370356" y="575150"/>
            <a:ext cx="6568500" cy="65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Nunito ExtraLight"/>
                <a:ea typeface="Nunito ExtraLight"/>
                <a:cs typeface="Nunito ExtraLight"/>
                <a:sym typeface="Nunito ExtraLight"/>
              </a:rPr>
              <a:t>Risk Matrix</a:t>
            </a:r>
            <a:endParaRPr sz="3000">
              <a:solidFill>
                <a:schemeClr val="dk1"/>
              </a:solidFill>
              <a:latin typeface="Nunito ExtraLight"/>
              <a:ea typeface="Nunito ExtraLight"/>
              <a:cs typeface="Nunito ExtraLight"/>
              <a:sym typeface="Nunito ExtraLight"/>
            </a:endParaRPr>
          </a:p>
        </p:txBody>
      </p:sp>
      <p:cxnSp>
        <p:nvCxnSpPr>
          <p:cNvPr id="1241" name="Google Shape;1241;p146"/>
          <p:cNvCxnSpPr/>
          <p:nvPr/>
        </p:nvCxnSpPr>
        <p:spPr>
          <a:xfrm flipH="1" rot="10800000">
            <a:off x="294156" y="2207415"/>
            <a:ext cx="6973800" cy="10500"/>
          </a:xfrm>
          <a:prstGeom prst="straightConnector1">
            <a:avLst/>
          </a:prstGeom>
          <a:noFill/>
          <a:ln cap="flat" cmpd="sng" w="19050">
            <a:solidFill>
              <a:schemeClr val="accent1"/>
            </a:solidFill>
            <a:prstDash val="dot"/>
            <a:round/>
            <a:headEnd len="med" w="med" type="none"/>
            <a:tailEnd len="med" w="med" type="none"/>
          </a:ln>
        </p:spPr>
      </p:cxnSp>
      <p:sp>
        <p:nvSpPr>
          <p:cNvPr id="1242" name="Google Shape;1242;p146"/>
          <p:cNvSpPr txBox="1"/>
          <p:nvPr>
            <p:ph idx="3" type="subTitle"/>
          </p:nvPr>
        </p:nvSpPr>
        <p:spPr>
          <a:xfrm>
            <a:off x="370350" y="1306425"/>
            <a:ext cx="6593400" cy="703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0B5394"/>
                </a:solidFill>
                <a:latin typeface="Nunito SemiBold"/>
                <a:ea typeface="Nunito SemiBold"/>
                <a:cs typeface="Nunito SemiBold"/>
                <a:sym typeface="Nunito SemiBold"/>
              </a:rPr>
              <a:t>This Risk Matrix identifies and evaluates potential risks that could impact the project's timeline, budget, and overall success. By assessing the probability and severity of each risk, this matrix provides a structured approach to developing mitigation strategies and ensuring project resilience.</a:t>
            </a:r>
            <a:endParaRPr sz="1000">
              <a:solidFill>
                <a:srgbClr val="0B5394"/>
              </a:solidFill>
              <a:latin typeface="Nunito SemiBold"/>
              <a:ea typeface="Nunito SemiBold"/>
              <a:cs typeface="Nunito SemiBold"/>
              <a:sym typeface="Nunito SemiBold"/>
            </a:endParaRPr>
          </a:p>
        </p:txBody>
      </p:sp>
      <p:graphicFrame>
        <p:nvGraphicFramePr>
          <p:cNvPr id="1243" name="Google Shape;1243;p146"/>
          <p:cNvGraphicFramePr/>
          <p:nvPr/>
        </p:nvGraphicFramePr>
        <p:xfrm>
          <a:off x="370357" y="2491008"/>
          <a:ext cx="3000000" cy="3000000"/>
        </p:xfrm>
        <a:graphic>
          <a:graphicData uri="http://schemas.openxmlformats.org/drawingml/2006/table">
            <a:tbl>
              <a:tblPr>
                <a:noFill/>
                <a:tableStyleId>{D7409B7D-B543-4B52-B639-580D109613E4}</a:tableStyleId>
              </a:tblPr>
              <a:tblGrid>
                <a:gridCol w="2856725"/>
                <a:gridCol w="999950"/>
                <a:gridCol w="822275"/>
                <a:gridCol w="925575"/>
                <a:gridCol w="1464825"/>
              </a:tblGrid>
              <a:tr h="222125">
                <a:tc>
                  <a:txBody>
                    <a:bodyPr/>
                    <a:lstStyle/>
                    <a:p>
                      <a:pPr indent="0" lvl="0" marL="0" rtl="0" algn="ctr">
                        <a:lnSpc>
                          <a:spcPct val="115000"/>
                        </a:lnSpc>
                        <a:spcBef>
                          <a:spcPts val="0"/>
                        </a:spcBef>
                        <a:spcAft>
                          <a:spcPts val="0"/>
                        </a:spcAft>
                        <a:buNone/>
                      </a:pPr>
                      <a:r>
                        <a:rPr lang="en" sz="1200">
                          <a:solidFill>
                            <a:srgbClr val="FFFFFF"/>
                          </a:solidFill>
                          <a:latin typeface="Nunito ExtraBold"/>
                          <a:ea typeface="Nunito ExtraBold"/>
                          <a:cs typeface="Nunito ExtraBold"/>
                          <a:sym typeface="Nunito ExtraBold"/>
                        </a:rPr>
                        <a:t>RISK</a:t>
                      </a:r>
                      <a:endParaRPr sz="1200">
                        <a:solidFill>
                          <a:srgbClr val="FFFFFF"/>
                        </a:solidFill>
                        <a:latin typeface="Nunito ExtraBold"/>
                        <a:ea typeface="Nunito ExtraBold"/>
                        <a:cs typeface="Nunito ExtraBold"/>
                        <a:sym typeface="Nunito ExtraBold"/>
                      </a:endParaRPr>
                    </a:p>
                  </a:txBody>
                  <a:tcPr marT="118325" marB="118325" marR="22075" marL="220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FFFFF"/>
                      </a:solidFill>
                      <a:prstDash val="solid"/>
                      <a:round/>
                      <a:headEnd len="sm" w="sm" type="none"/>
                      <a:tailEnd len="sm" w="sm" type="none"/>
                    </a:lnB>
                    <a:solidFill>
                      <a:srgbClr val="666666"/>
                    </a:solidFill>
                  </a:tcPr>
                </a:tc>
                <a:tc>
                  <a:txBody>
                    <a:bodyPr/>
                    <a:lstStyle/>
                    <a:p>
                      <a:pPr indent="0" lvl="0" marL="0" rtl="0" algn="ctr">
                        <a:lnSpc>
                          <a:spcPct val="115000"/>
                        </a:lnSpc>
                        <a:spcBef>
                          <a:spcPts val="0"/>
                        </a:spcBef>
                        <a:spcAft>
                          <a:spcPts val="0"/>
                        </a:spcAft>
                        <a:buNone/>
                      </a:pPr>
                      <a:r>
                        <a:rPr lang="en" sz="1100">
                          <a:solidFill>
                            <a:srgbClr val="FFFFFF"/>
                          </a:solidFill>
                          <a:latin typeface="Nunito ExtraBold"/>
                          <a:ea typeface="Nunito ExtraBold"/>
                          <a:cs typeface="Nunito ExtraBold"/>
                          <a:sym typeface="Nunito ExtraBold"/>
                        </a:rPr>
                        <a:t>PROBABILITY</a:t>
                      </a:r>
                      <a:endParaRPr sz="1100">
                        <a:solidFill>
                          <a:srgbClr val="FFFFFF"/>
                        </a:solidFill>
                        <a:latin typeface="Nunito ExtraBold"/>
                        <a:ea typeface="Nunito ExtraBold"/>
                        <a:cs typeface="Nunito ExtraBold"/>
                        <a:sym typeface="Nunito ExtraBold"/>
                      </a:endParaRPr>
                    </a:p>
                  </a:txBody>
                  <a:tcPr marT="118325" marB="118325" marR="22075" marL="220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FFFFF"/>
                      </a:solidFill>
                      <a:prstDash val="solid"/>
                      <a:round/>
                      <a:headEnd len="sm" w="sm" type="none"/>
                      <a:tailEnd len="sm" w="sm" type="none"/>
                    </a:lnB>
                    <a:solidFill>
                      <a:srgbClr val="666666"/>
                    </a:solidFill>
                  </a:tcPr>
                </a:tc>
                <a:tc>
                  <a:txBody>
                    <a:bodyPr/>
                    <a:lstStyle/>
                    <a:p>
                      <a:pPr indent="0" lvl="0" marL="0" rtl="0" algn="ctr">
                        <a:lnSpc>
                          <a:spcPct val="115000"/>
                        </a:lnSpc>
                        <a:spcBef>
                          <a:spcPts val="0"/>
                        </a:spcBef>
                        <a:spcAft>
                          <a:spcPts val="0"/>
                        </a:spcAft>
                        <a:buNone/>
                      </a:pPr>
                      <a:r>
                        <a:rPr lang="en" sz="1100">
                          <a:solidFill>
                            <a:srgbClr val="FFFFFF"/>
                          </a:solidFill>
                          <a:latin typeface="Nunito ExtraBold"/>
                          <a:ea typeface="Nunito ExtraBold"/>
                          <a:cs typeface="Nunito ExtraBold"/>
                          <a:sym typeface="Nunito ExtraBold"/>
                        </a:rPr>
                        <a:t>SEVERITY</a:t>
                      </a:r>
                      <a:endParaRPr sz="1100">
                        <a:solidFill>
                          <a:srgbClr val="FFFFFF"/>
                        </a:solidFill>
                        <a:latin typeface="Nunito ExtraBold"/>
                        <a:ea typeface="Nunito ExtraBold"/>
                        <a:cs typeface="Nunito ExtraBold"/>
                        <a:sym typeface="Nunito ExtraBold"/>
                      </a:endParaRPr>
                    </a:p>
                  </a:txBody>
                  <a:tcPr marT="118325" marB="118325" marR="22075" marL="220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FFFFF"/>
                      </a:solidFill>
                      <a:prstDash val="solid"/>
                      <a:round/>
                      <a:headEnd len="sm" w="sm" type="none"/>
                      <a:tailEnd len="sm" w="sm" type="none"/>
                    </a:lnB>
                    <a:solidFill>
                      <a:srgbClr val="666666"/>
                    </a:solidFill>
                  </a:tcPr>
                </a:tc>
                <a:tc>
                  <a:txBody>
                    <a:bodyPr/>
                    <a:lstStyle/>
                    <a:p>
                      <a:pPr indent="0" lvl="0" marL="0" rtl="0" algn="ctr">
                        <a:lnSpc>
                          <a:spcPct val="115000"/>
                        </a:lnSpc>
                        <a:spcBef>
                          <a:spcPts val="0"/>
                        </a:spcBef>
                        <a:spcAft>
                          <a:spcPts val="0"/>
                        </a:spcAft>
                        <a:buNone/>
                      </a:pPr>
                      <a:r>
                        <a:rPr lang="en" sz="1100">
                          <a:solidFill>
                            <a:srgbClr val="FFFFFF"/>
                          </a:solidFill>
                          <a:latin typeface="Nunito ExtraBold"/>
                          <a:ea typeface="Nunito ExtraBold"/>
                          <a:cs typeface="Nunito ExtraBold"/>
                          <a:sym typeface="Nunito ExtraBold"/>
                        </a:rPr>
                        <a:t>RISK VALUE</a:t>
                      </a:r>
                      <a:endParaRPr sz="1100">
                        <a:solidFill>
                          <a:srgbClr val="FFFFFF"/>
                        </a:solidFill>
                        <a:latin typeface="Nunito ExtraBold"/>
                        <a:ea typeface="Nunito ExtraBold"/>
                        <a:cs typeface="Nunito ExtraBold"/>
                        <a:sym typeface="Nunito ExtraBold"/>
                      </a:endParaRPr>
                    </a:p>
                  </a:txBody>
                  <a:tcPr marT="118325" marB="118325" marR="22075" marL="220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FFFFF"/>
                      </a:solidFill>
                      <a:prstDash val="solid"/>
                      <a:round/>
                      <a:headEnd len="sm" w="sm" type="none"/>
                      <a:tailEnd len="sm" w="sm" type="none"/>
                    </a:lnB>
                    <a:solidFill>
                      <a:srgbClr val="666666"/>
                    </a:solidFill>
                  </a:tcPr>
                </a:tc>
                <a:tc>
                  <a:txBody>
                    <a:bodyPr/>
                    <a:lstStyle/>
                    <a:p>
                      <a:pPr indent="0" lvl="0" marL="0" rtl="0" algn="ctr">
                        <a:lnSpc>
                          <a:spcPct val="115000"/>
                        </a:lnSpc>
                        <a:spcBef>
                          <a:spcPts val="0"/>
                        </a:spcBef>
                        <a:spcAft>
                          <a:spcPts val="0"/>
                        </a:spcAft>
                        <a:buNone/>
                      </a:pPr>
                      <a:r>
                        <a:rPr lang="en" sz="1200">
                          <a:solidFill>
                            <a:srgbClr val="FFFFFF"/>
                          </a:solidFill>
                          <a:latin typeface="Nunito ExtraBold"/>
                          <a:ea typeface="Nunito ExtraBold"/>
                          <a:cs typeface="Nunito ExtraBold"/>
                          <a:sym typeface="Nunito ExtraBold"/>
                        </a:rPr>
                        <a:t>LEVEL OF RISK</a:t>
                      </a:r>
                      <a:endParaRPr sz="1200">
                        <a:solidFill>
                          <a:srgbClr val="FFFFFF"/>
                        </a:solidFill>
                        <a:latin typeface="Nunito ExtraBold"/>
                        <a:ea typeface="Nunito ExtraBold"/>
                        <a:cs typeface="Nunito ExtraBold"/>
                        <a:sym typeface="Nunito ExtraBold"/>
                      </a:endParaRPr>
                    </a:p>
                  </a:txBody>
                  <a:tcPr marT="118325" marB="118325" marR="22075" marL="220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FFFFF"/>
                      </a:solidFill>
                      <a:prstDash val="solid"/>
                      <a:round/>
                      <a:headEnd len="sm" w="sm" type="none"/>
                      <a:tailEnd len="sm" w="sm" type="none"/>
                    </a:lnB>
                    <a:solidFill>
                      <a:srgbClr val="666666"/>
                    </a:solidFill>
                  </a:tcPr>
                </a:tc>
              </a:tr>
              <a:tr h="222125">
                <a:tc>
                  <a:txBody>
                    <a:bodyPr/>
                    <a:lstStyle/>
                    <a:p>
                      <a:pPr indent="0" lvl="0" marL="0" rtl="0" algn="ctr">
                        <a:spcBef>
                          <a:spcPts val="0"/>
                        </a:spcBef>
                        <a:spcAft>
                          <a:spcPts val="0"/>
                        </a:spcAft>
                        <a:buNone/>
                      </a:pPr>
                      <a:r>
                        <a:rPr lang="en" sz="800">
                          <a:solidFill>
                            <a:srgbClr val="434343"/>
                          </a:solidFill>
                          <a:latin typeface="Nunito SemiBold"/>
                          <a:ea typeface="Nunito SemiBold"/>
                          <a:cs typeface="Nunito SemiBold"/>
                          <a:sym typeface="Nunito SemiBold"/>
                        </a:rPr>
                        <a:t>List predicted risks.</a:t>
                      </a:r>
                      <a:endParaRPr sz="800">
                        <a:solidFill>
                          <a:srgbClr val="434343"/>
                        </a:solidFill>
                        <a:latin typeface="Nunito SemiBold"/>
                        <a:ea typeface="Nunito SemiBold"/>
                        <a:cs typeface="Nunito SemiBold"/>
                        <a:sym typeface="Nunito SemiBold"/>
                      </a:endParaRPr>
                    </a:p>
                  </a:txBody>
                  <a:tcPr marT="118325" marB="118325" marR="22075" marL="220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800">
                          <a:solidFill>
                            <a:srgbClr val="434343"/>
                          </a:solidFill>
                          <a:latin typeface="Nunito SemiBold"/>
                          <a:ea typeface="Nunito SemiBold"/>
                          <a:cs typeface="Nunito SemiBold"/>
                          <a:sym typeface="Nunito SemiBold"/>
                        </a:rPr>
                        <a:t>(Occurrence)</a:t>
                      </a:r>
                      <a:endParaRPr sz="800">
                        <a:solidFill>
                          <a:srgbClr val="434343"/>
                        </a:solidFill>
                        <a:latin typeface="Nunito SemiBold"/>
                        <a:ea typeface="Nunito SemiBold"/>
                        <a:cs typeface="Nunito SemiBold"/>
                        <a:sym typeface="Nunito SemiBold"/>
                      </a:endParaRPr>
                    </a:p>
                  </a:txBody>
                  <a:tcPr marT="118325" marB="118325" marR="22075" marL="220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800">
                          <a:solidFill>
                            <a:srgbClr val="434343"/>
                          </a:solidFill>
                          <a:latin typeface="Nunito SemiBold"/>
                          <a:ea typeface="Nunito SemiBold"/>
                          <a:cs typeface="Nunito SemiBold"/>
                          <a:sym typeface="Nunito SemiBold"/>
                        </a:rPr>
                        <a:t>(Impact)</a:t>
                      </a:r>
                      <a:endParaRPr sz="800">
                        <a:solidFill>
                          <a:srgbClr val="434343"/>
                        </a:solidFill>
                        <a:latin typeface="Nunito SemiBold"/>
                        <a:ea typeface="Nunito SemiBold"/>
                        <a:cs typeface="Nunito SemiBold"/>
                        <a:sym typeface="Nunito SemiBold"/>
                      </a:endParaRPr>
                    </a:p>
                  </a:txBody>
                  <a:tcPr marT="118325" marB="118325" marR="22075" marL="220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800">
                          <a:solidFill>
                            <a:srgbClr val="434343"/>
                          </a:solidFill>
                          <a:latin typeface="Nunito SemiBold"/>
                          <a:ea typeface="Nunito SemiBold"/>
                          <a:cs typeface="Nunito SemiBold"/>
                          <a:sym typeface="Nunito SemiBold"/>
                        </a:rPr>
                        <a:t>Based on matrix.</a:t>
                      </a:r>
                      <a:endParaRPr sz="800">
                        <a:solidFill>
                          <a:srgbClr val="434343"/>
                        </a:solidFill>
                        <a:latin typeface="Nunito SemiBold"/>
                        <a:ea typeface="Nunito SemiBold"/>
                        <a:cs typeface="Nunito SemiBold"/>
                        <a:sym typeface="Nunito SemiBold"/>
                      </a:endParaRPr>
                    </a:p>
                  </a:txBody>
                  <a:tcPr marT="118325" marB="118325" marR="22075" marL="220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800">
                          <a:solidFill>
                            <a:srgbClr val="434343"/>
                          </a:solidFill>
                          <a:latin typeface="Nunito SemiBold"/>
                          <a:ea typeface="Nunito SemiBold"/>
                          <a:cs typeface="Nunito SemiBold"/>
                          <a:sym typeface="Nunito SemiBold"/>
                        </a:rPr>
                        <a:t>See color table for risk levels.</a:t>
                      </a:r>
                      <a:endParaRPr sz="800">
                        <a:solidFill>
                          <a:srgbClr val="434343"/>
                        </a:solidFill>
                        <a:latin typeface="Nunito SemiBold"/>
                        <a:ea typeface="Nunito SemiBold"/>
                        <a:cs typeface="Nunito SemiBold"/>
                        <a:sym typeface="Nunito SemiBold"/>
                      </a:endParaRPr>
                    </a:p>
                  </a:txBody>
                  <a:tcPr marT="118325" marB="118325" marR="22075" marL="220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r>
              <a:tr h="222125">
                <a:tc>
                  <a:txBody>
                    <a:bodyPr/>
                    <a:lstStyle/>
                    <a:p>
                      <a:pPr indent="0" lvl="0" marL="0" rtl="0" algn="l">
                        <a:spcBef>
                          <a:spcPts val="0"/>
                        </a:spcBef>
                        <a:spcAft>
                          <a:spcPts val="0"/>
                        </a:spcAft>
                        <a:buNone/>
                      </a:pPr>
                      <a:r>
                        <a:rPr lang="en" sz="1000">
                          <a:solidFill>
                            <a:srgbClr val="666666"/>
                          </a:solidFill>
                          <a:latin typeface="Nunito SemiBold"/>
                          <a:ea typeface="Nunito SemiBold"/>
                          <a:cs typeface="Nunito SemiBold"/>
                          <a:sym typeface="Nunito SemiBold"/>
                        </a:rPr>
                        <a:t>Unpredictable weather delays</a:t>
                      </a:r>
                      <a:endParaRPr sz="10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Nunito SemiBold"/>
                          <a:ea typeface="Nunito SemiBold"/>
                          <a:cs typeface="Nunito SemiBold"/>
                          <a:sym typeface="Nunito SemiBold"/>
                        </a:rPr>
                        <a:t>4</a:t>
                      </a:r>
                      <a:endParaRPr sz="1000">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Nunito SemiBold"/>
                          <a:ea typeface="Nunito SemiBold"/>
                          <a:cs typeface="Nunito SemiBold"/>
                          <a:sym typeface="Nunito SemiBold"/>
                        </a:rPr>
                        <a:t>3</a:t>
                      </a:r>
                      <a:endParaRPr sz="1000">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Nunito SemiBold"/>
                          <a:ea typeface="Nunito SemiBold"/>
                          <a:cs typeface="Nunito SemiBold"/>
                          <a:sym typeface="Nunito SemiBold"/>
                        </a:rPr>
                        <a:t>12</a:t>
                      </a:r>
                      <a:endParaRPr sz="1000">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sz="1000">
                          <a:latin typeface="Nunito SemiBold"/>
                          <a:ea typeface="Nunito SemiBold"/>
                          <a:cs typeface="Nunito SemiBold"/>
                          <a:sym typeface="Nunito SemiBold"/>
                        </a:rPr>
                        <a:t>Considerable</a:t>
                      </a:r>
                      <a:endParaRPr sz="1000">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22125">
                <a:tc>
                  <a:txBody>
                    <a:bodyPr/>
                    <a:lstStyle/>
                    <a:p>
                      <a:pPr indent="0" lvl="0" marL="0" rtl="0" algn="l">
                        <a:spcBef>
                          <a:spcPts val="0"/>
                        </a:spcBef>
                        <a:spcAft>
                          <a:spcPts val="0"/>
                        </a:spcAft>
                        <a:buNone/>
                      </a:pPr>
                      <a:r>
                        <a:rPr lang="en" sz="1000">
                          <a:solidFill>
                            <a:srgbClr val="666666"/>
                          </a:solidFill>
                          <a:latin typeface="Nunito SemiBold"/>
                          <a:ea typeface="Nunito SemiBold"/>
                          <a:cs typeface="Nunito SemiBold"/>
                          <a:sym typeface="Nunito SemiBold"/>
                        </a:rPr>
                        <a:t>Noise concerns from skatepark</a:t>
                      </a:r>
                      <a:endParaRPr sz="10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000">
                          <a:latin typeface="Nunito SemiBold"/>
                          <a:ea typeface="Nunito SemiBold"/>
                          <a:cs typeface="Nunito SemiBold"/>
                          <a:sym typeface="Nunito SemiBold"/>
                        </a:rPr>
                        <a:t>3</a:t>
                      </a:r>
                      <a:endParaRPr sz="1000">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000">
                          <a:latin typeface="Nunito SemiBold"/>
                          <a:ea typeface="Nunito SemiBold"/>
                          <a:cs typeface="Nunito SemiBold"/>
                          <a:sym typeface="Nunito SemiBold"/>
                        </a:rPr>
                        <a:t>2</a:t>
                      </a:r>
                      <a:endParaRPr sz="1000">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000">
                          <a:latin typeface="Nunito SemiBold"/>
                          <a:ea typeface="Nunito SemiBold"/>
                          <a:cs typeface="Nunito SemiBold"/>
                          <a:sym typeface="Nunito SemiBold"/>
                        </a:rPr>
                        <a:t>6</a:t>
                      </a:r>
                      <a:endParaRPr sz="1000">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99"/>
                    </a:solidFill>
                  </a:tcPr>
                </a:tc>
                <a:tc>
                  <a:txBody>
                    <a:bodyPr/>
                    <a:lstStyle/>
                    <a:p>
                      <a:pPr indent="0" lvl="0" marL="0" rtl="0" algn="ctr">
                        <a:spcBef>
                          <a:spcPts val="0"/>
                        </a:spcBef>
                        <a:spcAft>
                          <a:spcPts val="0"/>
                        </a:spcAft>
                        <a:buNone/>
                      </a:pPr>
                      <a:r>
                        <a:rPr lang="en" sz="1000">
                          <a:latin typeface="Nunito SemiBold"/>
                          <a:ea typeface="Nunito SemiBold"/>
                          <a:cs typeface="Nunito SemiBold"/>
                          <a:sym typeface="Nunito SemiBold"/>
                        </a:rPr>
                        <a:t>Marginal</a:t>
                      </a:r>
                      <a:endParaRPr sz="1000">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222125">
                <a:tc>
                  <a:txBody>
                    <a:bodyPr/>
                    <a:lstStyle/>
                    <a:p>
                      <a:pPr indent="0" lvl="0" marL="0" rtl="0" algn="l">
                        <a:spcBef>
                          <a:spcPts val="0"/>
                        </a:spcBef>
                        <a:spcAft>
                          <a:spcPts val="0"/>
                        </a:spcAft>
                        <a:buNone/>
                      </a:pPr>
                      <a:r>
                        <a:rPr lang="en" sz="1000">
                          <a:solidFill>
                            <a:srgbClr val="666666"/>
                          </a:solidFill>
                          <a:latin typeface="Nunito SemiBold"/>
                          <a:ea typeface="Nunito SemiBold"/>
                          <a:cs typeface="Nunito SemiBold"/>
                          <a:sym typeface="Nunito SemiBold"/>
                        </a:rPr>
                        <a:t>Supplier delays</a:t>
                      </a:r>
                      <a:endParaRPr sz="10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000">
                          <a:latin typeface="Nunito SemiBold"/>
                          <a:ea typeface="Nunito SemiBold"/>
                          <a:cs typeface="Nunito SemiBold"/>
                          <a:sym typeface="Nunito SemiBold"/>
                        </a:rPr>
                        <a:t>3</a:t>
                      </a:r>
                      <a:endParaRPr sz="1000">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000">
                          <a:latin typeface="Nunito SemiBold"/>
                          <a:ea typeface="Nunito SemiBold"/>
                          <a:cs typeface="Nunito SemiBold"/>
                          <a:sym typeface="Nunito SemiBold"/>
                        </a:rPr>
                        <a:t>3</a:t>
                      </a:r>
                      <a:endParaRPr sz="1000">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000">
                          <a:latin typeface="Nunito SemiBold"/>
                          <a:ea typeface="Nunito SemiBold"/>
                          <a:cs typeface="Nunito SemiBold"/>
                          <a:sym typeface="Nunito SemiBold"/>
                        </a:rPr>
                        <a:t>9</a:t>
                      </a:r>
                      <a:endParaRPr sz="1000">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sz="1000">
                          <a:latin typeface="Nunito SemiBold"/>
                          <a:ea typeface="Nunito SemiBold"/>
                          <a:cs typeface="Nunito SemiBold"/>
                          <a:sym typeface="Nunito SemiBold"/>
                        </a:rPr>
                        <a:t>Considerable</a:t>
                      </a:r>
                      <a:endParaRPr sz="1000">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r h="222125">
                <a:tc>
                  <a:txBody>
                    <a:bodyPr/>
                    <a:lstStyle/>
                    <a:p>
                      <a:pPr indent="0" lvl="0" marL="0" rtl="0" algn="l">
                        <a:spcBef>
                          <a:spcPts val="0"/>
                        </a:spcBef>
                        <a:spcAft>
                          <a:spcPts val="0"/>
                        </a:spcAft>
                        <a:buNone/>
                      </a:pPr>
                      <a:r>
                        <a:rPr lang="en" sz="1000">
                          <a:solidFill>
                            <a:srgbClr val="666666"/>
                          </a:solidFill>
                          <a:latin typeface="Nunito SemiBold"/>
                          <a:ea typeface="Nunito SemiBold"/>
                          <a:cs typeface="Nunito SemiBold"/>
                          <a:sym typeface="Nunito SemiBold"/>
                        </a:rPr>
                        <a:t>Regulatory or permit changes</a:t>
                      </a:r>
                      <a:endParaRPr sz="10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000">
                          <a:latin typeface="Nunito SemiBold"/>
                          <a:ea typeface="Nunito SemiBold"/>
                          <a:cs typeface="Nunito SemiBold"/>
                          <a:sym typeface="Nunito SemiBold"/>
                        </a:rPr>
                        <a:t>2</a:t>
                      </a:r>
                      <a:endParaRPr sz="1000">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000">
                          <a:latin typeface="Nunito SemiBold"/>
                          <a:ea typeface="Nunito SemiBold"/>
                          <a:cs typeface="Nunito SemiBold"/>
                          <a:sym typeface="Nunito SemiBold"/>
                        </a:rPr>
                        <a:t>4</a:t>
                      </a:r>
                      <a:endParaRPr sz="1000">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000">
                          <a:latin typeface="Nunito SemiBold"/>
                          <a:ea typeface="Nunito SemiBold"/>
                          <a:cs typeface="Nunito SemiBold"/>
                          <a:sym typeface="Nunito SemiBold"/>
                        </a:rPr>
                        <a:t>8</a:t>
                      </a:r>
                      <a:endParaRPr sz="1000">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99"/>
                    </a:solidFill>
                  </a:tcPr>
                </a:tc>
                <a:tc>
                  <a:txBody>
                    <a:bodyPr/>
                    <a:lstStyle/>
                    <a:p>
                      <a:pPr indent="0" lvl="0" marL="0" rtl="0" algn="ctr">
                        <a:spcBef>
                          <a:spcPts val="0"/>
                        </a:spcBef>
                        <a:spcAft>
                          <a:spcPts val="0"/>
                        </a:spcAft>
                        <a:buNone/>
                      </a:pPr>
                      <a:r>
                        <a:rPr lang="en" sz="1000">
                          <a:latin typeface="Nunito SemiBold"/>
                          <a:ea typeface="Nunito SemiBold"/>
                          <a:cs typeface="Nunito SemiBold"/>
                          <a:sym typeface="Nunito SemiBold"/>
                        </a:rPr>
                        <a:t>Considerable</a:t>
                      </a:r>
                      <a:endParaRPr sz="1000">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222125">
                <a:tc>
                  <a:txBody>
                    <a:bodyPr/>
                    <a:lstStyle/>
                    <a:p>
                      <a:pPr indent="0" lvl="0" marL="0" rtl="0" algn="l">
                        <a:spcBef>
                          <a:spcPts val="0"/>
                        </a:spcBef>
                        <a:spcAft>
                          <a:spcPts val="0"/>
                        </a:spcAft>
                        <a:buNone/>
                      </a:pPr>
                      <a:r>
                        <a:rPr lang="en" sz="1000">
                          <a:solidFill>
                            <a:srgbClr val="666666"/>
                          </a:solidFill>
                          <a:latin typeface="Nunito SemiBold"/>
                          <a:ea typeface="Nunito SemiBold"/>
                          <a:cs typeface="Nunito SemiBold"/>
                          <a:sym typeface="Nunito SemiBold"/>
                        </a:rPr>
                        <a:t>Material shortages</a:t>
                      </a:r>
                      <a:endParaRPr sz="1000">
                        <a:solidFill>
                          <a:srgbClr val="666666"/>
                        </a:solidFill>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000">
                          <a:latin typeface="Nunito SemiBold"/>
                          <a:ea typeface="Nunito SemiBold"/>
                          <a:cs typeface="Nunito SemiBold"/>
                          <a:sym typeface="Nunito SemiBold"/>
                        </a:rPr>
                        <a:t>4</a:t>
                      </a:r>
                      <a:endParaRPr sz="1000">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000">
                          <a:latin typeface="Nunito SemiBold"/>
                          <a:ea typeface="Nunito SemiBold"/>
                          <a:cs typeface="Nunito SemiBold"/>
                          <a:sym typeface="Nunito SemiBold"/>
                        </a:rPr>
                        <a:t>2</a:t>
                      </a:r>
                      <a:endParaRPr sz="1000">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000">
                          <a:latin typeface="Nunito SemiBold"/>
                          <a:ea typeface="Nunito SemiBold"/>
                          <a:cs typeface="Nunito SemiBold"/>
                          <a:sym typeface="Nunito SemiBold"/>
                        </a:rPr>
                        <a:t>8</a:t>
                      </a:r>
                      <a:endParaRPr sz="1000">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99"/>
                    </a:solidFill>
                  </a:tcPr>
                </a:tc>
                <a:tc>
                  <a:txBody>
                    <a:bodyPr/>
                    <a:lstStyle/>
                    <a:p>
                      <a:pPr indent="0" lvl="0" marL="0" rtl="0" algn="ctr">
                        <a:spcBef>
                          <a:spcPts val="0"/>
                        </a:spcBef>
                        <a:spcAft>
                          <a:spcPts val="0"/>
                        </a:spcAft>
                        <a:buNone/>
                      </a:pPr>
                      <a:r>
                        <a:rPr lang="en" sz="1000">
                          <a:latin typeface="Nunito SemiBold"/>
                          <a:ea typeface="Nunito SemiBold"/>
                          <a:cs typeface="Nunito SemiBold"/>
                          <a:sym typeface="Nunito SemiBold"/>
                        </a:rPr>
                        <a:t>Considerable</a:t>
                      </a:r>
                      <a:endParaRPr sz="1000">
                        <a:latin typeface="Nunito SemiBold"/>
                        <a:ea typeface="Nunito SemiBold"/>
                        <a:cs typeface="Nunito SemiBold"/>
                        <a:sym typeface="Nunito SemiBold"/>
                      </a:endParaRPr>
                    </a:p>
                  </a:txBody>
                  <a:tcPr marT="118325" marB="118325" marR="22075" marL="423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bl>
          </a:graphicData>
        </a:graphic>
      </p:graphicFrame>
      <p:graphicFrame>
        <p:nvGraphicFramePr>
          <p:cNvPr id="1244" name="Google Shape;1244;p146"/>
          <p:cNvGraphicFramePr/>
          <p:nvPr/>
        </p:nvGraphicFramePr>
        <p:xfrm>
          <a:off x="370338" y="5301075"/>
          <a:ext cx="3000000" cy="3000000"/>
        </p:xfrm>
        <a:graphic>
          <a:graphicData uri="http://schemas.openxmlformats.org/drawingml/2006/table">
            <a:tbl>
              <a:tblPr bandRow="1">
                <a:noFill/>
                <a:tableStyleId>{306E51CA-2003-46CE-8800-8EAA51156887}</a:tableStyleId>
              </a:tblPr>
              <a:tblGrid>
                <a:gridCol w="1443400"/>
                <a:gridCol w="846975"/>
                <a:gridCol w="382850"/>
                <a:gridCol w="922650"/>
                <a:gridCol w="826525"/>
                <a:gridCol w="1011975"/>
                <a:gridCol w="750075"/>
                <a:gridCol w="924475"/>
              </a:tblGrid>
              <a:tr h="292725">
                <a:tc gridSpan="8">
                  <a:txBody>
                    <a:bodyPr/>
                    <a:lstStyle/>
                    <a:p>
                      <a:pPr indent="0" lvl="0" marL="0" rtl="0" algn="ctr">
                        <a:spcBef>
                          <a:spcPts val="0"/>
                        </a:spcBef>
                        <a:spcAft>
                          <a:spcPts val="0"/>
                        </a:spcAft>
                        <a:buNone/>
                      </a:pPr>
                      <a:r>
                        <a:rPr b="1" lang="en">
                          <a:solidFill>
                            <a:srgbClr val="FFFFFF"/>
                          </a:solidFill>
                          <a:latin typeface="Nunito"/>
                          <a:ea typeface="Nunito"/>
                          <a:cs typeface="Nunito"/>
                          <a:sym typeface="Nunito"/>
                        </a:rPr>
                        <a:t>COLOR TABLE</a:t>
                      </a:r>
                      <a:endParaRPr b="1">
                        <a:solidFill>
                          <a:srgbClr val="FFFFFF"/>
                        </a:solidFill>
                        <a:latin typeface="Nunito"/>
                        <a:ea typeface="Nunito"/>
                        <a:cs typeface="Nunito"/>
                        <a:sym typeface="Nunito"/>
                      </a:endParaRPr>
                    </a:p>
                  </a:txBody>
                  <a:tcPr marT="0" marB="0" marR="73025" marL="7302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666666"/>
                    </a:solidFill>
                  </a:tcPr>
                </a:tc>
                <a:tc hMerge="1"/>
                <a:tc hMerge="1"/>
                <a:tc hMerge="1"/>
                <a:tc hMerge="1"/>
                <a:tc hMerge="1"/>
                <a:tc hMerge="1"/>
                <a:tc hMerge="1"/>
              </a:tr>
              <a:tr h="257175">
                <a:tc>
                  <a:txBody>
                    <a:bodyPr/>
                    <a:lstStyle/>
                    <a:p>
                      <a:pPr indent="0" lvl="0" marL="0" rtl="0" algn="ctr">
                        <a:spcBef>
                          <a:spcPts val="0"/>
                        </a:spcBef>
                        <a:spcAft>
                          <a:spcPts val="0"/>
                        </a:spcAft>
                        <a:buNone/>
                      </a:pPr>
                      <a:r>
                        <a:t/>
                      </a:r>
                      <a:endParaRPr b="1">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gridSpan="5">
                  <a:txBody>
                    <a:bodyPr/>
                    <a:lstStyle/>
                    <a:p>
                      <a:pPr indent="0" lvl="0" marL="0" rtl="0" algn="ctr">
                        <a:spcBef>
                          <a:spcPts val="0"/>
                        </a:spcBef>
                        <a:spcAft>
                          <a:spcPts val="0"/>
                        </a:spcAft>
                        <a:buNone/>
                      </a:pPr>
                      <a:r>
                        <a:rPr b="1" lang="en" sz="1000">
                          <a:latin typeface="Nunito"/>
                          <a:ea typeface="Nunito"/>
                          <a:cs typeface="Nunito"/>
                          <a:sym typeface="Nunito"/>
                        </a:rPr>
                        <a:t>SEVERITY (IMPACT)</a:t>
                      </a:r>
                      <a:endParaRPr b="1" sz="1000">
                        <a:latin typeface="Nunito"/>
                        <a:ea typeface="Nunito"/>
                        <a:cs typeface="Nunito"/>
                        <a:sym typeface="Nunito"/>
                      </a:endParaRPr>
                    </a:p>
                  </a:txBody>
                  <a:tcPr marT="0" marB="0" marR="73025" marL="73025" anchor="ctr">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CFE2F3"/>
                    </a:solidFill>
                  </a:tcPr>
                </a:tc>
                <a:tc hMerge="1"/>
                <a:tc hMerge="1"/>
                <a:tc hMerge="1"/>
                <a:tc hMerge="1"/>
              </a:tr>
              <a:tr h="381000">
                <a:tc>
                  <a:txBody>
                    <a:bodyPr/>
                    <a:lstStyle/>
                    <a:p>
                      <a:pPr indent="0" lvl="0" marL="0" rtl="0" algn="ctr">
                        <a:spcBef>
                          <a:spcPts val="0"/>
                        </a:spcBef>
                        <a:spcAft>
                          <a:spcPts val="0"/>
                        </a:spcAft>
                        <a:buNone/>
                      </a:pPr>
                      <a:r>
                        <a:t/>
                      </a:r>
                      <a:endParaRPr b="1"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Nunito"/>
                          <a:ea typeface="Nunito"/>
                          <a:cs typeface="Nunito"/>
                          <a:sym typeface="Nunito"/>
                        </a:rPr>
                        <a:t>VERY LOW </a:t>
                      </a:r>
                      <a:endParaRPr sz="1000">
                        <a:latin typeface="Nunito"/>
                        <a:ea typeface="Nunito"/>
                        <a:cs typeface="Nunito"/>
                        <a:sym typeface="Nunito"/>
                      </a:endParaRPr>
                    </a:p>
                    <a:p>
                      <a:pPr indent="0" lvl="0" marL="0" rtl="0" algn="ctr">
                        <a:spcBef>
                          <a:spcPts val="0"/>
                        </a:spcBef>
                        <a:spcAft>
                          <a:spcPts val="0"/>
                        </a:spcAft>
                        <a:buNone/>
                      </a:pPr>
                      <a:r>
                        <a:rPr b="1" lang="en" sz="1000">
                          <a:latin typeface="Nunito"/>
                          <a:ea typeface="Nunito"/>
                          <a:cs typeface="Nunito"/>
                          <a:sym typeface="Nunito"/>
                        </a:rPr>
                        <a:t>1</a:t>
                      </a:r>
                      <a:endParaRPr sz="1000">
                        <a:latin typeface="Nunito"/>
                        <a:ea typeface="Nunito"/>
                        <a:cs typeface="Nunito"/>
                        <a:sym typeface="Nunito"/>
                      </a:endParaRPr>
                    </a:p>
                  </a:txBody>
                  <a:tcPr marT="0" marB="0" marR="73025" marL="73025" anchor="b">
                    <a:lnL cap="flat" cmpd="sng" w="635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Nunito"/>
                          <a:ea typeface="Nunito"/>
                          <a:cs typeface="Nunito"/>
                          <a:sym typeface="Nunito"/>
                        </a:rPr>
                        <a:t>LOW         </a:t>
                      </a:r>
                      <a:endParaRPr sz="1000">
                        <a:latin typeface="Nunito"/>
                        <a:ea typeface="Nunito"/>
                        <a:cs typeface="Nunito"/>
                        <a:sym typeface="Nunito"/>
                      </a:endParaRPr>
                    </a:p>
                    <a:p>
                      <a:pPr indent="0" lvl="0" marL="0" rtl="0" algn="ctr">
                        <a:spcBef>
                          <a:spcPts val="0"/>
                        </a:spcBef>
                        <a:spcAft>
                          <a:spcPts val="0"/>
                        </a:spcAft>
                        <a:buNone/>
                      </a:pPr>
                      <a:r>
                        <a:rPr b="1" lang="en" sz="1000">
                          <a:latin typeface="Nunito"/>
                          <a:ea typeface="Nunito"/>
                          <a:cs typeface="Nunito"/>
                          <a:sym typeface="Nunito"/>
                        </a:rPr>
                        <a:t>2</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Nunito"/>
                          <a:ea typeface="Nunito"/>
                          <a:cs typeface="Nunito"/>
                          <a:sym typeface="Nunito"/>
                        </a:rPr>
                        <a:t>MEDIUM        </a:t>
                      </a:r>
                      <a:endParaRPr sz="1000">
                        <a:latin typeface="Nunito"/>
                        <a:ea typeface="Nunito"/>
                        <a:cs typeface="Nunito"/>
                        <a:sym typeface="Nunito"/>
                      </a:endParaRPr>
                    </a:p>
                    <a:p>
                      <a:pPr indent="0" lvl="0" marL="0" rtl="0" algn="ctr">
                        <a:spcBef>
                          <a:spcPts val="0"/>
                        </a:spcBef>
                        <a:spcAft>
                          <a:spcPts val="0"/>
                        </a:spcAft>
                        <a:buNone/>
                      </a:pPr>
                      <a:r>
                        <a:rPr b="1" lang="en" sz="1000">
                          <a:latin typeface="Nunito"/>
                          <a:ea typeface="Nunito"/>
                          <a:cs typeface="Nunito"/>
                          <a:sym typeface="Nunito"/>
                        </a:rPr>
                        <a:t>3</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Nunito"/>
                          <a:ea typeface="Nunito"/>
                          <a:cs typeface="Nunito"/>
                          <a:sym typeface="Nunito"/>
                        </a:rPr>
                        <a:t>HIGH     </a:t>
                      </a:r>
                      <a:r>
                        <a:rPr b="1" lang="en" sz="1000">
                          <a:latin typeface="Nunito"/>
                          <a:ea typeface="Nunito"/>
                          <a:cs typeface="Nunito"/>
                          <a:sym typeface="Nunito"/>
                        </a:rPr>
                        <a:t> </a:t>
                      </a:r>
                      <a:endParaRPr b="1" sz="1000">
                        <a:latin typeface="Nunito"/>
                        <a:ea typeface="Nunito"/>
                        <a:cs typeface="Nunito"/>
                        <a:sym typeface="Nunito"/>
                      </a:endParaRPr>
                    </a:p>
                    <a:p>
                      <a:pPr indent="0" lvl="0" marL="0" rtl="0" algn="ctr">
                        <a:spcBef>
                          <a:spcPts val="0"/>
                        </a:spcBef>
                        <a:spcAft>
                          <a:spcPts val="0"/>
                        </a:spcAft>
                        <a:buNone/>
                      </a:pPr>
                      <a:r>
                        <a:rPr b="1" lang="en" sz="1000">
                          <a:latin typeface="Nunito"/>
                          <a:ea typeface="Nunito"/>
                          <a:cs typeface="Nunito"/>
                          <a:sym typeface="Nunito"/>
                        </a:rPr>
                        <a:t>4</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Nunito"/>
                          <a:ea typeface="Nunito"/>
                          <a:cs typeface="Nunito"/>
                          <a:sym typeface="Nunito"/>
                        </a:rPr>
                        <a:t>VERY HIGH   </a:t>
                      </a:r>
                      <a:r>
                        <a:rPr b="1" lang="en" sz="1000">
                          <a:latin typeface="Nunito"/>
                          <a:ea typeface="Nunito"/>
                          <a:cs typeface="Nunito"/>
                          <a:sym typeface="Nunito"/>
                        </a:rPr>
                        <a:t>5</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161925">
                <a:tc rowSpan="5">
                  <a:txBody>
                    <a:bodyPr/>
                    <a:lstStyle/>
                    <a:p>
                      <a:pPr indent="0" lvl="0" marL="0" rtl="0" algn="ctr">
                        <a:spcBef>
                          <a:spcPts val="0"/>
                        </a:spcBef>
                        <a:spcAft>
                          <a:spcPts val="0"/>
                        </a:spcAft>
                        <a:buNone/>
                      </a:pPr>
                      <a:r>
                        <a:rPr b="1" lang="en" sz="900">
                          <a:latin typeface="Nunito"/>
                          <a:ea typeface="Nunito"/>
                          <a:cs typeface="Nunito"/>
                          <a:sym typeface="Nunito"/>
                        </a:rPr>
                        <a:t>PROBABILITY</a:t>
                      </a:r>
                      <a:endParaRPr b="1" sz="900">
                        <a:latin typeface="Nunito"/>
                        <a:ea typeface="Nunito"/>
                        <a:cs typeface="Nunito"/>
                        <a:sym typeface="Nunito"/>
                      </a:endParaRPr>
                    </a:p>
                  </a:txBody>
                  <a:tcPr marT="0" marB="0" marR="73025" marL="73025" anchor="ctr">
                    <a:lnL cap="flat" cmpd="sng" w="635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1000">
                          <a:latin typeface="Nunito"/>
                          <a:ea typeface="Nunito"/>
                          <a:cs typeface="Nunito"/>
                          <a:sym typeface="Nunito"/>
                        </a:rPr>
                        <a:t>VERY HIGH</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Nunito"/>
                          <a:ea typeface="Nunito"/>
                          <a:cs typeface="Nunito"/>
                          <a:sym typeface="Nunito"/>
                        </a:rPr>
                        <a:t>5</a:t>
                      </a:r>
                      <a:endParaRPr b="1"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Nunito"/>
                          <a:ea typeface="Nunito"/>
                          <a:cs typeface="Nunito"/>
                          <a:sym typeface="Nunito"/>
                        </a:rPr>
                        <a:t>5</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FFFF99"/>
                    </a:solidFill>
                  </a:tcPr>
                </a:tc>
                <a:tc>
                  <a:txBody>
                    <a:bodyPr/>
                    <a:lstStyle/>
                    <a:p>
                      <a:pPr indent="0" lvl="0" marL="0" rtl="0" algn="ctr">
                        <a:spcBef>
                          <a:spcPts val="0"/>
                        </a:spcBef>
                        <a:spcAft>
                          <a:spcPts val="0"/>
                        </a:spcAft>
                        <a:buNone/>
                      </a:pPr>
                      <a:r>
                        <a:rPr lang="en" sz="1000">
                          <a:latin typeface="Nunito"/>
                          <a:ea typeface="Nunito"/>
                          <a:cs typeface="Nunito"/>
                          <a:sym typeface="Nunito"/>
                        </a:rPr>
                        <a:t>10</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sz="1000">
                          <a:latin typeface="Nunito"/>
                          <a:ea typeface="Nunito"/>
                          <a:cs typeface="Nunito"/>
                          <a:sym typeface="Nunito"/>
                        </a:rPr>
                        <a:t>15</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FF0000"/>
                    </a:solidFill>
                  </a:tcPr>
                </a:tc>
                <a:tc>
                  <a:txBody>
                    <a:bodyPr/>
                    <a:lstStyle/>
                    <a:p>
                      <a:pPr indent="0" lvl="0" marL="0" rtl="0" algn="ctr">
                        <a:spcBef>
                          <a:spcPts val="0"/>
                        </a:spcBef>
                        <a:spcAft>
                          <a:spcPts val="0"/>
                        </a:spcAft>
                        <a:buNone/>
                      </a:pPr>
                      <a:r>
                        <a:rPr lang="en" sz="1000">
                          <a:latin typeface="Nunito"/>
                          <a:ea typeface="Nunito"/>
                          <a:cs typeface="Nunito"/>
                          <a:sym typeface="Nunito"/>
                        </a:rPr>
                        <a:t>20</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FF0000"/>
                    </a:solidFill>
                  </a:tcPr>
                </a:tc>
                <a:tc>
                  <a:txBody>
                    <a:bodyPr/>
                    <a:lstStyle/>
                    <a:p>
                      <a:pPr indent="0" lvl="0" marL="0" rtl="0" algn="ctr">
                        <a:spcBef>
                          <a:spcPts val="0"/>
                        </a:spcBef>
                        <a:spcAft>
                          <a:spcPts val="0"/>
                        </a:spcAft>
                        <a:buNone/>
                      </a:pPr>
                      <a:r>
                        <a:rPr lang="en" sz="1000">
                          <a:latin typeface="Nunito"/>
                          <a:ea typeface="Nunito"/>
                          <a:cs typeface="Nunito"/>
                          <a:sym typeface="Nunito"/>
                        </a:rPr>
                        <a:t>25</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FF0000"/>
                    </a:solidFill>
                  </a:tcPr>
                </a:tc>
              </a:tr>
              <a:tr h="161925">
                <a:tc vMerge="1"/>
                <a:tc>
                  <a:txBody>
                    <a:bodyPr/>
                    <a:lstStyle/>
                    <a:p>
                      <a:pPr indent="0" lvl="0" marL="0" rtl="0" algn="ctr">
                        <a:spcBef>
                          <a:spcPts val="0"/>
                        </a:spcBef>
                        <a:spcAft>
                          <a:spcPts val="0"/>
                        </a:spcAft>
                        <a:buNone/>
                      </a:pPr>
                      <a:r>
                        <a:rPr lang="en" sz="1000">
                          <a:latin typeface="Nunito"/>
                          <a:ea typeface="Nunito"/>
                          <a:cs typeface="Nunito"/>
                          <a:sym typeface="Nunito"/>
                        </a:rPr>
                        <a:t>HIGH</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Nunito"/>
                          <a:ea typeface="Nunito"/>
                          <a:cs typeface="Nunito"/>
                          <a:sym typeface="Nunito"/>
                        </a:rPr>
                        <a:t>4</a:t>
                      </a:r>
                      <a:endParaRPr b="1"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Nunito"/>
                          <a:ea typeface="Nunito"/>
                          <a:cs typeface="Nunito"/>
                          <a:sym typeface="Nunito"/>
                        </a:rPr>
                        <a:t>4</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FFFF99"/>
                    </a:solidFill>
                  </a:tcPr>
                </a:tc>
                <a:tc>
                  <a:txBody>
                    <a:bodyPr/>
                    <a:lstStyle/>
                    <a:p>
                      <a:pPr indent="0" lvl="0" marL="0" rtl="0" algn="ctr">
                        <a:spcBef>
                          <a:spcPts val="0"/>
                        </a:spcBef>
                        <a:spcAft>
                          <a:spcPts val="0"/>
                        </a:spcAft>
                        <a:buNone/>
                      </a:pPr>
                      <a:r>
                        <a:rPr lang="en" sz="1000">
                          <a:latin typeface="Nunito"/>
                          <a:ea typeface="Nunito"/>
                          <a:cs typeface="Nunito"/>
                          <a:sym typeface="Nunito"/>
                        </a:rPr>
                        <a:t>8</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FFFF99"/>
                    </a:solidFill>
                  </a:tcPr>
                </a:tc>
                <a:tc>
                  <a:txBody>
                    <a:bodyPr/>
                    <a:lstStyle/>
                    <a:p>
                      <a:pPr indent="0" lvl="0" marL="0" rtl="0" algn="ctr">
                        <a:spcBef>
                          <a:spcPts val="0"/>
                        </a:spcBef>
                        <a:spcAft>
                          <a:spcPts val="0"/>
                        </a:spcAft>
                        <a:buNone/>
                      </a:pPr>
                      <a:r>
                        <a:rPr lang="en" sz="1000">
                          <a:latin typeface="Nunito"/>
                          <a:ea typeface="Nunito"/>
                          <a:cs typeface="Nunito"/>
                          <a:sym typeface="Nunito"/>
                        </a:rPr>
                        <a:t>12</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sz="1000">
                          <a:latin typeface="Nunito"/>
                          <a:ea typeface="Nunito"/>
                          <a:cs typeface="Nunito"/>
                          <a:sym typeface="Nunito"/>
                        </a:rPr>
                        <a:t>16</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FF0000"/>
                    </a:solidFill>
                  </a:tcPr>
                </a:tc>
                <a:tc>
                  <a:txBody>
                    <a:bodyPr/>
                    <a:lstStyle/>
                    <a:p>
                      <a:pPr indent="0" lvl="0" marL="0" rtl="0" algn="ctr">
                        <a:spcBef>
                          <a:spcPts val="0"/>
                        </a:spcBef>
                        <a:spcAft>
                          <a:spcPts val="0"/>
                        </a:spcAft>
                        <a:buNone/>
                      </a:pPr>
                      <a:r>
                        <a:rPr lang="en" sz="1000">
                          <a:latin typeface="Nunito"/>
                          <a:ea typeface="Nunito"/>
                          <a:cs typeface="Nunito"/>
                          <a:sym typeface="Nunito"/>
                        </a:rPr>
                        <a:t>20</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FF0000"/>
                    </a:solidFill>
                  </a:tcPr>
                </a:tc>
              </a:tr>
              <a:tr h="161925">
                <a:tc vMerge="1"/>
                <a:tc>
                  <a:txBody>
                    <a:bodyPr/>
                    <a:lstStyle/>
                    <a:p>
                      <a:pPr indent="0" lvl="0" marL="0" rtl="0" algn="ctr">
                        <a:spcBef>
                          <a:spcPts val="0"/>
                        </a:spcBef>
                        <a:spcAft>
                          <a:spcPts val="0"/>
                        </a:spcAft>
                        <a:buNone/>
                      </a:pPr>
                      <a:r>
                        <a:rPr lang="en" sz="1000">
                          <a:latin typeface="Nunito"/>
                          <a:ea typeface="Nunito"/>
                          <a:cs typeface="Nunito"/>
                          <a:sym typeface="Nunito"/>
                        </a:rPr>
                        <a:t>MEDIUM</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Nunito"/>
                          <a:ea typeface="Nunito"/>
                          <a:cs typeface="Nunito"/>
                          <a:sym typeface="Nunito"/>
                        </a:rPr>
                        <a:t>3</a:t>
                      </a:r>
                      <a:endParaRPr b="1"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Nunito"/>
                          <a:ea typeface="Nunito"/>
                          <a:cs typeface="Nunito"/>
                          <a:sym typeface="Nunito"/>
                        </a:rPr>
                        <a:t>3</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FFFF99"/>
                    </a:solidFill>
                  </a:tcPr>
                </a:tc>
                <a:tc>
                  <a:txBody>
                    <a:bodyPr/>
                    <a:lstStyle/>
                    <a:p>
                      <a:pPr indent="0" lvl="0" marL="0" rtl="0" algn="ctr">
                        <a:spcBef>
                          <a:spcPts val="0"/>
                        </a:spcBef>
                        <a:spcAft>
                          <a:spcPts val="0"/>
                        </a:spcAft>
                        <a:buNone/>
                      </a:pPr>
                      <a:r>
                        <a:rPr lang="en" sz="1000">
                          <a:latin typeface="Nunito"/>
                          <a:ea typeface="Nunito"/>
                          <a:cs typeface="Nunito"/>
                          <a:sym typeface="Nunito"/>
                        </a:rPr>
                        <a:t>6</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FFFF99"/>
                    </a:solidFill>
                  </a:tcPr>
                </a:tc>
                <a:tc>
                  <a:txBody>
                    <a:bodyPr/>
                    <a:lstStyle/>
                    <a:p>
                      <a:pPr indent="0" lvl="0" marL="0" rtl="0" algn="ctr">
                        <a:spcBef>
                          <a:spcPts val="0"/>
                        </a:spcBef>
                        <a:spcAft>
                          <a:spcPts val="0"/>
                        </a:spcAft>
                        <a:buNone/>
                      </a:pPr>
                      <a:r>
                        <a:rPr lang="en" sz="1000">
                          <a:latin typeface="Nunito"/>
                          <a:ea typeface="Nunito"/>
                          <a:cs typeface="Nunito"/>
                          <a:sym typeface="Nunito"/>
                        </a:rPr>
                        <a:t>9</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sz="1000">
                          <a:latin typeface="Nunito"/>
                          <a:ea typeface="Nunito"/>
                          <a:cs typeface="Nunito"/>
                          <a:sym typeface="Nunito"/>
                        </a:rPr>
                        <a:t>12</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sz="1000">
                          <a:latin typeface="Nunito"/>
                          <a:ea typeface="Nunito"/>
                          <a:cs typeface="Nunito"/>
                          <a:sym typeface="Nunito"/>
                        </a:rPr>
                        <a:t>15</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FF0000"/>
                    </a:solidFill>
                  </a:tcPr>
                </a:tc>
              </a:tr>
              <a:tr h="161925">
                <a:tc vMerge="1"/>
                <a:tc>
                  <a:txBody>
                    <a:bodyPr/>
                    <a:lstStyle/>
                    <a:p>
                      <a:pPr indent="0" lvl="0" marL="0" rtl="0" algn="ctr">
                        <a:spcBef>
                          <a:spcPts val="0"/>
                        </a:spcBef>
                        <a:spcAft>
                          <a:spcPts val="0"/>
                        </a:spcAft>
                        <a:buNone/>
                      </a:pPr>
                      <a:r>
                        <a:rPr lang="en" sz="1000">
                          <a:latin typeface="Nunito"/>
                          <a:ea typeface="Nunito"/>
                          <a:cs typeface="Nunito"/>
                          <a:sym typeface="Nunito"/>
                        </a:rPr>
                        <a:t>LOW</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Nunito"/>
                          <a:ea typeface="Nunito"/>
                          <a:cs typeface="Nunito"/>
                          <a:sym typeface="Nunito"/>
                        </a:rPr>
                        <a:t>2</a:t>
                      </a:r>
                      <a:endParaRPr b="1"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Nunito"/>
                          <a:ea typeface="Nunito"/>
                          <a:cs typeface="Nunito"/>
                          <a:sym typeface="Nunito"/>
                        </a:rPr>
                        <a:t>2</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1000">
                          <a:latin typeface="Nunito"/>
                          <a:ea typeface="Nunito"/>
                          <a:cs typeface="Nunito"/>
                          <a:sym typeface="Nunito"/>
                        </a:rPr>
                        <a:t>4</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FFFF99"/>
                    </a:solidFill>
                  </a:tcPr>
                </a:tc>
                <a:tc>
                  <a:txBody>
                    <a:bodyPr/>
                    <a:lstStyle/>
                    <a:p>
                      <a:pPr indent="0" lvl="0" marL="0" rtl="0" algn="ctr">
                        <a:spcBef>
                          <a:spcPts val="0"/>
                        </a:spcBef>
                        <a:spcAft>
                          <a:spcPts val="0"/>
                        </a:spcAft>
                        <a:buNone/>
                      </a:pPr>
                      <a:r>
                        <a:rPr lang="en" sz="1000">
                          <a:latin typeface="Nunito"/>
                          <a:ea typeface="Nunito"/>
                          <a:cs typeface="Nunito"/>
                          <a:sym typeface="Nunito"/>
                        </a:rPr>
                        <a:t>6</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FFFF99"/>
                    </a:solidFill>
                  </a:tcPr>
                </a:tc>
                <a:tc>
                  <a:txBody>
                    <a:bodyPr/>
                    <a:lstStyle/>
                    <a:p>
                      <a:pPr indent="0" lvl="0" marL="0" rtl="0" algn="ctr">
                        <a:spcBef>
                          <a:spcPts val="0"/>
                        </a:spcBef>
                        <a:spcAft>
                          <a:spcPts val="0"/>
                        </a:spcAft>
                        <a:buNone/>
                      </a:pPr>
                      <a:r>
                        <a:rPr lang="en" sz="1000">
                          <a:latin typeface="Nunito"/>
                          <a:ea typeface="Nunito"/>
                          <a:cs typeface="Nunito"/>
                          <a:sym typeface="Nunito"/>
                        </a:rPr>
                        <a:t>8</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FFFF99"/>
                    </a:solidFill>
                  </a:tcPr>
                </a:tc>
                <a:tc>
                  <a:txBody>
                    <a:bodyPr/>
                    <a:lstStyle/>
                    <a:p>
                      <a:pPr indent="0" lvl="0" marL="0" rtl="0" algn="ctr">
                        <a:spcBef>
                          <a:spcPts val="0"/>
                        </a:spcBef>
                        <a:spcAft>
                          <a:spcPts val="0"/>
                        </a:spcAft>
                        <a:buNone/>
                      </a:pPr>
                      <a:r>
                        <a:rPr lang="en" sz="1000">
                          <a:latin typeface="Nunito"/>
                          <a:ea typeface="Nunito"/>
                          <a:cs typeface="Nunito"/>
                          <a:sym typeface="Nunito"/>
                        </a:rPr>
                        <a:t>12</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FF9900"/>
                    </a:solidFill>
                  </a:tcPr>
                </a:tc>
              </a:tr>
              <a:tr h="161925">
                <a:tc vMerge="1"/>
                <a:tc>
                  <a:txBody>
                    <a:bodyPr/>
                    <a:lstStyle/>
                    <a:p>
                      <a:pPr indent="0" lvl="0" marL="0" rtl="0" algn="ctr">
                        <a:spcBef>
                          <a:spcPts val="0"/>
                        </a:spcBef>
                        <a:spcAft>
                          <a:spcPts val="0"/>
                        </a:spcAft>
                        <a:buNone/>
                      </a:pPr>
                      <a:r>
                        <a:rPr lang="en" sz="1000">
                          <a:latin typeface="Nunito"/>
                          <a:ea typeface="Nunito"/>
                          <a:cs typeface="Nunito"/>
                          <a:sym typeface="Nunito"/>
                        </a:rPr>
                        <a:t>VERY LOW</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Nunito"/>
                          <a:ea typeface="Nunito"/>
                          <a:cs typeface="Nunito"/>
                          <a:sym typeface="Nunito"/>
                        </a:rPr>
                        <a:t>1</a:t>
                      </a:r>
                      <a:endParaRPr b="1"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Nunito"/>
                          <a:ea typeface="Nunito"/>
                          <a:cs typeface="Nunito"/>
                          <a:sym typeface="Nunito"/>
                        </a:rPr>
                        <a:t>1</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1000">
                          <a:latin typeface="Nunito"/>
                          <a:ea typeface="Nunito"/>
                          <a:cs typeface="Nunito"/>
                          <a:sym typeface="Nunito"/>
                        </a:rPr>
                        <a:t>2</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1000">
                          <a:latin typeface="Nunito"/>
                          <a:ea typeface="Nunito"/>
                          <a:cs typeface="Nunito"/>
                          <a:sym typeface="Nunito"/>
                        </a:rPr>
                        <a:t>3</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FFFF99"/>
                    </a:solidFill>
                  </a:tcPr>
                </a:tc>
                <a:tc>
                  <a:txBody>
                    <a:bodyPr/>
                    <a:lstStyle/>
                    <a:p>
                      <a:pPr indent="0" lvl="0" marL="0" rtl="0" algn="ctr">
                        <a:spcBef>
                          <a:spcPts val="0"/>
                        </a:spcBef>
                        <a:spcAft>
                          <a:spcPts val="0"/>
                        </a:spcAft>
                        <a:buNone/>
                      </a:pPr>
                      <a:r>
                        <a:rPr lang="en" sz="1000">
                          <a:latin typeface="Nunito"/>
                          <a:ea typeface="Nunito"/>
                          <a:cs typeface="Nunito"/>
                          <a:sym typeface="Nunito"/>
                        </a:rPr>
                        <a:t>4</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FFFF99"/>
                    </a:solidFill>
                  </a:tcPr>
                </a:tc>
                <a:tc>
                  <a:txBody>
                    <a:bodyPr/>
                    <a:lstStyle/>
                    <a:p>
                      <a:pPr indent="0" lvl="0" marL="0" rtl="0" algn="ctr">
                        <a:spcBef>
                          <a:spcPts val="0"/>
                        </a:spcBef>
                        <a:spcAft>
                          <a:spcPts val="0"/>
                        </a:spcAft>
                        <a:buNone/>
                      </a:pPr>
                      <a:r>
                        <a:rPr lang="en" sz="1000">
                          <a:latin typeface="Nunito"/>
                          <a:ea typeface="Nunito"/>
                          <a:cs typeface="Nunito"/>
                          <a:sym typeface="Nunito"/>
                        </a:rPr>
                        <a:t>5</a:t>
                      </a:r>
                      <a:endParaRPr sz="1000">
                        <a:latin typeface="Nunito"/>
                        <a:ea typeface="Nunito"/>
                        <a:cs typeface="Nunito"/>
                        <a:sym typeface="Nunito"/>
                      </a:endParaRPr>
                    </a:p>
                  </a:txBody>
                  <a:tcPr marT="0" marB="0" marR="73025" marL="73025" anchor="b">
                    <a:lnL cap="flat" cmpd="sng">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FFFF99"/>
                    </a:solidFill>
                  </a:tcPr>
                </a:tc>
              </a:tr>
            </a:tbl>
          </a:graphicData>
        </a:graphic>
      </p:graphicFrame>
      <p:graphicFrame>
        <p:nvGraphicFramePr>
          <p:cNvPr id="1245" name="Google Shape;1245;p146"/>
          <p:cNvGraphicFramePr/>
          <p:nvPr/>
        </p:nvGraphicFramePr>
        <p:xfrm>
          <a:off x="898925" y="7272000"/>
          <a:ext cx="3000000" cy="3000000"/>
        </p:xfrm>
        <a:graphic>
          <a:graphicData uri="http://schemas.openxmlformats.org/drawingml/2006/table">
            <a:tbl>
              <a:tblPr>
                <a:noFill/>
                <a:tableStyleId>{2713B1EE-079B-4293-8F68-AE873BE4785B}</a:tableStyleId>
              </a:tblPr>
              <a:tblGrid>
                <a:gridCol w="723425"/>
                <a:gridCol w="191400"/>
                <a:gridCol w="4741050"/>
              </a:tblGrid>
              <a:tr h="381000">
                <a:tc>
                  <a:txBody>
                    <a:bodyPr/>
                    <a:lstStyle/>
                    <a:p>
                      <a:pPr indent="0" lvl="0" marL="0" rtl="0" algn="l">
                        <a:spcBef>
                          <a:spcPts val="0"/>
                        </a:spcBef>
                        <a:spcAft>
                          <a:spcPts val="0"/>
                        </a:spcAft>
                        <a:buNone/>
                      </a:pPr>
                      <a:r>
                        <a:t/>
                      </a:r>
                      <a:endParaRPr/>
                    </a:p>
                  </a:txBody>
                  <a:tcPr marT="91425" marB="91425" marR="91425" marL="91425">
                    <a:lnL cap="flat" cmpd="sng" w="114300">
                      <a:solidFill>
                        <a:srgbClr val="F3F3F3"/>
                      </a:solidFill>
                      <a:prstDash val="solid"/>
                      <a:round/>
                      <a:headEnd len="sm" w="sm" type="none"/>
                      <a:tailEnd len="sm" w="sm" type="none"/>
                    </a:lnL>
                    <a:lnR cap="flat" cmpd="sng" w="114300">
                      <a:solidFill>
                        <a:srgbClr val="F3F3F3"/>
                      </a:solidFill>
                      <a:prstDash val="solid"/>
                      <a:round/>
                      <a:headEnd len="sm" w="sm" type="none"/>
                      <a:tailEnd len="sm" w="sm" type="none"/>
                    </a:lnR>
                    <a:lnT cap="flat" cmpd="sng" w="114300">
                      <a:solidFill>
                        <a:srgbClr val="F3F3F3"/>
                      </a:solidFill>
                      <a:prstDash val="solid"/>
                      <a:round/>
                      <a:headEnd len="sm" w="sm" type="none"/>
                      <a:tailEnd len="sm" w="sm" type="none"/>
                    </a:lnT>
                    <a:lnB cap="flat" cmpd="sng" w="114300">
                      <a:solidFill>
                        <a:srgbClr val="F3F3F3"/>
                      </a:solidFill>
                      <a:prstDash val="solid"/>
                      <a:round/>
                      <a:headEnd len="sm" w="sm" type="none"/>
                      <a:tailEnd len="sm" w="sm" type="none"/>
                    </a:lnB>
                    <a:solidFill>
                      <a:srgbClr val="FF0000"/>
                    </a:solidFill>
                  </a:tcPr>
                </a:tc>
                <a:tc>
                  <a:txBody>
                    <a:bodyPr/>
                    <a:lstStyle/>
                    <a:p>
                      <a:pPr indent="0" lvl="0" marL="0" rtl="0" algn="ctr">
                        <a:spcBef>
                          <a:spcPts val="0"/>
                        </a:spcBef>
                        <a:spcAft>
                          <a:spcPts val="0"/>
                        </a:spcAft>
                        <a:buNone/>
                      </a:pPr>
                      <a:r>
                        <a:rPr lang="en">
                          <a:solidFill>
                            <a:srgbClr val="666666"/>
                          </a:solidFill>
                        </a:rPr>
                        <a:t>–</a:t>
                      </a:r>
                      <a:endParaRPr>
                        <a:solidFill>
                          <a:srgbClr val="666666"/>
                        </a:solidFill>
                      </a:endParaRPr>
                    </a:p>
                  </a:txBody>
                  <a:tcPr marT="91425" marB="91425" marR="0" marL="0">
                    <a:lnL cap="flat" cmpd="sng" w="114300">
                      <a:solidFill>
                        <a:srgbClr val="F3F3F3"/>
                      </a:solidFill>
                      <a:prstDash val="solid"/>
                      <a:round/>
                      <a:headEnd len="sm" w="sm" type="none"/>
                      <a:tailEnd len="sm" w="sm" type="none"/>
                    </a:lnL>
                    <a:lnR cap="flat" cmpd="sng" w="114300">
                      <a:solidFill>
                        <a:srgbClr val="F3F3F3"/>
                      </a:solidFill>
                      <a:prstDash val="solid"/>
                      <a:round/>
                      <a:headEnd len="sm" w="sm" type="none"/>
                      <a:tailEnd len="sm" w="sm" type="none"/>
                    </a:lnR>
                    <a:lnT cap="flat" cmpd="sng" w="114300">
                      <a:solidFill>
                        <a:srgbClr val="F3F3F3"/>
                      </a:solidFill>
                      <a:prstDash val="solid"/>
                      <a:round/>
                      <a:headEnd len="sm" w="sm" type="none"/>
                      <a:tailEnd len="sm" w="sm" type="none"/>
                    </a:lnT>
                    <a:lnB cap="flat" cmpd="sng" w="114300">
                      <a:solidFill>
                        <a:srgbClr val="F3F3F3"/>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34343"/>
                          </a:solidFill>
                          <a:latin typeface="Nunito Medium"/>
                          <a:ea typeface="Nunito Medium"/>
                          <a:cs typeface="Nunito Medium"/>
                          <a:sym typeface="Nunito Medium"/>
                        </a:rPr>
                        <a:t>Critical risk. Requires urgent preventive actions. Service must not be provided without taking urgent preventive actions for these risks.</a:t>
                      </a:r>
                      <a:endParaRPr sz="1000">
                        <a:solidFill>
                          <a:srgbClr val="434343"/>
                        </a:solidFill>
                        <a:latin typeface="Nunito Medium"/>
                        <a:ea typeface="Nunito Medium"/>
                        <a:cs typeface="Nunito Medium"/>
                        <a:sym typeface="Nunito Medium"/>
                      </a:endParaRPr>
                    </a:p>
                  </a:txBody>
                  <a:tcPr marT="91425" marB="91425" marR="91425" marL="91425">
                    <a:lnL cap="flat" cmpd="sng" w="114300">
                      <a:solidFill>
                        <a:srgbClr val="F3F3F3"/>
                      </a:solidFill>
                      <a:prstDash val="solid"/>
                      <a:round/>
                      <a:headEnd len="sm" w="sm" type="none"/>
                      <a:tailEnd len="sm" w="sm" type="none"/>
                    </a:lnL>
                    <a:lnR cap="flat" cmpd="sng" w="114300">
                      <a:solidFill>
                        <a:srgbClr val="F3F3F3"/>
                      </a:solidFill>
                      <a:prstDash val="solid"/>
                      <a:round/>
                      <a:headEnd len="sm" w="sm" type="none"/>
                      <a:tailEnd len="sm" w="sm" type="none"/>
                    </a:lnR>
                    <a:lnT cap="flat" cmpd="sng" w="114300">
                      <a:solidFill>
                        <a:srgbClr val="F3F3F3"/>
                      </a:solidFill>
                      <a:prstDash val="solid"/>
                      <a:round/>
                      <a:headEnd len="sm" w="sm" type="none"/>
                      <a:tailEnd len="sm" w="sm" type="none"/>
                    </a:lnT>
                    <a:lnB cap="flat" cmpd="sng" w="114300">
                      <a:solidFill>
                        <a:srgbClr val="F3F3F3"/>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114300">
                      <a:solidFill>
                        <a:srgbClr val="F3F3F3"/>
                      </a:solidFill>
                      <a:prstDash val="solid"/>
                      <a:round/>
                      <a:headEnd len="sm" w="sm" type="none"/>
                      <a:tailEnd len="sm" w="sm" type="none"/>
                    </a:lnL>
                    <a:lnR cap="flat" cmpd="sng" w="114300">
                      <a:solidFill>
                        <a:srgbClr val="F3F3F3"/>
                      </a:solidFill>
                      <a:prstDash val="solid"/>
                      <a:round/>
                      <a:headEnd len="sm" w="sm" type="none"/>
                      <a:tailEnd len="sm" w="sm" type="none"/>
                    </a:lnR>
                    <a:lnT cap="flat" cmpd="sng" w="114300">
                      <a:solidFill>
                        <a:srgbClr val="F3F3F3"/>
                      </a:solidFill>
                      <a:prstDash val="solid"/>
                      <a:round/>
                      <a:headEnd len="sm" w="sm" type="none"/>
                      <a:tailEnd len="sm" w="sm" type="none"/>
                    </a:lnT>
                    <a:lnB cap="flat" cmpd="sng" w="114300">
                      <a:solidFill>
                        <a:srgbClr val="F3F3F3"/>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solidFill>
                            <a:srgbClr val="666666"/>
                          </a:solidFill>
                        </a:rPr>
                        <a:t>–</a:t>
                      </a:r>
                      <a:endParaRPr>
                        <a:solidFill>
                          <a:srgbClr val="666666"/>
                        </a:solidFill>
                      </a:endParaRPr>
                    </a:p>
                  </a:txBody>
                  <a:tcPr marT="91425" marB="91425" marR="0" marL="0">
                    <a:lnL cap="flat" cmpd="sng" w="114300">
                      <a:solidFill>
                        <a:srgbClr val="F3F3F3"/>
                      </a:solidFill>
                      <a:prstDash val="solid"/>
                      <a:round/>
                      <a:headEnd len="sm" w="sm" type="none"/>
                      <a:tailEnd len="sm" w="sm" type="none"/>
                    </a:lnL>
                    <a:lnR cap="flat" cmpd="sng" w="114300">
                      <a:solidFill>
                        <a:srgbClr val="F3F3F3"/>
                      </a:solidFill>
                      <a:prstDash val="solid"/>
                      <a:round/>
                      <a:headEnd len="sm" w="sm" type="none"/>
                      <a:tailEnd len="sm" w="sm" type="none"/>
                    </a:lnR>
                    <a:lnT cap="flat" cmpd="sng" w="114300">
                      <a:solidFill>
                        <a:srgbClr val="F3F3F3"/>
                      </a:solidFill>
                      <a:prstDash val="solid"/>
                      <a:round/>
                      <a:headEnd len="sm" w="sm" type="none"/>
                      <a:tailEnd len="sm" w="sm" type="none"/>
                    </a:lnT>
                    <a:lnB cap="flat" cmpd="sng" w="114300">
                      <a:solidFill>
                        <a:srgbClr val="F3F3F3"/>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34343"/>
                          </a:solidFill>
                          <a:latin typeface="Nunito Medium"/>
                          <a:ea typeface="Nunito Medium"/>
                          <a:cs typeface="Nunito Medium"/>
                          <a:sym typeface="Nunito Medium"/>
                        </a:rPr>
                        <a:t>Important risk. Mandatory preventive measurements. The variables of the process/service must be tightly controlled during the operation.</a:t>
                      </a:r>
                      <a:endParaRPr sz="1000">
                        <a:solidFill>
                          <a:srgbClr val="434343"/>
                        </a:solidFill>
                        <a:latin typeface="Nunito Medium"/>
                        <a:ea typeface="Nunito Medium"/>
                        <a:cs typeface="Nunito Medium"/>
                        <a:sym typeface="Nunito Medium"/>
                      </a:endParaRPr>
                    </a:p>
                  </a:txBody>
                  <a:tcPr marT="91425" marB="91425" marR="91425" marL="91425">
                    <a:lnL cap="flat" cmpd="sng" w="114300">
                      <a:solidFill>
                        <a:srgbClr val="F3F3F3"/>
                      </a:solidFill>
                      <a:prstDash val="solid"/>
                      <a:round/>
                      <a:headEnd len="sm" w="sm" type="none"/>
                      <a:tailEnd len="sm" w="sm" type="none"/>
                    </a:lnL>
                    <a:lnR cap="flat" cmpd="sng" w="114300">
                      <a:solidFill>
                        <a:srgbClr val="F3F3F3"/>
                      </a:solidFill>
                      <a:prstDash val="solid"/>
                      <a:round/>
                      <a:headEnd len="sm" w="sm" type="none"/>
                      <a:tailEnd len="sm" w="sm" type="none"/>
                    </a:lnR>
                    <a:lnT cap="flat" cmpd="sng" w="114300">
                      <a:solidFill>
                        <a:srgbClr val="F3F3F3"/>
                      </a:solidFill>
                      <a:prstDash val="solid"/>
                      <a:round/>
                      <a:headEnd len="sm" w="sm" type="none"/>
                      <a:tailEnd len="sm" w="sm" type="none"/>
                    </a:lnT>
                    <a:lnB cap="flat" cmpd="sng" w="114300">
                      <a:solidFill>
                        <a:srgbClr val="F3F3F3"/>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114300">
                      <a:solidFill>
                        <a:srgbClr val="F3F3F3"/>
                      </a:solidFill>
                      <a:prstDash val="solid"/>
                      <a:round/>
                      <a:headEnd len="sm" w="sm" type="none"/>
                      <a:tailEnd len="sm" w="sm" type="none"/>
                    </a:lnL>
                    <a:lnR cap="flat" cmpd="sng" w="114300">
                      <a:solidFill>
                        <a:srgbClr val="F3F3F3"/>
                      </a:solidFill>
                      <a:prstDash val="solid"/>
                      <a:round/>
                      <a:headEnd len="sm" w="sm" type="none"/>
                      <a:tailEnd len="sm" w="sm" type="none"/>
                    </a:lnR>
                    <a:lnT cap="flat" cmpd="sng" w="114300">
                      <a:solidFill>
                        <a:srgbClr val="F3F3F3"/>
                      </a:solidFill>
                      <a:prstDash val="solid"/>
                      <a:round/>
                      <a:headEnd len="sm" w="sm" type="none"/>
                      <a:tailEnd len="sm" w="sm" type="none"/>
                    </a:lnT>
                    <a:lnB cap="flat" cmpd="sng" w="114300">
                      <a:solidFill>
                        <a:srgbClr val="F3F3F3"/>
                      </a:solidFill>
                      <a:prstDash val="solid"/>
                      <a:round/>
                      <a:headEnd len="sm" w="sm" type="none"/>
                      <a:tailEnd len="sm" w="sm" type="none"/>
                    </a:lnB>
                    <a:solidFill>
                      <a:srgbClr val="FFFF99"/>
                    </a:solidFill>
                  </a:tcPr>
                </a:tc>
                <a:tc>
                  <a:txBody>
                    <a:bodyPr/>
                    <a:lstStyle/>
                    <a:p>
                      <a:pPr indent="0" lvl="0" marL="0" rtl="0" algn="ctr">
                        <a:spcBef>
                          <a:spcPts val="0"/>
                        </a:spcBef>
                        <a:spcAft>
                          <a:spcPts val="0"/>
                        </a:spcAft>
                        <a:buNone/>
                      </a:pPr>
                      <a:r>
                        <a:rPr lang="en">
                          <a:solidFill>
                            <a:srgbClr val="666666"/>
                          </a:solidFill>
                        </a:rPr>
                        <a:t>–</a:t>
                      </a:r>
                      <a:endParaRPr>
                        <a:solidFill>
                          <a:srgbClr val="666666"/>
                        </a:solidFill>
                      </a:endParaRPr>
                    </a:p>
                  </a:txBody>
                  <a:tcPr marT="91425" marB="91425" marR="0" marL="0">
                    <a:lnL cap="flat" cmpd="sng" w="114300">
                      <a:solidFill>
                        <a:srgbClr val="F3F3F3"/>
                      </a:solidFill>
                      <a:prstDash val="solid"/>
                      <a:round/>
                      <a:headEnd len="sm" w="sm" type="none"/>
                      <a:tailEnd len="sm" w="sm" type="none"/>
                    </a:lnL>
                    <a:lnR cap="flat" cmpd="sng" w="114300">
                      <a:solidFill>
                        <a:srgbClr val="F3F3F3"/>
                      </a:solidFill>
                      <a:prstDash val="solid"/>
                      <a:round/>
                      <a:headEnd len="sm" w="sm" type="none"/>
                      <a:tailEnd len="sm" w="sm" type="none"/>
                    </a:lnR>
                    <a:lnT cap="flat" cmpd="sng" w="114300">
                      <a:solidFill>
                        <a:srgbClr val="F3F3F3"/>
                      </a:solidFill>
                      <a:prstDash val="solid"/>
                      <a:round/>
                      <a:headEnd len="sm" w="sm" type="none"/>
                      <a:tailEnd len="sm" w="sm" type="none"/>
                    </a:lnT>
                    <a:lnB cap="flat" cmpd="sng" w="114300">
                      <a:solidFill>
                        <a:srgbClr val="F3F3F3"/>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34343"/>
                          </a:solidFill>
                          <a:latin typeface="Nunito Medium"/>
                          <a:ea typeface="Nunito Medium"/>
                          <a:cs typeface="Nunito Medium"/>
                          <a:sym typeface="Nunito Medium"/>
                        </a:rPr>
                        <a:t>Considerable risk. Analyze the economic viability of introducing preventive actions to reduce the level of risk. If not viable, keep variables controlled.</a:t>
                      </a:r>
                      <a:endParaRPr sz="1000">
                        <a:solidFill>
                          <a:srgbClr val="434343"/>
                        </a:solidFill>
                        <a:latin typeface="Nunito Medium"/>
                        <a:ea typeface="Nunito Medium"/>
                        <a:cs typeface="Nunito Medium"/>
                        <a:sym typeface="Nunito Medium"/>
                      </a:endParaRPr>
                    </a:p>
                  </a:txBody>
                  <a:tcPr marT="91425" marB="91425" marR="91425" marL="91425">
                    <a:lnL cap="flat" cmpd="sng" w="114300">
                      <a:solidFill>
                        <a:srgbClr val="F3F3F3"/>
                      </a:solidFill>
                      <a:prstDash val="solid"/>
                      <a:round/>
                      <a:headEnd len="sm" w="sm" type="none"/>
                      <a:tailEnd len="sm" w="sm" type="none"/>
                    </a:lnL>
                    <a:lnR cap="flat" cmpd="sng" w="114300">
                      <a:solidFill>
                        <a:srgbClr val="F3F3F3"/>
                      </a:solidFill>
                      <a:prstDash val="solid"/>
                      <a:round/>
                      <a:headEnd len="sm" w="sm" type="none"/>
                      <a:tailEnd len="sm" w="sm" type="none"/>
                    </a:lnR>
                    <a:lnT cap="flat" cmpd="sng" w="114300">
                      <a:solidFill>
                        <a:srgbClr val="F3F3F3"/>
                      </a:solidFill>
                      <a:prstDash val="solid"/>
                      <a:round/>
                      <a:headEnd len="sm" w="sm" type="none"/>
                      <a:tailEnd len="sm" w="sm" type="none"/>
                    </a:lnT>
                    <a:lnB cap="flat" cmpd="sng" w="114300">
                      <a:solidFill>
                        <a:srgbClr val="F3F3F3"/>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114300">
                      <a:solidFill>
                        <a:srgbClr val="F3F3F3"/>
                      </a:solidFill>
                      <a:prstDash val="solid"/>
                      <a:round/>
                      <a:headEnd len="sm" w="sm" type="none"/>
                      <a:tailEnd len="sm" w="sm" type="none"/>
                    </a:lnL>
                    <a:lnR cap="flat" cmpd="sng" w="114300">
                      <a:solidFill>
                        <a:srgbClr val="F3F3F3"/>
                      </a:solidFill>
                      <a:prstDash val="solid"/>
                      <a:round/>
                      <a:headEnd len="sm" w="sm" type="none"/>
                      <a:tailEnd len="sm" w="sm" type="none"/>
                    </a:lnR>
                    <a:lnT cap="flat" cmpd="sng" w="114300">
                      <a:solidFill>
                        <a:srgbClr val="F3F3F3"/>
                      </a:solidFill>
                      <a:prstDash val="solid"/>
                      <a:round/>
                      <a:headEnd len="sm" w="sm" type="none"/>
                      <a:tailEnd len="sm" w="sm" type="none"/>
                    </a:lnT>
                    <a:lnB cap="flat" cmpd="sng" w="114300">
                      <a:solidFill>
                        <a:srgbClr val="F3F3F3"/>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solidFill>
                            <a:srgbClr val="666666"/>
                          </a:solidFill>
                        </a:rPr>
                        <a:t>–</a:t>
                      </a:r>
                      <a:endParaRPr>
                        <a:solidFill>
                          <a:srgbClr val="666666"/>
                        </a:solidFill>
                      </a:endParaRPr>
                    </a:p>
                  </a:txBody>
                  <a:tcPr marT="91425" marB="91425" marR="0" marL="0">
                    <a:lnL cap="flat" cmpd="sng" w="114300">
                      <a:solidFill>
                        <a:srgbClr val="F3F3F3"/>
                      </a:solidFill>
                      <a:prstDash val="solid"/>
                      <a:round/>
                      <a:headEnd len="sm" w="sm" type="none"/>
                      <a:tailEnd len="sm" w="sm" type="none"/>
                    </a:lnL>
                    <a:lnR cap="flat" cmpd="sng" w="114300">
                      <a:solidFill>
                        <a:srgbClr val="F3F3F3"/>
                      </a:solidFill>
                      <a:prstDash val="solid"/>
                      <a:round/>
                      <a:headEnd len="sm" w="sm" type="none"/>
                      <a:tailEnd len="sm" w="sm" type="none"/>
                    </a:lnR>
                    <a:lnT cap="flat" cmpd="sng" w="114300">
                      <a:solidFill>
                        <a:srgbClr val="F3F3F3"/>
                      </a:solidFill>
                      <a:prstDash val="solid"/>
                      <a:round/>
                      <a:headEnd len="sm" w="sm" type="none"/>
                      <a:tailEnd len="sm" w="sm" type="none"/>
                    </a:lnT>
                    <a:lnB cap="flat" cmpd="sng" w="114300">
                      <a:solidFill>
                        <a:srgbClr val="F3F3F3"/>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434343"/>
                          </a:solidFill>
                          <a:latin typeface="Nunito Medium"/>
                          <a:ea typeface="Nunito Medium"/>
                          <a:cs typeface="Nunito Medium"/>
                          <a:sym typeface="Nunito Medium"/>
                        </a:rPr>
                        <a:t>Marginal risk.It should be controlled but requires no initial preventive actions.</a:t>
                      </a:r>
                      <a:endParaRPr sz="1000">
                        <a:solidFill>
                          <a:srgbClr val="434343"/>
                        </a:solidFill>
                        <a:latin typeface="Nunito Medium"/>
                        <a:ea typeface="Nunito Medium"/>
                        <a:cs typeface="Nunito Medium"/>
                        <a:sym typeface="Nunito Medium"/>
                      </a:endParaRPr>
                    </a:p>
                  </a:txBody>
                  <a:tcPr marT="91425" marB="91425" marR="91425" marL="91425">
                    <a:lnL cap="flat" cmpd="sng" w="114300">
                      <a:solidFill>
                        <a:srgbClr val="F3F3F3"/>
                      </a:solidFill>
                      <a:prstDash val="solid"/>
                      <a:round/>
                      <a:headEnd len="sm" w="sm" type="none"/>
                      <a:tailEnd len="sm" w="sm" type="none"/>
                    </a:lnL>
                    <a:lnR cap="flat" cmpd="sng" w="114300">
                      <a:solidFill>
                        <a:srgbClr val="F3F3F3"/>
                      </a:solidFill>
                      <a:prstDash val="solid"/>
                      <a:round/>
                      <a:headEnd len="sm" w="sm" type="none"/>
                      <a:tailEnd len="sm" w="sm" type="none"/>
                    </a:lnR>
                    <a:lnT cap="flat" cmpd="sng" w="114300">
                      <a:solidFill>
                        <a:srgbClr val="F3F3F3"/>
                      </a:solidFill>
                      <a:prstDash val="solid"/>
                      <a:round/>
                      <a:headEnd len="sm" w="sm" type="none"/>
                      <a:tailEnd len="sm" w="sm" type="none"/>
                    </a:lnT>
                    <a:lnB cap="flat" cmpd="sng" w="114300">
                      <a:solidFill>
                        <a:srgbClr val="F3F3F3"/>
                      </a:solidFill>
                      <a:prstDash val="solid"/>
                      <a:round/>
                      <a:headEnd len="sm" w="sm" type="none"/>
                      <a:tailEnd len="sm" w="sm" type="none"/>
                    </a:lnB>
                  </a:tcPr>
                </a:tc>
              </a:tr>
            </a:tbl>
          </a:graphicData>
        </a:graphic>
      </p:graphicFrame>
      <p:sp>
        <p:nvSpPr>
          <p:cNvPr id="1246" name="Google Shape;1246;p146"/>
          <p:cNvSpPr txBox="1"/>
          <p:nvPr>
            <p:ph idx="1" type="subTitle"/>
          </p:nvPr>
        </p:nvSpPr>
        <p:spPr>
          <a:xfrm>
            <a:off x="210750" y="9338275"/>
            <a:ext cx="7247100" cy="37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B5394"/>
                </a:solidFill>
                <a:latin typeface="Nunito Black"/>
                <a:ea typeface="Nunito Black"/>
                <a:cs typeface="Nunito Black"/>
                <a:sym typeface="Nunito Black"/>
              </a:rPr>
              <a:t>- </a:t>
            </a:r>
            <a:r>
              <a:rPr lang="en">
                <a:solidFill>
                  <a:srgbClr val="0B5394"/>
                </a:solidFill>
                <a:latin typeface="Nunito Black"/>
                <a:ea typeface="Nunito Black"/>
                <a:cs typeface="Nunito Black"/>
                <a:sym typeface="Nunito Black"/>
              </a:rPr>
              <a:t>REGISTER COMING SOON -</a:t>
            </a:r>
            <a:endParaRPr>
              <a:solidFill>
                <a:srgbClr val="0B5394"/>
              </a:solidFill>
              <a:latin typeface="Nunito Black"/>
              <a:ea typeface="Nunito Black"/>
              <a:cs typeface="Nunito Black"/>
              <a:sym typeface="Nunito Black"/>
            </a:endParaRPr>
          </a:p>
        </p:txBody>
      </p:sp>
      <p:sp>
        <p:nvSpPr>
          <p:cNvPr id="1247" name="Google Shape;1247;p146"/>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latin typeface="Nunito ExtraBold"/>
                <a:ea typeface="Nunito ExtraBold"/>
                <a:cs typeface="Nunito ExtraBold"/>
                <a:sym typeface="Nunito ExtraBold"/>
              </a:rPr>
              <a:t>‹#›</a:t>
            </a:fld>
            <a:endParaRPr>
              <a:solidFill>
                <a:schemeClr val="accent1"/>
              </a:solidFill>
              <a:latin typeface="Nunito ExtraBold"/>
              <a:ea typeface="Nunito ExtraBold"/>
              <a:cs typeface="Nunito ExtraBold"/>
              <a:sym typeface="Nunito Extra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251" name="Shape 1251"/>
        <p:cNvGrpSpPr/>
        <p:nvPr/>
      </p:nvGrpSpPr>
      <p:grpSpPr>
        <a:xfrm>
          <a:off x="0" y="0"/>
          <a:ext cx="0" cy="0"/>
          <a:chOff x="0" y="0"/>
          <a:chExt cx="0" cy="0"/>
        </a:xfrm>
      </p:grpSpPr>
      <p:sp>
        <p:nvSpPr>
          <p:cNvPr id="1252" name="Google Shape;1252;p147"/>
          <p:cNvSpPr txBox="1"/>
          <p:nvPr>
            <p:ph type="title"/>
          </p:nvPr>
        </p:nvSpPr>
        <p:spPr>
          <a:xfrm>
            <a:off x="1186430" y="1115742"/>
            <a:ext cx="5969700" cy="227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latin typeface="Nunito"/>
                <a:ea typeface="Nunito"/>
                <a:cs typeface="Nunito"/>
                <a:sym typeface="Nunito"/>
              </a:rPr>
              <a:t>CORAL HILL COMMUNITY PARK</a:t>
            </a:r>
            <a:r>
              <a:rPr lang="en" sz="1200">
                <a:latin typeface="Nunito"/>
                <a:ea typeface="Nunito"/>
                <a:cs typeface="Nunito"/>
                <a:sym typeface="Nunito"/>
              </a:rPr>
              <a:t> </a:t>
            </a:r>
            <a:r>
              <a:rPr lang="en" sz="1800">
                <a:latin typeface="Nunito"/>
                <a:ea typeface="Nunito"/>
                <a:cs typeface="Nunito"/>
                <a:sym typeface="Nunito"/>
              </a:rPr>
              <a:t>-</a:t>
            </a:r>
            <a:r>
              <a:rPr lang="en" sz="1200">
                <a:latin typeface="Nunito"/>
                <a:ea typeface="Nunito"/>
                <a:cs typeface="Nunito"/>
                <a:sym typeface="Nunito"/>
              </a:rPr>
              <a:t> </a:t>
            </a:r>
            <a:r>
              <a:rPr lang="en" sz="2000">
                <a:latin typeface="Nunito"/>
                <a:ea typeface="Nunito"/>
                <a:cs typeface="Nunito"/>
                <a:sym typeface="Nunito"/>
              </a:rPr>
              <a:t>UNITE &amp; PLAY</a:t>
            </a:r>
            <a:endParaRPr sz="2000">
              <a:latin typeface="Nunito"/>
              <a:ea typeface="Nunito"/>
              <a:cs typeface="Nunito"/>
              <a:sym typeface="Nunito"/>
            </a:endParaRPr>
          </a:p>
          <a:p>
            <a:pPr indent="0" lvl="0" marL="0" rtl="0" algn="l">
              <a:lnSpc>
                <a:spcPct val="90000"/>
              </a:lnSpc>
              <a:spcBef>
                <a:spcPts val="0"/>
              </a:spcBef>
              <a:spcAft>
                <a:spcPts val="0"/>
              </a:spcAft>
              <a:buClr>
                <a:schemeClr val="dk1"/>
              </a:buClr>
              <a:buSzPts val="1100"/>
              <a:buFont typeface="Arial"/>
              <a:buNone/>
            </a:pPr>
            <a:r>
              <a:rPr lang="en" sz="2400">
                <a:latin typeface="Nunito ExtraBold"/>
                <a:ea typeface="Nunito ExtraBold"/>
                <a:cs typeface="Nunito ExtraBold"/>
                <a:sym typeface="Nunito ExtraBold"/>
              </a:rPr>
              <a:t>QUALITY CONTROL PLAN</a:t>
            </a:r>
            <a:endParaRPr sz="3400">
              <a:solidFill>
                <a:srgbClr val="6FA8DC"/>
              </a:solidFill>
              <a:latin typeface="Nunito ExtraLight"/>
              <a:ea typeface="Nunito ExtraLight"/>
              <a:cs typeface="Nunito ExtraLight"/>
              <a:sym typeface="Nunito ExtraLight"/>
            </a:endParaRPr>
          </a:p>
        </p:txBody>
      </p:sp>
      <p:sp>
        <p:nvSpPr>
          <p:cNvPr id="1253" name="Google Shape;1253;p147"/>
          <p:cNvSpPr txBox="1"/>
          <p:nvPr>
            <p:ph idx="1" type="subTitle"/>
          </p:nvPr>
        </p:nvSpPr>
        <p:spPr>
          <a:xfrm>
            <a:off x="1186425" y="6147425"/>
            <a:ext cx="5477400" cy="232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PROJECT SPONSOR:</a:t>
            </a:r>
            <a:endParaRPr sz="1800">
              <a:latin typeface="Nunito"/>
              <a:ea typeface="Nunito"/>
              <a:cs typeface="Nunito"/>
              <a:sym typeface="Nunito"/>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MAYOR LIM JOHNSON</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1800">
              <a:latin typeface="Nunito Black"/>
              <a:ea typeface="Nunito Black"/>
              <a:cs typeface="Nunito Black"/>
              <a:sym typeface="Nunito Black"/>
            </a:endParaRPr>
          </a:p>
          <a:p>
            <a:pPr indent="0" lvl="0" marL="0" rtl="0" algn="l">
              <a:spcBef>
                <a:spcPts val="0"/>
              </a:spcBef>
              <a:spcAft>
                <a:spcPts val="0"/>
              </a:spcAft>
              <a:buNone/>
            </a:pPr>
            <a:r>
              <a:rPr lang="en" sz="1800">
                <a:latin typeface="Nunito"/>
                <a:ea typeface="Nunito"/>
                <a:cs typeface="Nunito"/>
                <a:sym typeface="Nunito"/>
              </a:rPr>
              <a:t>PROJECT MANAGER:</a:t>
            </a:r>
            <a:endParaRPr sz="1800">
              <a:latin typeface="Nunito"/>
              <a:ea typeface="Nunito"/>
              <a:cs typeface="Nunito"/>
              <a:sym typeface="Nunito"/>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SARAH JOHNSON</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January 2025</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2000">
              <a:latin typeface="Nunito Black"/>
              <a:ea typeface="Nunito Black"/>
              <a:cs typeface="Nunito Black"/>
              <a:sym typeface="Nunito Black"/>
            </a:endParaRPr>
          </a:p>
        </p:txBody>
      </p:sp>
      <p:sp>
        <p:nvSpPr>
          <p:cNvPr id="1254" name="Google Shape;1254;p147"/>
          <p:cNvSpPr txBox="1"/>
          <p:nvPr>
            <p:ph idx="2" type="body"/>
          </p:nvPr>
        </p:nvSpPr>
        <p:spPr>
          <a:xfrm>
            <a:off x="1186430" y="8336280"/>
            <a:ext cx="2927700" cy="9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Medium"/>
                <a:ea typeface="Nunito Medium"/>
                <a:cs typeface="Nunito Medium"/>
                <a:sym typeface="Nunito Medium"/>
              </a:rPr>
              <a:t>Prepared by Katharine Harshman</a:t>
            </a:r>
            <a:endParaRPr>
              <a:latin typeface="Nunito Medium"/>
              <a:ea typeface="Nunito Medium"/>
              <a:cs typeface="Nunito Medium"/>
              <a:sym typeface="Nunito Medium"/>
            </a:endParaRPr>
          </a:p>
          <a:p>
            <a:pPr indent="0" lvl="0" marL="0" rtl="0" algn="l">
              <a:spcBef>
                <a:spcPts val="0"/>
              </a:spcBef>
              <a:spcAft>
                <a:spcPts val="0"/>
              </a:spcAft>
              <a:buNone/>
            </a:pPr>
            <a:r>
              <a:rPr lang="en">
                <a:latin typeface="Nunito Medium"/>
                <a:ea typeface="Nunito Medium"/>
                <a:cs typeface="Nunito Medium"/>
                <a:sym typeface="Nunito Medium"/>
              </a:rPr>
              <a:t>BUS 522 Competency #16 Jan 2025</a:t>
            </a:r>
            <a:endParaRPr>
              <a:latin typeface="Nunito Medium"/>
              <a:ea typeface="Nunito Medium"/>
              <a:cs typeface="Nunito Medium"/>
              <a:sym typeface="Nunito Medium"/>
            </a:endParaRPr>
          </a:p>
        </p:txBody>
      </p:sp>
      <p:cxnSp>
        <p:nvCxnSpPr>
          <p:cNvPr id="1255" name="Google Shape;1255;p147"/>
          <p:cNvCxnSpPr/>
          <p:nvPr/>
        </p:nvCxnSpPr>
        <p:spPr>
          <a:xfrm>
            <a:off x="1058325" y="1280575"/>
            <a:ext cx="0" cy="2825700"/>
          </a:xfrm>
          <a:prstGeom prst="straightConnector1">
            <a:avLst/>
          </a:prstGeom>
          <a:noFill/>
          <a:ln cap="flat" cmpd="sng" w="28575">
            <a:solidFill>
              <a:srgbClr val="CFE2F3"/>
            </a:solidFill>
            <a:prstDash val="dot"/>
            <a:round/>
            <a:headEnd len="med" w="med" type="none"/>
            <a:tailEnd len="med" w="med" type="none"/>
          </a:ln>
        </p:spPr>
      </p:cxnSp>
      <p:sp>
        <p:nvSpPr>
          <p:cNvPr id="1256" name="Google Shape;1256;p147"/>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000">
                <a:solidFill>
                  <a:srgbClr val="FFFFFF"/>
                </a:solidFill>
              </a:rPr>
              <a:t>‹#›</a:t>
            </a:fld>
            <a:endParaRPr b="1" sz="10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148"/>
          <p:cNvSpPr txBox="1"/>
          <p:nvPr>
            <p:ph idx="1" type="subTitle"/>
          </p:nvPr>
        </p:nvSpPr>
        <p:spPr>
          <a:xfrm>
            <a:off x="370356" y="575150"/>
            <a:ext cx="6568500" cy="65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Nunito ExtraLight"/>
                <a:ea typeface="Nunito ExtraLight"/>
                <a:cs typeface="Nunito ExtraLight"/>
                <a:sym typeface="Nunito ExtraLight"/>
              </a:rPr>
              <a:t>Quality Control Plan</a:t>
            </a:r>
            <a:endParaRPr sz="3000">
              <a:solidFill>
                <a:schemeClr val="dk1"/>
              </a:solidFill>
              <a:latin typeface="Nunito ExtraLight"/>
              <a:ea typeface="Nunito ExtraLight"/>
              <a:cs typeface="Nunito ExtraLight"/>
              <a:sym typeface="Nunito ExtraLight"/>
            </a:endParaRPr>
          </a:p>
        </p:txBody>
      </p:sp>
      <p:sp>
        <p:nvSpPr>
          <p:cNvPr id="1262" name="Google Shape;1262;p148"/>
          <p:cNvSpPr txBox="1"/>
          <p:nvPr>
            <p:ph idx="3" type="subTitle"/>
          </p:nvPr>
        </p:nvSpPr>
        <p:spPr>
          <a:xfrm>
            <a:off x="370350" y="1230225"/>
            <a:ext cx="6593400" cy="703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0B5394"/>
                </a:solidFill>
                <a:latin typeface="Nunito Black"/>
                <a:ea typeface="Nunito Black"/>
                <a:cs typeface="Nunito Black"/>
                <a:sym typeface="Nunito Black"/>
              </a:rPr>
              <a:t>Objectives</a:t>
            </a:r>
            <a:r>
              <a:rPr b="1" lang="en" sz="1000">
                <a:solidFill>
                  <a:srgbClr val="0B5394"/>
                </a:solidFill>
                <a:latin typeface="Nunito"/>
                <a:ea typeface="Nunito"/>
                <a:cs typeface="Nunito"/>
                <a:sym typeface="Nunito"/>
              </a:rPr>
              <a:t>: </a:t>
            </a:r>
            <a:r>
              <a:rPr lang="en" sz="1000">
                <a:solidFill>
                  <a:srgbClr val="0B5394"/>
                </a:solidFill>
                <a:latin typeface="Nunito SemiBold"/>
                <a:ea typeface="Nunito SemiBold"/>
                <a:cs typeface="Nunito SemiBold"/>
                <a:sym typeface="Nunito SemiBold"/>
              </a:rPr>
              <a:t>To ensure that all project deliverables meet the highest quality standards, are safe, functional, and align with community expectations while adhering to project timelines and budget constraints.</a:t>
            </a:r>
            <a:endParaRPr sz="1000">
              <a:solidFill>
                <a:srgbClr val="0B5394"/>
              </a:solidFill>
              <a:latin typeface="Nunito SemiBold"/>
              <a:ea typeface="Nunito SemiBold"/>
              <a:cs typeface="Nunito SemiBold"/>
              <a:sym typeface="Nunito SemiBold"/>
            </a:endParaRPr>
          </a:p>
        </p:txBody>
      </p:sp>
      <p:graphicFrame>
        <p:nvGraphicFramePr>
          <p:cNvPr id="1263" name="Google Shape;1263;p148"/>
          <p:cNvGraphicFramePr/>
          <p:nvPr/>
        </p:nvGraphicFramePr>
        <p:xfrm>
          <a:off x="184575" y="1927850"/>
          <a:ext cx="3000000" cy="3000000"/>
        </p:xfrm>
        <a:graphic>
          <a:graphicData uri="http://schemas.openxmlformats.org/drawingml/2006/table">
            <a:tbl>
              <a:tblPr>
                <a:noFill/>
                <a:tableStyleId>{D7409B7D-B543-4B52-B639-580D109613E4}</a:tableStyleId>
              </a:tblPr>
              <a:tblGrid>
                <a:gridCol w="1218875"/>
                <a:gridCol w="2549275"/>
                <a:gridCol w="968550"/>
                <a:gridCol w="1443675"/>
                <a:gridCol w="1215250"/>
              </a:tblGrid>
              <a:tr h="190500">
                <a:tc gridSpan="5">
                  <a:txBody>
                    <a:bodyPr/>
                    <a:lstStyle/>
                    <a:p>
                      <a:pPr indent="0" lvl="0" marL="0" rtl="0" algn="ctr">
                        <a:lnSpc>
                          <a:spcPct val="115000"/>
                        </a:lnSpc>
                        <a:spcBef>
                          <a:spcPts val="0"/>
                        </a:spcBef>
                        <a:spcAft>
                          <a:spcPts val="0"/>
                        </a:spcAft>
                        <a:buNone/>
                      </a:pPr>
                      <a:r>
                        <a:rPr b="1" lang="en" sz="1100">
                          <a:solidFill>
                            <a:srgbClr val="FFFFFF"/>
                          </a:solidFill>
                          <a:latin typeface="Nunito"/>
                          <a:ea typeface="Nunito"/>
                          <a:cs typeface="Nunito"/>
                          <a:sym typeface="Nunito"/>
                        </a:rPr>
                        <a:t>Project Quality Control</a:t>
                      </a:r>
                      <a:endParaRPr b="1" sz="1100">
                        <a:solidFill>
                          <a:srgbClr val="FFFFFF"/>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66666"/>
                    </a:solidFill>
                  </a:tcPr>
                </a:tc>
                <a:tc hMerge="1"/>
                <a:tc hMerge="1"/>
                <a:tc hMerge="1"/>
                <a:tc hMerge="1"/>
              </a:tr>
              <a:tr h="190500">
                <a:tc>
                  <a:txBody>
                    <a:bodyPr/>
                    <a:lstStyle/>
                    <a:p>
                      <a:pPr indent="0" lvl="0" marL="0" rtl="0" algn="ctr">
                        <a:lnSpc>
                          <a:spcPct val="115000"/>
                        </a:lnSpc>
                        <a:spcBef>
                          <a:spcPts val="0"/>
                        </a:spcBef>
                        <a:spcAft>
                          <a:spcPts val="0"/>
                        </a:spcAft>
                        <a:buNone/>
                      </a:pPr>
                      <a:r>
                        <a:rPr lang="en" sz="800">
                          <a:solidFill>
                            <a:srgbClr val="434343"/>
                          </a:solidFill>
                          <a:latin typeface="Nunito ExtraBold"/>
                          <a:ea typeface="Nunito ExtraBold"/>
                          <a:cs typeface="Nunito ExtraBold"/>
                          <a:sym typeface="Nunito ExtraBold"/>
                        </a:rPr>
                        <a:t>Project Deliverable</a:t>
                      </a:r>
                      <a:endParaRPr sz="800">
                        <a:solidFill>
                          <a:srgbClr val="434343"/>
                        </a:solidFill>
                        <a:latin typeface="Nunito ExtraBold"/>
                        <a:ea typeface="Nunito ExtraBold"/>
                        <a:cs typeface="Nunito ExtraBold"/>
                        <a:sym typeface="Nunito ExtraBold"/>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800">
                          <a:solidFill>
                            <a:srgbClr val="434343"/>
                          </a:solidFill>
                          <a:latin typeface="Nunito ExtraBold"/>
                          <a:ea typeface="Nunito ExtraBold"/>
                          <a:cs typeface="Nunito ExtraBold"/>
                          <a:sym typeface="Nunito ExtraBold"/>
                        </a:rPr>
                        <a:t>Quality Standards / Completeness</a:t>
                      </a:r>
                      <a:endParaRPr sz="800">
                        <a:solidFill>
                          <a:srgbClr val="434343"/>
                        </a:solidFill>
                        <a:latin typeface="Nunito ExtraBold"/>
                        <a:ea typeface="Nunito ExtraBold"/>
                        <a:cs typeface="Nunito ExtraBold"/>
                        <a:sym typeface="Nunito ExtraBold"/>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800">
                          <a:solidFill>
                            <a:srgbClr val="434343"/>
                          </a:solidFill>
                          <a:latin typeface="Nunito ExtraBold"/>
                          <a:ea typeface="Nunito ExtraBold"/>
                          <a:cs typeface="Nunito ExtraBold"/>
                          <a:sym typeface="Nunito ExtraBold"/>
                        </a:rPr>
                        <a:t>Responsible Person</a:t>
                      </a:r>
                      <a:endParaRPr sz="800">
                        <a:solidFill>
                          <a:srgbClr val="434343"/>
                        </a:solidFill>
                        <a:latin typeface="Nunito ExtraBold"/>
                        <a:ea typeface="Nunito ExtraBold"/>
                        <a:cs typeface="Nunito ExtraBold"/>
                        <a:sym typeface="Nunito ExtraBold"/>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800">
                          <a:solidFill>
                            <a:srgbClr val="434343"/>
                          </a:solidFill>
                          <a:latin typeface="Nunito ExtraBold"/>
                          <a:ea typeface="Nunito ExtraBold"/>
                          <a:cs typeface="Nunito ExtraBold"/>
                          <a:sym typeface="Nunito ExtraBold"/>
                        </a:rPr>
                        <a:t>Quality Control Activity</a:t>
                      </a:r>
                      <a:endParaRPr sz="800">
                        <a:solidFill>
                          <a:srgbClr val="434343"/>
                        </a:solidFill>
                        <a:latin typeface="Nunito ExtraBold"/>
                        <a:ea typeface="Nunito ExtraBold"/>
                        <a:cs typeface="Nunito ExtraBold"/>
                        <a:sym typeface="Nunito ExtraBold"/>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800">
                          <a:solidFill>
                            <a:srgbClr val="434343"/>
                          </a:solidFill>
                          <a:latin typeface="Nunito ExtraBold"/>
                          <a:ea typeface="Nunito ExtraBold"/>
                          <a:cs typeface="Nunito ExtraBold"/>
                          <a:sym typeface="Nunito ExtraBold"/>
                        </a:rPr>
                        <a:t>Frequency</a:t>
                      </a:r>
                      <a:endParaRPr sz="800">
                        <a:solidFill>
                          <a:srgbClr val="434343"/>
                        </a:solidFill>
                        <a:latin typeface="Nunito ExtraBold"/>
                        <a:ea typeface="Nunito ExtraBold"/>
                        <a:cs typeface="Nunito ExtraBold"/>
                        <a:sym typeface="Nunito ExtraBold"/>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r>
              <a:tr h="341875">
                <a:tc>
                  <a:txBody>
                    <a:bodyPr/>
                    <a:lstStyle/>
                    <a:p>
                      <a:pPr indent="0" lvl="0" marL="0" rtl="0" algn="l">
                        <a:lnSpc>
                          <a:spcPct val="115000"/>
                        </a:lnSpc>
                        <a:spcBef>
                          <a:spcPts val="0"/>
                        </a:spcBef>
                        <a:spcAft>
                          <a:spcPts val="0"/>
                        </a:spcAft>
                        <a:buNone/>
                      </a:pPr>
                      <a:r>
                        <a:rPr lang="en" sz="800">
                          <a:latin typeface="Nunito"/>
                          <a:ea typeface="Nunito"/>
                          <a:cs typeface="Nunito"/>
                          <a:sym typeface="Nunito"/>
                        </a:rPr>
                        <a:t>Basketball Courts</a:t>
                      </a:r>
                      <a:endParaRPr sz="800">
                        <a:latin typeface="Nunito"/>
                        <a:ea typeface="Nunito"/>
                        <a:cs typeface="Nunito"/>
                        <a:sym typeface="Nunito"/>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800">
                          <a:latin typeface="Nunito"/>
                          <a:ea typeface="Nunito"/>
                          <a:cs typeface="Nunito"/>
                          <a:sym typeface="Nunito"/>
                        </a:rPr>
                        <a:t>Smooth, even surfaces free of cracks or defects</a:t>
                      </a:r>
                      <a:endParaRPr sz="800">
                        <a:latin typeface="Nunito"/>
                        <a:ea typeface="Nunito"/>
                        <a:cs typeface="Nunito"/>
                        <a:sym typeface="Nunito"/>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800">
                          <a:latin typeface="Nunito"/>
                          <a:ea typeface="Nunito"/>
                          <a:cs typeface="Nunito"/>
                          <a:sym typeface="Nunito"/>
                        </a:rPr>
                        <a:t>Alex Turner</a:t>
                      </a:r>
                      <a:endParaRPr sz="800">
                        <a:latin typeface="Nunito"/>
                        <a:ea typeface="Nunito"/>
                        <a:cs typeface="Nunito"/>
                        <a:sym typeface="Nunito"/>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800">
                          <a:latin typeface="Nunito"/>
                          <a:ea typeface="Nunito"/>
                          <a:cs typeface="Nunito"/>
                          <a:sym typeface="Nunito"/>
                        </a:rPr>
                        <a:t>Regular visual inspections during construction</a:t>
                      </a:r>
                      <a:endParaRPr sz="800">
                        <a:latin typeface="Nunito"/>
                        <a:ea typeface="Nunito"/>
                        <a:cs typeface="Nunito"/>
                        <a:sym typeface="Nunito"/>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800">
                          <a:latin typeface="Nunito"/>
                          <a:ea typeface="Nunito"/>
                          <a:cs typeface="Nunito"/>
                          <a:sym typeface="Nunito"/>
                        </a:rPr>
                        <a:t>Weekly</a:t>
                      </a:r>
                      <a:endParaRPr sz="800">
                        <a:latin typeface="Nunito"/>
                        <a:ea typeface="Nunito"/>
                        <a:cs typeface="Nunito"/>
                        <a:sym typeface="Nunito"/>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r h="333375">
                <a:tc>
                  <a:txBody>
                    <a:bodyPr/>
                    <a:lstStyle/>
                    <a:p>
                      <a:pPr indent="0" lvl="0" marL="0" rtl="0" algn="l">
                        <a:lnSpc>
                          <a:spcPct val="115000"/>
                        </a:lnSpc>
                        <a:spcBef>
                          <a:spcPts val="0"/>
                        </a:spcBef>
                        <a:spcAft>
                          <a:spcPts val="0"/>
                        </a:spcAft>
                        <a:buNone/>
                      </a:pPr>
                      <a:r>
                        <a:rPr lang="en" sz="800">
                          <a:latin typeface="Nunito"/>
                          <a:ea typeface="Nunito"/>
                          <a:cs typeface="Nunito"/>
                          <a:sym typeface="Nunito"/>
                        </a:rPr>
                        <a:t>Skatepark</a:t>
                      </a:r>
                      <a:endParaRPr sz="800">
                        <a:latin typeface="Nunito"/>
                        <a:ea typeface="Nunito"/>
                        <a:cs typeface="Nunito"/>
                        <a:sym typeface="Nunito"/>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800">
                          <a:latin typeface="Nunito"/>
                          <a:ea typeface="Nunito"/>
                          <a:cs typeface="Nunito"/>
                          <a:sym typeface="Nunito"/>
                        </a:rPr>
                        <a:t>Stable, safe ramps, rails, and surfaces</a:t>
                      </a:r>
                      <a:endParaRPr sz="800">
                        <a:latin typeface="Nunito"/>
                        <a:ea typeface="Nunito"/>
                        <a:cs typeface="Nunito"/>
                        <a:sym typeface="Nunito"/>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800">
                          <a:latin typeface="Nunito"/>
                          <a:ea typeface="Nunito"/>
                          <a:cs typeface="Nunito"/>
                          <a:sym typeface="Nunito"/>
                        </a:rPr>
                        <a:t>Mark Miller</a:t>
                      </a:r>
                      <a:endParaRPr sz="800">
                        <a:latin typeface="Nunito"/>
                        <a:ea typeface="Nunito"/>
                        <a:cs typeface="Nunito"/>
                        <a:sym typeface="Nunito"/>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800">
                          <a:latin typeface="Nunito"/>
                          <a:ea typeface="Nunito"/>
                          <a:cs typeface="Nunito"/>
                          <a:sym typeface="Nunito"/>
                        </a:rPr>
                        <a:t>Visual inspections and load testing</a:t>
                      </a:r>
                      <a:endParaRPr sz="800">
                        <a:latin typeface="Nunito"/>
                        <a:ea typeface="Nunito"/>
                        <a:cs typeface="Nunito"/>
                        <a:sym typeface="Nunito"/>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800">
                          <a:latin typeface="Nunito"/>
                          <a:ea typeface="Nunito"/>
                          <a:cs typeface="Nunito"/>
                          <a:sym typeface="Nunito"/>
                        </a:rPr>
                        <a:t>Twice a week</a:t>
                      </a:r>
                      <a:endParaRPr sz="800">
                        <a:latin typeface="Nunito"/>
                        <a:ea typeface="Nunito"/>
                        <a:cs typeface="Nunito"/>
                        <a:sym typeface="Nunito"/>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333375">
                <a:tc>
                  <a:txBody>
                    <a:bodyPr/>
                    <a:lstStyle/>
                    <a:p>
                      <a:pPr indent="0" lvl="0" marL="0" rtl="0" algn="l">
                        <a:lnSpc>
                          <a:spcPct val="115000"/>
                        </a:lnSpc>
                        <a:spcBef>
                          <a:spcPts val="0"/>
                        </a:spcBef>
                        <a:spcAft>
                          <a:spcPts val="0"/>
                        </a:spcAft>
                        <a:buNone/>
                      </a:pPr>
                      <a:r>
                        <a:rPr lang="en" sz="800">
                          <a:latin typeface="Nunito"/>
                          <a:ea typeface="Nunito"/>
                          <a:cs typeface="Nunito"/>
                          <a:sym typeface="Nunito"/>
                        </a:rPr>
                        <a:t>Splash Pad</a:t>
                      </a:r>
                      <a:endParaRPr sz="800">
                        <a:latin typeface="Nunito"/>
                        <a:ea typeface="Nunito"/>
                        <a:cs typeface="Nunito"/>
                        <a:sym typeface="Nunito"/>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800">
                          <a:latin typeface="Nunito"/>
                          <a:ea typeface="Nunito"/>
                          <a:cs typeface="Nunito"/>
                          <a:sym typeface="Nunito"/>
                        </a:rPr>
                        <a:t>Flawlessly functioning water features</a:t>
                      </a:r>
                      <a:endParaRPr sz="800">
                        <a:latin typeface="Nunito"/>
                        <a:ea typeface="Nunito"/>
                        <a:cs typeface="Nunito"/>
                        <a:sym typeface="Nunito"/>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800">
                          <a:latin typeface="Nunito"/>
                          <a:ea typeface="Nunito"/>
                          <a:cs typeface="Nunito"/>
                          <a:sym typeface="Nunito"/>
                        </a:rPr>
                        <a:t>Jenna Collins</a:t>
                      </a:r>
                      <a:endParaRPr sz="800">
                        <a:latin typeface="Nunito"/>
                        <a:ea typeface="Nunito"/>
                        <a:cs typeface="Nunito"/>
                        <a:sym typeface="Nunito"/>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800">
                          <a:latin typeface="Nunito"/>
                          <a:ea typeface="Nunito"/>
                          <a:cs typeface="Nunito"/>
                          <a:sym typeface="Nunito"/>
                        </a:rPr>
                        <a:t>Functional testing of water elements</a:t>
                      </a:r>
                      <a:endParaRPr sz="800">
                        <a:latin typeface="Nunito"/>
                        <a:ea typeface="Nunito"/>
                        <a:cs typeface="Nunito"/>
                        <a:sym typeface="Nunito"/>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800">
                          <a:latin typeface="Nunito"/>
                          <a:ea typeface="Nunito"/>
                          <a:cs typeface="Nunito"/>
                          <a:sym typeface="Nunito"/>
                        </a:rPr>
                        <a:t>Daily before park opens</a:t>
                      </a:r>
                      <a:endParaRPr sz="800">
                        <a:latin typeface="Nunito"/>
                        <a:ea typeface="Nunito"/>
                        <a:cs typeface="Nunito"/>
                        <a:sym typeface="Nunito"/>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r h="333375">
                <a:tc>
                  <a:txBody>
                    <a:bodyPr/>
                    <a:lstStyle/>
                    <a:p>
                      <a:pPr indent="0" lvl="0" marL="0" rtl="0" algn="l">
                        <a:lnSpc>
                          <a:spcPct val="115000"/>
                        </a:lnSpc>
                        <a:spcBef>
                          <a:spcPts val="0"/>
                        </a:spcBef>
                        <a:spcAft>
                          <a:spcPts val="0"/>
                        </a:spcAft>
                        <a:buNone/>
                      </a:pPr>
                      <a:r>
                        <a:rPr lang="en" sz="800">
                          <a:latin typeface="Nunito"/>
                          <a:ea typeface="Nunito"/>
                          <a:cs typeface="Nunito"/>
                          <a:sym typeface="Nunito"/>
                        </a:rPr>
                        <a:t>Pickleball Courts</a:t>
                      </a:r>
                      <a:endParaRPr sz="800">
                        <a:latin typeface="Nunito"/>
                        <a:ea typeface="Nunito"/>
                        <a:cs typeface="Nunito"/>
                        <a:sym typeface="Nunito"/>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800">
                          <a:latin typeface="Nunito"/>
                          <a:ea typeface="Nunito"/>
                          <a:cs typeface="Nunito"/>
                          <a:sym typeface="Nunito"/>
                        </a:rPr>
                        <a:t>Accurate dimensions and high-quality materials</a:t>
                      </a:r>
                      <a:endParaRPr sz="800">
                        <a:latin typeface="Nunito"/>
                        <a:ea typeface="Nunito"/>
                        <a:cs typeface="Nunito"/>
                        <a:sym typeface="Nunito"/>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800">
                          <a:latin typeface="Nunito"/>
                          <a:ea typeface="Nunito"/>
                          <a:cs typeface="Nunito"/>
                          <a:sym typeface="Nunito"/>
                        </a:rPr>
                        <a:t>Mike Anderson</a:t>
                      </a:r>
                      <a:endParaRPr sz="800">
                        <a:latin typeface="Nunito"/>
                        <a:ea typeface="Nunito"/>
                        <a:cs typeface="Nunito"/>
                        <a:sym typeface="Nunito"/>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800">
                          <a:latin typeface="Nunito"/>
                          <a:ea typeface="Nunito"/>
                          <a:cs typeface="Nunito"/>
                          <a:sym typeface="Nunito"/>
                        </a:rPr>
                        <a:t>Precise measurements and material quality checks</a:t>
                      </a:r>
                      <a:endParaRPr sz="800">
                        <a:latin typeface="Nunito"/>
                        <a:ea typeface="Nunito"/>
                        <a:cs typeface="Nunito"/>
                        <a:sym typeface="Nunito"/>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800">
                          <a:latin typeface="Nunito"/>
                          <a:ea typeface="Nunito"/>
                          <a:cs typeface="Nunito"/>
                          <a:sym typeface="Nunito"/>
                        </a:rPr>
                        <a:t>Every other day</a:t>
                      </a:r>
                      <a:endParaRPr sz="800">
                        <a:latin typeface="Nunito"/>
                        <a:ea typeface="Nunito"/>
                        <a:cs typeface="Nunito"/>
                        <a:sym typeface="Nunito"/>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333375">
                <a:tc>
                  <a:txBody>
                    <a:bodyPr/>
                    <a:lstStyle/>
                    <a:p>
                      <a:pPr indent="0" lvl="0" marL="0" rtl="0" algn="l">
                        <a:lnSpc>
                          <a:spcPct val="115000"/>
                        </a:lnSpc>
                        <a:spcBef>
                          <a:spcPts val="0"/>
                        </a:spcBef>
                        <a:spcAft>
                          <a:spcPts val="0"/>
                        </a:spcAft>
                        <a:buNone/>
                      </a:pPr>
                      <a:r>
                        <a:rPr lang="en" sz="800">
                          <a:latin typeface="Nunito"/>
                          <a:ea typeface="Nunito"/>
                          <a:cs typeface="Nunito"/>
                          <a:sym typeface="Nunito"/>
                        </a:rPr>
                        <a:t>Shaded Picnic Areas</a:t>
                      </a:r>
                      <a:endParaRPr sz="800">
                        <a:latin typeface="Nunito"/>
                        <a:ea typeface="Nunito"/>
                        <a:cs typeface="Nunito"/>
                        <a:sym typeface="Nunito"/>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800">
                          <a:latin typeface="Nunito"/>
                          <a:ea typeface="Nunito"/>
                          <a:cs typeface="Nunito"/>
                          <a:sym typeface="Nunito"/>
                        </a:rPr>
                        <a:t>Stable structures and high-quality materials</a:t>
                      </a:r>
                      <a:endParaRPr sz="800">
                        <a:latin typeface="Nunito"/>
                        <a:ea typeface="Nunito"/>
                        <a:cs typeface="Nunito"/>
                        <a:sym typeface="Nunito"/>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800">
                          <a:latin typeface="Nunito"/>
                          <a:ea typeface="Nunito"/>
                          <a:cs typeface="Nunito"/>
                          <a:sym typeface="Nunito"/>
                        </a:rPr>
                        <a:t>Lisa Martinez</a:t>
                      </a:r>
                      <a:endParaRPr sz="800">
                        <a:latin typeface="Nunito"/>
                        <a:ea typeface="Nunito"/>
                        <a:cs typeface="Nunito"/>
                        <a:sym typeface="Nunito"/>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800">
                          <a:latin typeface="Nunito"/>
                          <a:ea typeface="Nunito"/>
                          <a:cs typeface="Nunito"/>
                          <a:sym typeface="Nunito"/>
                        </a:rPr>
                        <a:t>Material inspections upon delivery, structural checks</a:t>
                      </a:r>
                      <a:endParaRPr sz="800">
                        <a:latin typeface="Nunito"/>
                        <a:ea typeface="Nunito"/>
                        <a:cs typeface="Nunito"/>
                        <a:sym typeface="Nunito"/>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800">
                          <a:latin typeface="Nunito"/>
                          <a:ea typeface="Nunito"/>
                          <a:cs typeface="Nunito"/>
                          <a:sym typeface="Nunito"/>
                        </a:rPr>
                        <a:t>Twice a week</a:t>
                      </a:r>
                      <a:endParaRPr sz="800">
                        <a:latin typeface="Nunito"/>
                        <a:ea typeface="Nunito"/>
                        <a:cs typeface="Nunito"/>
                        <a:sym typeface="Nunito"/>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r h="190500">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190500">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r h="190500">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190500">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r h="190500">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190500">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r h="200025">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200025">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r h="200025">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266700">
                <a:tc gridSpan="5">
                  <a:txBody>
                    <a:bodyPr/>
                    <a:lstStyle/>
                    <a:p>
                      <a:pPr indent="0" lvl="0" marL="0" rtl="0" algn="ctr">
                        <a:lnSpc>
                          <a:spcPct val="115000"/>
                        </a:lnSpc>
                        <a:spcBef>
                          <a:spcPts val="0"/>
                        </a:spcBef>
                        <a:spcAft>
                          <a:spcPts val="0"/>
                        </a:spcAft>
                        <a:buNone/>
                      </a:pPr>
                      <a:r>
                        <a:rPr b="1" lang="en" sz="1100">
                          <a:solidFill>
                            <a:srgbClr val="FFFFFF"/>
                          </a:solidFill>
                          <a:latin typeface="Nunito"/>
                          <a:ea typeface="Nunito"/>
                          <a:cs typeface="Nunito"/>
                          <a:sym typeface="Nunito"/>
                        </a:rPr>
                        <a:t>Quality Incident</a:t>
                      </a:r>
                      <a:endParaRPr b="1" sz="1100">
                        <a:solidFill>
                          <a:srgbClr val="FFFFFF"/>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66666"/>
                    </a:solidFill>
                  </a:tcPr>
                </a:tc>
                <a:tc hMerge="1"/>
                <a:tc hMerge="1"/>
                <a:tc hMerge="1"/>
                <a:tc hMerge="1"/>
              </a:tr>
              <a:tr h="200025">
                <a:tc>
                  <a:txBody>
                    <a:bodyPr/>
                    <a:lstStyle/>
                    <a:p>
                      <a:pPr indent="0" lvl="0" marL="0" rtl="0" algn="ctr">
                        <a:lnSpc>
                          <a:spcPct val="115000"/>
                        </a:lnSpc>
                        <a:spcBef>
                          <a:spcPts val="0"/>
                        </a:spcBef>
                        <a:spcAft>
                          <a:spcPts val="0"/>
                        </a:spcAft>
                        <a:buNone/>
                      </a:pPr>
                      <a:r>
                        <a:rPr lang="en" sz="800">
                          <a:solidFill>
                            <a:srgbClr val="434343"/>
                          </a:solidFill>
                          <a:latin typeface="Nunito ExtraBold"/>
                          <a:ea typeface="Nunito ExtraBold"/>
                          <a:cs typeface="Nunito ExtraBold"/>
                          <a:sym typeface="Nunito ExtraBold"/>
                        </a:rPr>
                        <a:t>Project Deliverable</a:t>
                      </a:r>
                      <a:endParaRPr sz="800">
                        <a:solidFill>
                          <a:srgbClr val="434343"/>
                        </a:solidFill>
                        <a:latin typeface="Nunito ExtraBold"/>
                        <a:ea typeface="Nunito ExtraBold"/>
                        <a:cs typeface="Nunito ExtraBold"/>
                        <a:sym typeface="Nunito ExtraBold"/>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800">
                          <a:solidFill>
                            <a:srgbClr val="434343"/>
                          </a:solidFill>
                          <a:latin typeface="Nunito ExtraBold"/>
                          <a:ea typeface="Nunito ExtraBold"/>
                          <a:cs typeface="Nunito ExtraBold"/>
                          <a:sym typeface="Nunito ExtraBold"/>
                        </a:rPr>
                        <a:t>Quality Incident</a:t>
                      </a:r>
                      <a:endParaRPr sz="800">
                        <a:solidFill>
                          <a:srgbClr val="434343"/>
                        </a:solidFill>
                        <a:latin typeface="Nunito ExtraBold"/>
                        <a:ea typeface="Nunito ExtraBold"/>
                        <a:cs typeface="Nunito ExtraBold"/>
                        <a:sym typeface="Nunito ExtraBold"/>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800">
                          <a:solidFill>
                            <a:srgbClr val="434343"/>
                          </a:solidFill>
                          <a:latin typeface="Nunito ExtraBold"/>
                          <a:ea typeface="Nunito ExtraBold"/>
                          <a:cs typeface="Nunito ExtraBold"/>
                          <a:sym typeface="Nunito ExtraBold"/>
                        </a:rPr>
                        <a:t>Date</a:t>
                      </a:r>
                      <a:endParaRPr sz="800">
                        <a:solidFill>
                          <a:srgbClr val="434343"/>
                        </a:solidFill>
                        <a:latin typeface="Nunito ExtraBold"/>
                        <a:ea typeface="Nunito ExtraBold"/>
                        <a:cs typeface="Nunito ExtraBold"/>
                        <a:sym typeface="Nunito ExtraBold"/>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800">
                          <a:solidFill>
                            <a:srgbClr val="434343"/>
                          </a:solidFill>
                          <a:latin typeface="Nunito ExtraBold"/>
                          <a:ea typeface="Nunito ExtraBold"/>
                          <a:cs typeface="Nunito ExtraBold"/>
                          <a:sym typeface="Nunito ExtraBold"/>
                        </a:rPr>
                        <a:t>Corrective Action</a:t>
                      </a:r>
                      <a:endParaRPr sz="800">
                        <a:solidFill>
                          <a:srgbClr val="434343"/>
                        </a:solidFill>
                        <a:latin typeface="Nunito ExtraBold"/>
                        <a:ea typeface="Nunito ExtraBold"/>
                        <a:cs typeface="Nunito ExtraBold"/>
                        <a:sym typeface="Nunito ExtraBold"/>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800">
                          <a:solidFill>
                            <a:srgbClr val="434343"/>
                          </a:solidFill>
                          <a:latin typeface="Nunito ExtraBold"/>
                          <a:ea typeface="Nunito ExtraBold"/>
                          <a:cs typeface="Nunito ExtraBold"/>
                          <a:sym typeface="Nunito ExtraBold"/>
                        </a:rPr>
                        <a:t>Result</a:t>
                      </a:r>
                      <a:endParaRPr sz="800">
                        <a:solidFill>
                          <a:srgbClr val="434343"/>
                        </a:solidFill>
                        <a:latin typeface="Nunito ExtraBold"/>
                        <a:ea typeface="Nunito ExtraBold"/>
                        <a:cs typeface="Nunito ExtraBold"/>
                        <a:sym typeface="Nunito ExtraBold"/>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r>
              <a:tr h="200025">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200025">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r h="200025">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200025">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r h="200025">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200025">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r h="200025">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200025">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r h="200025">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200025">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r h="200025">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157450">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r h="200025">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200025">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r h="200025">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200025">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100"/>
                    </a:p>
                  </a:txBody>
                  <a:tcPr marT="0" marB="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bl>
          </a:graphicData>
        </a:graphic>
      </p:graphicFrame>
      <p:sp>
        <p:nvSpPr>
          <p:cNvPr id="1264" name="Google Shape;1264;p148"/>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latin typeface="Nunito ExtraBold"/>
                <a:ea typeface="Nunito ExtraBold"/>
                <a:cs typeface="Nunito ExtraBold"/>
                <a:sym typeface="Nunito ExtraBold"/>
              </a:rPr>
              <a:t>‹#›</a:t>
            </a:fld>
            <a:endParaRPr>
              <a:solidFill>
                <a:schemeClr val="accent1"/>
              </a:solidFill>
              <a:latin typeface="Nunito ExtraBold"/>
              <a:ea typeface="Nunito ExtraBold"/>
              <a:cs typeface="Nunito ExtraBold"/>
              <a:sym typeface="Nunito ExtraBo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268" name="Shape 1268"/>
        <p:cNvGrpSpPr/>
        <p:nvPr/>
      </p:nvGrpSpPr>
      <p:grpSpPr>
        <a:xfrm>
          <a:off x="0" y="0"/>
          <a:ext cx="0" cy="0"/>
          <a:chOff x="0" y="0"/>
          <a:chExt cx="0" cy="0"/>
        </a:xfrm>
      </p:grpSpPr>
      <p:sp>
        <p:nvSpPr>
          <p:cNvPr id="1269" name="Google Shape;1269;p149"/>
          <p:cNvSpPr txBox="1"/>
          <p:nvPr>
            <p:ph type="title"/>
          </p:nvPr>
        </p:nvSpPr>
        <p:spPr>
          <a:xfrm>
            <a:off x="1186430" y="1115742"/>
            <a:ext cx="5969700" cy="227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latin typeface="Nunito"/>
                <a:ea typeface="Nunito"/>
                <a:cs typeface="Nunito"/>
                <a:sym typeface="Nunito"/>
              </a:rPr>
              <a:t>CORAL HILL COMMUNITY PARK</a:t>
            </a:r>
            <a:r>
              <a:rPr lang="en" sz="1200">
                <a:latin typeface="Nunito"/>
                <a:ea typeface="Nunito"/>
                <a:cs typeface="Nunito"/>
                <a:sym typeface="Nunito"/>
              </a:rPr>
              <a:t> </a:t>
            </a:r>
            <a:r>
              <a:rPr lang="en" sz="1800">
                <a:latin typeface="Nunito"/>
                <a:ea typeface="Nunito"/>
                <a:cs typeface="Nunito"/>
                <a:sym typeface="Nunito"/>
              </a:rPr>
              <a:t>-</a:t>
            </a:r>
            <a:r>
              <a:rPr lang="en" sz="1200">
                <a:latin typeface="Nunito"/>
                <a:ea typeface="Nunito"/>
                <a:cs typeface="Nunito"/>
                <a:sym typeface="Nunito"/>
              </a:rPr>
              <a:t> </a:t>
            </a:r>
            <a:r>
              <a:rPr lang="en" sz="2000">
                <a:latin typeface="Nunito"/>
                <a:ea typeface="Nunito"/>
                <a:cs typeface="Nunito"/>
                <a:sym typeface="Nunito"/>
              </a:rPr>
              <a:t>UNITE &amp; PLAY</a:t>
            </a:r>
            <a:endParaRPr sz="2000">
              <a:latin typeface="Nunito"/>
              <a:ea typeface="Nunito"/>
              <a:cs typeface="Nunito"/>
              <a:sym typeface="Nunito"/>
            </a:endParaRPr>
          </a:p>
          <a:p>
            <a:pPr indent="0" lvl="0" marL="0" rtl="0" algn="l">
              <a:lnSpc>
                <a:spcPct val="90000"/>
              </a:lnSpc>
              <a:spcBef>
                <a:spcPts val="0"/>
              </a:spcBef>
              <a:spcAft>
                <a:spcPts val="0"/>
              </a:spcAft>
              <a:buClr>
                <a:schemeClr val="dk1"/>
              </a:buClr>
              <a:buSzPts val="1100"/>
              <a:buFont typeface="Arial"/>
              <a:buNone/>
            </a:pPr>
            <a:r>
              <a:rPr lang="en" sz="2400">
                <a:latin typeface="Nunito ExtraBold"/>
                <a:ea typeface="Nunito ExtraBold"/>
                <a:cs typeface="Nunito ExtraBold"/>
                <a:sym typeface="Nunito ExtraBold"/>
              </a:rPr>
              <a:t>CHANGE REQUEST LOG</a:t>
            </a:r>
            <a:endParaRPr sz="3400">
              <a:solidFill>
                <a:srgbClr val="6FA8DC"/>
              </a:solidFill>
              <a:latin typeface="Nunito ExtraLight"/>
              <a:ea typeface="Nunito ExtraLight"/>
              <a:cs typeface="Nunito ExtraLight"/>
              <a:sym typeface="Nunito ExtraLight"/>
            </a:endParaRPr>
          </a:p>
        </p:txBody>
      </p:sp>
      <p:sp>
        <p:nvSpPr>
          <p:cNvPr id="1270" name="Google Shape;1270;p149"/>
          <p:cNvSpPr txBox="1"/>
          <p:nvPr>
            <p:ph idx="1" type="subTitle"/>
          </p:nvPr>
        </p:nvSpPr>
        <p:spPr>
          <a:xfrm>
            <a:off x="1186425" y="6147425"/>
            <a:ext cx="5477400" cy="232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PROJECT SPONSOR:</a:t>
            </a:r>
            <a:endParaRPr sz="1800">
              <a:latin typeface="Nunito"/>
              <a:ea typeface="Nunito"/>
              <a:cs typeface="Nunito"/>
              <a:sym typeface="Nunito"/>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MAYOR LIM JOHNSON</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1800">
              <a:latin typeface="Nunito Black"/>
              <a:ea typeface="Nunito Black"/>
              <a:cs typeface="Nunito Black"/>
              <a:sym typeface="Nunito Black"/>
            </a:endParaRPr>
          </a:p>
          <a:p>
            <a:pPr indent="0" lvl="0" marL="0" rtl="0" algn="l">
              <a:spcBef>
                <a:spcPts val="0"/>
              </a:spcBef>
              <a:spcAft>
                <a:spcPts val="0"/>
              </a:spcAft>
              <a:buNone/>
            </a:pPr>
            <a:r>
              <a:rPr lang="en" sz="1800">
                <a:latin typeface="Nunito"/>
                <a:ea typeface="Nunito"/>
                <a:cs typeface="Nunito"/>
                <a:sym typeface="Nunito"/>
              </a:rPr>
              <a:t>PROJECT MANAGER:</a:t>
            </a:r>
            <a:endParaRPr sz="1800">
              <a:latin typeface="Nunito"/>
              <a:ea typeface="Nunito"/>
              <a:cs typeface="Nunito"/>
              <a:sym typeface="Nunito"/>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SARAH JOHNSON</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January 2025</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2000">
              <a:latin typeface="Nunito Black"/>
              <a:ea typeface="Nunito Black"/>
              <a:cs typeface="Nunito Black"/>
              <a:sym typeface="Nunito Black"/>
            </a:endParaRPr>
          </a:p>
        </p:txBody>
      </p:sp>
      <p:sp>
        <p:nvSpPr>
          <p:cNvPr id="1271" name="Google Shape;1271;p149"/>
          <p:cNvSpPr txBox="1"/>
          <p:nvPr>
            <p:ph idx="2" type="body"/>
          </p:nvPr>
        </p:nvSpPr>
        <p:spPr>
          <a:xfrm>
            <a:off x="1186430" y="8336280"/>
            <a:ext cx="2927700" cy="9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Medium"/>
                <a:ea typeface="Nunito Medium"/>
                <a:cs typeface="Nunito Medium"/>
                <a:sym typeface="Nunito Medium"/>
              </a:rPr>
              <a:t>Prepared by Katharine Harshman</a:t>
            </a:r>
            <a:endParaRPr>
              <a:latin typeface="Nunito Medium"/>
              <a:ea typeface="Nunito Medium"/>
              <a:cs typeface="Nunito Medium"/>
              <a:sym typeface="Nunito Medium"/>
            </a:endParaRPr>
          </a:p>
          <a:p>
            <a:pPr indent="0" lvl="0" marL="0" rtl="0" algn="l">
              <a:spcBef>
                <a:spcPts val="0"/>
              </a:spcBef>
              <a:spcAft>
                <a:spcPts val="0"/>
              </a:spcAft>
              <a:buNone/>
            </a:pPr>
            <a:r>
              <a:rPr lang="en">
                <a:latin typeface="Nunito Medium"/>
                <a:ea typeface="Nunito Medium"/>
                <a:cs typeface="Nunito Medium"/>
                <a:sym typeface="Nunito Medium"/>
              </a:rPr>
              <a:t>BUS 522 Competency #18 Jan 2025</a:t>
            </a:r>
            <a:endParaRPr>
              <a:latin typeface="Nunito Medium"/>
              <a:ea typeface="Nunito Medium"/>
              <a:cs typeface="Nunito Medium"/>
              <a:sym typeface="Nunito Medium"/>
            </a:endParaRPr>
          </a:p>
        </p:txBody>
      </p:sp>
      <p:cxnSp>
        <p:nvCxnSpPr>
          <p:cNvPr id="1272" name="Google Shape;1272;p149"/>
          <p:cNvCxnSpPr/>
          <p:nvPr/>
        </p:nvCxnSpPr>
        <p:spPr>
          <a:xfrm>
            <a:off x="1058325" y="1280575"/>
            <a:ext cx="0" cy="2825700"/>
          </a:xfrm>
          <a:prstGeom prst="straightConnector1">
            <a:avLst/>
          </a:prstGeom>
          <a:noFill/>
          <a:ln cap="flat" cmpd="sng" w="28575">
            <a:solidFill>
              <a:srgbClr val="CFE2F3"/>
            </a:solidFill>
            <a:prstDash val="dot"/>
            <a:round/>
            <a:headEnd len="med" w="med" type="none"/>
            <a:tailEnd len="med" w="med" type="none"/>
          </a:ln>
        </p:spPr>
      </p:cxnSp>
      <p:sp>
        <p:nvSpPr>
          <p:cNvPr id="1273" name="Google Shape;1273;p149"/>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000">
                <a:solidFill>
                  <a:srgbClr val="FFFFFF"/>
                </a:solidFill>
              </a:rPr>
              <a:t>‹#›</a:t>
            </a:fld>
            <a:endParaRPr b="1" sz="10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150"/>
          <p:cNvSpPr txBox="1"/>
          <p:nvPr>
            <p:ph idx="1" type="subTitle"/>
          </p:nvPr>
        </p:nvSpPr>
        <p:spPr>
          <a:xfrm>
            <a:off x="370356" y="575150"/>
            <a:ext cx="6568500" cy="65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Nunito ExtraLight"/>
                <a:ea typeface="Nunito ExtraLight"/>
                <a:cs typeface="Nunito ExtraLight"/>
                <a:sym typeface="Nunito ExtraLight"/>
              </a:rPr>
              <a:t>Change Request Log</a:t>
            </a:r>
            <a:endParaRPr sz="3000">
              <a:solidFill>
                <a:schemeClr val="dk1"/>
              </a:solidFill>
              <a:latin typeface="Nunito ExtraLight"/>
              <a:ea typeface="Nunito ExtraLight"/>
              <a:cs typeface="Nunito ExtraLight"/>
              <a:sym typeface="Nunito ExtraLight"/>
            </a:endParaRPr>
          </a:p>
        </p:txBody>
      </p:sp>
      <p:sp>
        <p:nvSpPr>
          <p:cNvPr id="1279" name="Google Shape;1279;p150"/>
          <p:cNvSpPr txBox="1"/>
          <p:nvPr>
            <p:ph idx="3" type="subTitle"/>
          </p:nvPr>
        </p:nvSpPr>
        <p:spPr>
          <a:xfrm>
            <a:off x="370350" y="1230225"/>
            <a:ext cx="6593400" cy="105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0B5394"/>
                </a:solidFill>
                <a:latin typeface="Nunito"/>
                <a:ea typeface="Nunito"/>
                <a:cs typeface="Nunito"/>
                <a:sym typeface="Nunito"/>
              </a:rPr>
              <a:t>This is a tool used to document and track all changes proposed during the execution phase of a project. It helps ensure that any modifications to the project's scope, timeline, or budget are properly reviewed, approved, and managed. It provides a clear record of each change request, including the date, description, approval, and current status, helping the project manager maintain control over project adjustments and ensuring alignment with the project goals.</a:t>
            </a:r>
            <a:endParaRPr sz="1000">
              <a:solidFill>
                <a:srgbClr val="0B5394"/>
              </a:solidFill>
              <a:latin typeface="Nunito"/>
              <a:ea typeface="Nunito"/>
              <a:cs typeface="Nunito"/>
              <a:sym typeface="Nunito"/>
            </a:endParaRPr>
          </a:p>
          <a:p>
            <a:pPr indent="0" lvl="0" marL="0" rtl="0" algn="l">
              <a:lnSpc>
                <a:spcPct val="115000"/>
              </a:lnSpc>
              <a:spcBef>
                <a:spcPts val="0"/>
              </a:spcBef>
              <a:spcAft>
                <a:spcPts val="0"/>
              </a:spcAft>
              <a:buNone/>
            </a:pPr>
            <a:r>
              <a:t/>
            </a:r>
            <a:endParaRPr sz="1000">
              <a:solidFill>
                <a:srgbClr val="0B5394"/>
              </a:solidFill>
              <a:latin typeface="Nunito Black"/>
              <a:ea typeface="Nunito Black"/>
              <a:cs typeface="Nunito Black"/>
              <a:sym typeface="Nunito Black"/>
            </a:endParaRPr>
          </a:p>
          <a:p>
            <a:pPr indent="0" lvl="0" marL="0" rtl="0" algn="l">
              <a:lnSpc>
                <a:spcPct val="115000"/>
              </a:lnSpc>
              <a:spcBef>
                <a:spcPts val="0"/>
              </a:spcBef>
              <a:spcAft>
                <a:spcPts val="0"/>
              </a:spcAft>
              <a:buNone/>
            </a:pPr>
            <a:r>
              <a:t/>
            </a:r>
            <a:endParaRPr sz="1000">
              <a:solidFill>
                <a:srgbClr val="0B5394"/>
              </a:solidFill>
              <a:latin typeface="Nunito Black"/>
              <a:ea typeface="Nunito Black"/>
              <a:cs typeface="Nunito Black"/>
              <a:sym typeface="Nunito Black"/>
            </a:endParaRPr>
          </a:p>
        </p:txBody>
      </p:sp>
      <p:graphicFrame>
        <p:nvGraphicFramePr>
          <p:cNvPr id="1280" name="Google Shape;1280;p150"/>
          <p:cNvGraphicFramePr/>
          <p:nvPr/>
        </p:nvGraphicFramePr>
        <p:xfrm>
          <a:off x="188388" y="2609200"/>
          <a:ext cx="3000000" cy="3000000"/>
        </p:xfrm>
        <a:graphic>
          <a:graphicData uri="http://schemas.openxmlformats.org/drawingml/2006/table">
            <a:tbl>
              <a:tblPr>
                <a:noFill/>
                <a:tableStyleId>{D7409B7D-B543-4B52-B639-580D109613E4}</a:tableStyleId>
              </a:tblPr>
              <a:tblGrid>
                <a:gridCol w="710525"/>
                <a:gridCol w="806325"/>
                <a:gridCol w="2453350"/>
                <a:gridCol w="1796525"/>
                <a:gridCol w="725175"/>
                <a:gridCol w="903725"/>
              </a:tblGrid>
              <a:tr h="190500">
                <a:tc gridSpan="6">
                  <a:txBody>
                    <a:bodyPr/>
                    <a:lstStyle/>
                    <a:p>
                      <a:pPr indent="0" lvl="0" marL="0" rtl="0" algn="ctr">
                        <a:lnSpc>
                          <a:spcPct val="115000"/>
                        </a:lnSpc>
                        <a:spcBef>
                          <a:spcPts val="0"/>
                        </a:spcBef>
                        <a:spcAft>
                          <a:spcPts val="0"/>
                        </a:spcAft>
                        <a:buNone/>
                      </a:pPr>
                      <a:r>
                        <a:rPr b="1" lang="en" sz="1100">
                          <a:solidFill>
                            <a:srgbClr val="FFFFFF"/>
                          </a:solidFill>
                          <a:latin typeface="Nunito"/>
                          <a:ea typeface="Nunito"/>
                          <a:cs typeface="Nunito"/>
                          <a:sym typeface="Nunito"/>
                        </a:rPr>
                        <a:t>Requests</a:t>
                      </a:r>
                      <a:endParaRPr b="1" sz="1100">
                        <a:solidFill>
                          <a:srgbClr val="FFFFFF"/>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66666"/>
                    </a:solidFill>
                  </a:tcPr>
                </a:tc>
                <a:tc hMerge="1"/>
                <a:tc hMerge="1"/>
                <a:tc hMerge="1"/>
                <a:tc hMerge="1"/>
                <a:tc hMerge="1"/>
              </a:tr>
              <a:tr h="190500">
                <a:tc>
                  <a:txBody>
                    <a:bodyPr/>
                    <a:lstStyle/>
                    <a:p>
                      <a:pPr indent="0" lvl="0" marL="0" rtl="0" algn="ctr">
                        <a:lnSpc>
                          <a:spcPct val="115000"/>
                        </a:lnSpc>
                        <a:spcBef>
                          <a:spcPts val="0"/>
                        </a:spcBef>
                        <a:spcAft>
                          <a:spcPts val="0"/>
                        </a:spcAft>
                        <a:buNone/>
                      </a:pPr>
                      <a:r>
                        <a:rPr lang="en" sz="800">
                          <a:solidFill>
                            <a:srgbClr val="434343"/>
                          </a:solidFill>
                          <a:latin typeface="Nunito ExtraBold"/>
                          <a:ea typeface="Nunito ExtraBold"/>
                          <a:cs typeface="Nunito ExtraBold"/>
                          <a:sym typeface="Nunito ExtraBold"/>
                        </a:rPr>
                        <a:t>Change ID</a:t>
                      </a:r>
                      <a:endParaRPr sz="800">
                        <a:solidFill>
                          <a:srgbClr val="434343"/>
                        </a:solidFill>
                        <a:latin typeface="Nunito ExtraBold"/>
                        <a:ea typeface="Nunito ExtraBold"/>
                        <a:cs typeface="Nunito ExtraBold"/>
                        <a:sym typeface="Nunito ExtraBold"/>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800">
                          <a:solidFill>
                            <a:srgbClr val="434343"/>
                          </a:solidFill>
                          <a:latin typeface="Nunito ExtraBold"/>
                          <a:ea typeface="Nunito ExtraBold"/>
                          <a:cs typeface="Nunito ExtraBold"/>
                          <a:sym typeface="Nunito ExtraBold"/>
                        </a:rPr>
                        <a:t>Date Requested</a:t>
                      </a:r>
                      <a:endParaRPr sz="800">
                        <a:solidFill>
                          <a:srgbClr val="434343"/>
                        </a:solidFill>
                        <a:latin typeface="Nunito ExtraBold"/>
                        <a:ea typeface="Nunito ExtraBold"/>
                        <a:cs typeface="Nunito ExtraBold"/>
                        <a:sym typeface="Nunito ExtraBold"/>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800">
                          <a:solidFill>
                            <a:srgbClr val="434343"/>
                          </a:solidFill>
                          <a:latin typeface="Nunito ExtraBold"/>
                          <a:ea typeface="Nunito ExtraBold"/>
                          <a:cs typeface="Nunito ExtraBold"/>
                          <a:sym typeface="Nunito ExtraBold"/>
                        </a:rPr>
                        <a:t>Change Description</a:t>
                      </a:r>
                      <a:endParaRPr sz="800">
                        <a:solidFill>
                          <a:srgbClr val="434343"/>
                        </a:solidFill>
                        <a:latin typeface="Nunito ExtraBold"/>
                        <a:ea typeface="Nunito ExtraBold"/>
                        <a:cs typeface="Nunito ExtraBold"/>
                        <a:sym typeface="Nunito ExtraBold"/>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800">
                          <a:solidFill>
                            <a:srgbClr val="434343"/>
                          </a:solidFill>
                          <a:latin typeface="Nunito ExtraBold"/>
                          <a:ea typeface="Nunito ExtraBold"/>
                          <a:cs typeface="Nunito ExtraBold"/>
                          <a:sym typeface="Nunito ExtraBold"/>
                        </a:rPr>
                        <a:t>Approved By</a:t>
                      </a:r>
                      <a:endParaRPr sz="800">
                        <a:solidFill>
                          <a:srgbClr val="434343"/>
                        </a:solidFill>
                        <a:latin typeface="Nunito ExtraBold"/>
                        <a:ea typeface="Nunito ExtraBold"/>
                        <a:cs typeface="Nunito ExtraBold"/>
                        <a:sym typeface="Nunito ExtraBold"/>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800">
                          <a:solidFill>
                            <a:srgbClr val="434343"/>
                          </a:solidFill>
                          <a:latin typeface="Nunito ExtraBold"/>
                          <a:ea typeface="Nunito ExtraBold"/>
                          <a:cs typeface="Nunito ExtraBold"/>
                          <a:sym typeface="Nunito ExtraBold"/>
                        </a:rPr>
                        <a:t>WBS Number</a:t>
                      </a:r>
                      <a:endParaRPr sz="800">
                        <a:solidFill>
                          <a:srgbClr val="434343"/>
                        </a:solidFill>
                        <a:latin typeface="Nunito ExtraBold"/>
                        <a:ea typeface="Nunito ExtraBold"/>
                        <a:cs typeface="Nunito ExtraBold"/>
                        <a:sym typeface="Nunito ExtraBold"/>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800">
                          <a:solidFill>
                            <a:srgbClr val="434343"/>
                          </a:solidFill>
                          <a:latin typeface="Nunito ExtraBold"/>
                          <a:ea typeface="Nunito ExtraBold"/>
                          <a:cs typeface="Nunito ExtraBold"/>
                          <a:sym typeface="Nunito ExtraBold"/>
                        </a:rPr>
                        <a:t>Status</a:t>
                      </a:r>
                      <a:endParaRPr sz="800">
                        <a:solidFill>
                          <a:srgbClr val="434343"/>
                        </a:solidFill>
                        <a:latin typeface="Nunito ExtraBold"/>
                        <a:ea typeface="Nunito ExtraBold"/>
                        <a:cs typeface="Nunito ExtraBold"/>
                        <a:sym typeface="Nunito ExtraBold"/>
                      </a:endParaRPr>
                    </a:p>
                  </a:txBody>
                  <a:tcPr marT="0" marB="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r>
              <a:tr h="341875">
                <a:tc>
                  <a:txBody>
                    <a:bodyPr/>
                    <a:lstStyle/>
                    <a:p>
                      <a:pPr indent="0" lvl="0" marL="0" rtl="0" algn="ctr">
                        <a:lnSpc>
                          <a:spcPct val="115000"/>
                        </a:lnSpc>
                        <a:spcBef>
                          <a:spcPts val="0"/>
                        </a:spcBef>
                        <a:spcAft>
                          <a:spcPts val="0"/>
                        </a:spcAft>
                        <a:buNone/>
                      </a:pPr>
                      <a:r>
                        <a:rPr b="1" lang="en" sz="900">
                          <a:solidFill>
                            <a:srgbClr val="434343"/>
                          </a:solidFill>
                          <a:latin typeface="Nunito"/>
                          <a:ea typeface="Nunito"/>
                          <a:cs typeface="Nunito"/>
                          <a:sym typeface="Nunito"/>
                        </a:rPr>
                        <a:t>001</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solidFill>
                            <a:srgbClr val="434343"/>
                          </a:solidFill>
                          <a:latin typeface="Nunito"/>
                          <a:ea typeface="Nunito"/>
                          <a:cs typeface="Nunito"/>
                          <a:sym typeface="Nunito"/>
                        </a:rPr>
                        <a:t>Week 15</a:t>
                      </a:r>
                      <a:endParaRPr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900">
                          <a:solidFill>
                            <a:srgbClr val="434343"/>
                          </a:solidFill>
                          <a:latin typeface="Nunito"/>
                          <a:ea typeface="Nunito"/>
                          <a:cs typeface="Nunito"/>
                          <a:sym typeface="Nunito"/>
                        </a:rPr>
                        <a:t>Modify foundation specifications for basketball courts</a:t>
                      </a:r>
                      <a:endParaRPr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900">
                          <a:solidFill>
                            <a:srgbClr val="434343"/>
                          </a:solidFill>
                          <a:latin typeface="Nunito"/>
                          <a:ea typeface="Nunito"/>
                          <a:cs typeface="Nunito"/>
                          <a:sym typeface="Nunito"/>
                        </a:rPr>
                        <a:t>- </a:t>
                      </a:r>
                      <a:r>
                        <a:rPr lang="en" sz="900">
                          <a:solidFill>
                            <a:srgbClr val="434343"/>
                          </a:solidFill>
                          <a:latin typeface="Nunito"/>
                          <a:ea typeface="Nunito"/>
                          <a:cs typeface="Nunito"/>
                          <a:sym typeface="Nunito"/>
                        </a:rPr>
                        <a:t>Construction Team</a:t>
                      </a:r>
                      <a:endParaRPr sz="900">
                        <a:solidFill>
                          <a:srgbClr val="434343"/>
                        </a:solidFill>
                        <a:latin typeface="Nunito"/>
                        <a:ea typeface="Nunito"/>
                        <a:cs typeface="Nunito"/>
                        <a:sym typeface="Nunito"/>
                      </a:endParaRPr>
                    </a:p>
                    <a:p>
                      <a:pPr indent="0" lvl="0" marL="0" rtl="0" algn="l">
                        <a:lnSpc>
                          <a:spcPct val="115000"/>
                        </a:lnSpc>
                        <a:spcBef>
                          <a:spcPts val="0"/>
                        </a:spcBef>
                        <a:spcAft>
                          <a:spcPts val="0"/>
                        </a:spcAft>
                        <a:buNone/>
                      </a:pPr>
                      <a:r>
                        <a:rPr lang="en" sz="900">
                          <a:solidFill>
                            <a:srgbClr val="434343"/>
                          </a:solidFill>
                          <a:latin typeface="Nunito"/>
                          <a:ea typeface="Nunito"/>
                          <a:cs typeface="Nunito"/>
                          <a:sym typeface="Nunito"/>
                        </a:rPr>
                        <a:t>- </a:t>
                      </a:r>
                      <a:r>
                        <a:rPr lang="en" sz="900">
                          <a:solidFill>
                            <a:srgbClr val="434343"/>
                          </a:solidFill>
                          <a:latin typeface="Nunito"/>
                          <a:ea typeface="Nunito"/>
                          <a:cs typeface="Nunito"/>
                          <a:sym typeface="Nunito"/>
                        </a:rPr>
                        <a:t>Product Sponsor</a:t>
                      </a:r>
                      <a:endParaRPr sz="900">
                        <a:solidFill>
                          <a:srgbClr val="434343"/>
                        </a:solidFill>
                        <a:latin typeface="Nunito"/>
                        <a:ea typeface="Nunito"/>
                        <a:cs typeface="Nunito"/>
                        <a:sym typeface="Nunito"/>
                      </a:endParaRPr>
                    </a:p>
                    <a:p>
                      <a:pPr indent="0" lvl="0" marL="0" rtl="0" algn="l">
                        <a:lnSpc>
                          <a:spcPct val="115000"/>
                        </a:lnSpc>
                        <a:spcBef>
                          <a:spcPts val="0"/>
                        </a:spcBef>
                        <a:spcAft>
                          <a:spcPts val="0"/>
                        </a:spcAft>
                        <a:buNone/>
                      </a:pPr>
                      <a:r>
                        <a:rPr lang="en" sz="900">
                          <a:solidFill>
                            <a:srgbClr val="434343"/>
                          </a:solidFill>
                          <a:latin typeface="Nunito"/>
                          <a:ea typeface="Nunito"/>
                          <a:cs typeface="Nunito"/>
                          <a:sym typeface="Nunito"/>
                        </a:rPr>
                        <a:t>- </a:t>
                      </a:r>
                      <a:r>
                        <a:rPr lang="en" sz="900">
                          <a:solidFill>
                            <a:srgbClr val="434343"/>
                          </a:solidFill>
                          <a:latin typeface="Nunito"/>
                          <a:ea typeface="Nunito"/>
                          <a:cs typeface="Nunito"/>
                          <a:sym typeface="Nunito"/>
                        </a:rPr>
                        <a:t>Landscape Architect</a:t>
                      </a:r>
                      <a:endParaRPr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b="1" lang="en" sz="900">
                          <a:solidFill>
                            <a:srgbClr val="434343"/>
                          </a:solidFill>
                          <a:latin typeface="Nunito"/>
                          <a:ea typeface="Nunito"/>
                          <a:cs typeface="Nunito"/>
                          <a:sym typeface="Nunito"/>
                        </a:rPr>
                        <a:t>2.1.2</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solidFill>
                            <a:srgbClr val="434343"/>
                          </a:solidFill>
                          <a:latin typeface="Nunito"/>
                          <a:ea typeface="Nunito"/>
                          <a:cs typeface="Nunito"/>
                          <a:sym typeface="Nunito"/>
                        </a:rPr>
                        <a:t>Approved</a:t>
                      </a:r>
                      <a:endParaRPr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r h="333375">
                <a:tc>
                  <a:txBody>
                    <a:bodyPr/>
                    <a:lstStyle/>
                    <a:p>
                      <a:pPr indent="0" lvl="0" marL="0" rtl="0" algn="ctr">
                        <a:lnSpc>
                          <a:spcPct val="115000"/>
                        </a:lnSpc>
                        <a:spcBef>
                          <a:spcPts val="0"/>
                        </a:spcBef>
                        <a:spcAft>
                          <a:spcPts val="0"/>
                        </a:spcAft>
                        <a:buNone/>
                      </a:pPr>
                      <a:r>
                        <a:rPr b="1" lang="en" sz="900">
                          <a:solidFill>
                            <a:srgbClr val="434343"/>
                          </a:solidFill>
                          <a:latin typeface="Nunito"/>
                          <a:ea typeface="Nunito"/>
                          <a:cs typeface="Nunito"/>
                          <a:sym typeface="Nunito"/>
                        </a:rPr>
                        <a:t>002</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solidFill>
                            <a:srgbClr val="434343"/>
                          </a:solidFill>
                          <a:latin typeface="Nunito"/>
                          <a:ea typeface="Nunito"/>
                          <a:cs typeface="Nunito"/>
                          <a:sym typeface="Nunito"/>
                        </a:rPr>
                        <a:t>Week 17</a:t>
                      </a:r>
                      <a:endParaRPr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900">
                          <a:solidFill>
                            <a:srgbClr val="434343"/>
                          </a:solidFill>
                          <a:latin typeface="Nunito"/>
                          <a:ea typeface="Nunito"/>
                          <a:cs typeface="Nunito"/>
                          <a:sym typeface="Nunito"/>
                        </a:rPr>
                        <a:t>Shift locations of shaded picnic areas</a:t>
                      </a:r>
                      <a:endParaRPr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900">
                          <a:solidFill>
                            <a:srgbClr val="434343"/>
                          </a:solidFill>
                          <a:latin typeface="Nunito"/>
                          <a:ea typeface="Nunito"/>
                          <a:cs typeface="Nunito"/>
                          <a:sym typeface="Nunito"/>
                        </a:rPr>
                        <a:t>- Landscape Architect</a:t>
                      </a:r>
                      <a:endParaRPr sz="900">
                        <a:solidFill>
                          <a:srgbClr val="434343"/>
                        </a:solidFill>
                        <a:latin typeface="Nunito"/>
                        <a:ea typeface="Nunito"/>
                        <a:cs typeface="Nunito"/>
                        <a:sym typeface="Nunito"/>
                      </a:endParaRPr>
                    </a:p>
                    <a:p>
                      <a:pPr indent="0" lvl="0" marL="0" rtl="0" algn="l">
                        <a:lnSpc>
                          <a:spcPct val="115000"/>
                        </a:lnSpc>
                        <a:spcBef>
                          <a:spcPts val="0"/>
                        </a:spcBef>
                        <a:spcAft>
                          <a:spcPts val="0"/>
                        </a:spcAft>
                        <a:buNone/>
                      </a:pPr>
                      <a:r>
                        <a:rPr lang="en" sz="900">
                          <a:solidFill>
                            <a:srgbClr val="434343"/>
                          </a:solidFill>
                          <a:latin typeface="Nunito"/>
                          <a:ea typeface="Nunito"/>
                          <a:cs typeface="Nunito"/>
                          <a:sym typeface="Nunito"/>
                        </a:rPr>
                        <a:t>- Community Engagement Teams</a:t>
                      </a:r>
                      <a:endParaRPr sz="900">
                        <a:solidFill>
                          <a:srgbClr val="434343"/>
                        </a:solidFill>
                        <a:latin typeface="Nunito"/>
                        <a:ea typeface="Nunito"/>
                        <a:cs typeface="Nunito"/>
                        <a:sym typeface="Nunito"/>
                      </a:endParaRPr>
                    </a:p>
                    <a:p>
                      <a:pPr indent="0" lvl="0" marL="0" rtl="0" algn="l">
                        <a:lnSpc>
                          <a:spcPct val="115000"/>
                        </a:lnSpc>
                        <a:spcBef>
                          <a:spcPts val="0"/>
                        </a:spcBef>
                        <a:spcAft>
                          <a:spcPts val="0"/>
                        </a:spcAft>
                        <a:buNone/>
                      </a:pPr>
                      <a:r>
                        <a:rPr lang="en" sz="900">
                          <a:solidFill>
                            <a:srgbClr val="434343"/>
                          </a:solidFill>
                          <a:latin typeface="Nunito"/>
                          <a:ea typeface="Nunito"/>
                          <a:cs typeface="Nunito"/>
                          <a:sym typeface="Nunito"/>
                        </a:rPr>
                        <a:t>- Project Sponsors</a:t>
                      </a:r>
                      <a:endParaRPr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900">
                          <a:solidFill>
                            <a:srgbClr val="434343"/>
                          </a:solidFill>
                          <a:latin typeface="Nunito"/>
                          <a:ea typeface="Nunito"/>
                          <a:cs typeface="Nunito"/>
                          <a:sym typeface="Nunito"/>
                        </a:rPr>
                        <a:t>2.1.5</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solidFill>
                            <a:srgbClr val="434343"/>
                          </a:solidFill>
                          <a:latin typeface="Nunito"/>
                          <a:ea typeface="Nunito"/>
                          <a:cs typeface="Nunito"/>
                          <a:sym typeface="Nunito"/>
                        </a:rPr>
                        <a:t>Approved</a:t>
                      </a:r>
                      <a:endParaRPr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333375">
                <a:tc>
                  <a:txBody>
                    <a:bodyPr/>
                    <a:lstStyle/>
                    <a:p>
                      <a:pPr indent="0" lvl="0" marL="0" rtl="0" algn="ctr">
                        <a:lnSpc>
                          <a:spcPct val="115000"/>
                        </a:lnSpc>
                        <a:spcBef>
                          <a:spcPts val="0"/>
                        </a:spcBef>
                        <a:spcAft>
                          <a:spcPts val="0"/>
                        </a:spcAft>
                        <a:buNone/>
                      </a:pPr>
                      <a:r>
                        <a:rPr b="1" lang="en" sz="900">
                          <a:solidFill>
                            <a:srgbClr val="434343"/>
                          </a:solidFill>
                          <a:latin typeface="Nunito"/>
                          <a:ea typeface="Nunito"/>
                          <a:cs typeface="Nunito"/>
                          <a:sym typeface="Nunito"/>
                        </a:rPr>
                        <a:t>003</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solidFill>
                            <a:srgbClr val="434343"/>
                          </a:solidFill>
                          <a:latin typeface="Nunito"/>
                          <a:ea typeface="Nunito"/>
                          <a:cs typeface="Nunito"/>
                          <a:sym typeface="Nunito"/>
                        </a:rPr>
                        <a:t>Week 19</a:t>
                      </a:r>
                      <a:endParaRPr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900">
                          <a:solidFill>
                            <a:srgbClr val="434343"/>
                          </a:solidFill>
                          <a:latin typeface="Nunito"/>
                          <a:ea typeface="Nunito"/>
                          <a:cs typeface="Nunito"/>
                          <a:sym typeface="Nunito"/>
                        </a:rPr>
                        <a:t>Update park signage design to reflect local culture and history</a:t>
                      </a:r>
                      <a:endParaRPr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900">
                          <a:solidFill>
                            <a:srgbClr val="434343"/>
                          </a:solidFill>
                          <a:latin typeface="Nunito"/>
                          <a:ea typeface="Nunito"/>
                          <a:cs typeface="Nunito"/>
                          <a:sym typeface="Nunito"/>
                        </a:rPr>
                        <a:t>- Design Team</a:t>
                      </a:r>
                      <a:endParaRPr sz="900">
                        <a:solidFill>
                          <a:srgbClr val="434343"/>
                        </a:solidFill>
                        <a:latin typeface="Nunito"/>
                        <a:ea typeface="Nunito"/>
                        <a:cs typeface="Nunito"/>
                        <a:sym typeface="Nunito"/>
                      </a:endParaRPr>
                    </a:p>
                    <a:p>
                      <a:pPr indent="0" lvl="0" marL="0" rtl="0" algn="l">
                        <a:lnSpc>
                          <a:spcPct val="115000"/>
                        </a:lnSpc>
                        <a:spcBef>
                          <a:spcPts val="0"/>
                        </a:spcBef>
                        <a:spcAft>
                          <a:spcPts val="0"/>
                        </a:spcAft>
                        <a:buNone/>
                      </a:pPr>
                      <a:r>
                        <a:rPr lang="en" sz="900">
                          <a:solidFill>
                            <a:srgbClr val="434343"/>
                          </a:solidFill>
                          <a:latin typeface="Nunito"/>
                          <a:ea typeface="Nunito"/>
                          <a:cs typeface="Nunito"/>
                          <a:sym typeface="Nunito"/>
                        </a:rPr>
                        <a:t>- Project Sponsors</a:t>
                      </a:r>
                      <a:endParaRPr sz="900">
                        <a:solidFill>
                          <a:srgbClr val="434343"/>
                        </a:solidFill>
                        <a:latin typeface="Nunito"/>
                        <a:ea typeface="Nunito"/>
                        <a:cs typeface="Nunito"/>
                        <a:sym typeface="Nunito"/>
                      </a:endParaRPr>
                    </a:p>
                    <a:p>
                      <a:pPr indent="0" lvl="0" marL="0" rtl="0" algn="l">
                        <a:lnSpc>
                          <a:spcPct val="115000"/>
                        </a:lnSpc>
                        <a:spcBef>
                          <a:spcPts val="0"/>
                        </a:spcBef>
                        <a:spcAft>
                          <a:spcPts val="0"/>
                        </a:spcAft>
                        <a:buNone/>
                      </a:pPr>
                      <a:r>
                        <a:rPr lang="en" sz="900">
                          <a:solidFill>
                            <a:srgbClr val="434343"/>
                          </a:solidFill>
                          <a:latin typeface="Nunito"/>
                          <a:ea typeface="Nunito"/>
                          <a:cs typeface="Nunito"/>
                          <a:sym typeface="Nunito"/>
                        </a:rPr>
                        <a:t>- Financial Manager</a:t>
                      </a:r>
                      <a:endParaRPr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b="1" lang="en" sz="900">
                          <a:solidFill>
                            <a:srgbClr val="434343"/>
                          </a:solidFill>
                          <a:latin typeface="Nunito"/>
                          <a:ea typeface="Nunito"/>
                          <a:cs typeface="Nunito"/>
                          <a:sym typeface="Nunito"/>
                        </a:rPr>
                        <a:t>3.1.2</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solidFill>
                            <a:srgbClr val="434343"/>
                          </a:solidFill>
                          <a:latin typeface="Nunito"/>
                          <a:ea typeface="Nunito"/>
                          <a:cs typeface="Nunito"/>
                          <a:sym typeface="Nunito"/>
                        </a:rPr>
                        <a:t>Approved</a:t>
                      </a:r>
                      <a:endParaRPr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r h="372100">
                <a:tc>
                  <a:txBody>
                    <a:bodyPr/>
                    <a:lstStyle/>
                    <a:p>
                      <a:pPr indent="0" lvl="0" marL="0" rtl="0" algn="ctr">
                        <a:lnSpc>
                          <a:spcPct val="115000"/>
                        </a:lnSpc>
                        <a:spcBef>
                          <a:spcPts val="0"/>
                        </a:spcBef>
                        <a:spcAft>
                          <a:spcPts val="0"/>
                        </a:spcAft>
                        <a:buNone/>
                      </a:pPr>
                      <a:r>
                        <a:rPr b="1" lang="en" sz="900">
                          <a:solidFill>
                            <a:srgbClr val="434343"/>
                          </a:solidFill>
                          <a:latin typeface="Nunito"/>
                          <a:ea typeface="Nunito"/>
                          <a:cs typeface="Nunito"/>
                          <a:sym typeface="Nunito"/>
                        </a:rPr>
                        <a:t> </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387575">
                <a:tc>
                  <a:txBody>
                    <a:bodyPr/>
                    <a:lstStyle/>
                    <a:p>
                      <a:pPr indent="0" lvl="0" marL="0" rtl="0" algn="ctr">
                        <a:lnSpc>
                          <a:spcPct val="115000"/>
                        </a:lnSpc>
                        <a:spcBef>
                          <a:spcPts val="0"/>
                        </a:spcBef>
                        <a:spcAft>
                          <a:spcPts val="0"/>
                        </a:spcAft>
                        <a:buNone/>
                      </a:pPr>
                      <a:r>
                        <a:rPr b="1" lang="en" sz="900">
                          <a:solidFill>
                            <a:srgbClr val="434343"/>
                          </a:solidFill>
                          <a:latin typeface="Nunito"/>
                          <a:ea typeface="Nunito"/>
                          <a:cs typeface="Nunito"/>
                          <a:sym typeface="Nunito"/>
                        </a:rPr>
                        <a:t> </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r h="190500">
                <a:tc>
                  <a:txBody>
                    <a:bodyPr/>
                    <a:lstStyle/>
                    <a:p>
                      <a:pPr indent="0" lvl="0" marL="0" rtl="0" algn="ctr">
                        <a:lnSpc>
                          <a:spcPct val="115000"/>
                        </a:lnSpc>
                        <a:spcBef>
                          <a:spcPts val="0"/>
                        </a:spcBef>
                        <a:spcAft>
                          <a:spcPts val="0"/>
                        </a:spcAft>
                        <a:buNone/>
                      </a:pPr>
                      <a:r>
                        <a:t/>
                      </a:r>
                      <a:endParaRPr b="1" sz="900">
                        <a:solidFill>
                          <a:srgbClr val="434343"/>
                        </a:solidFill>
                        <a:latin typeface="Nunito"/>
                        <a:ea typeface="Nunito"/>
                        <a:cs typeface="Nunito"/>
                        <a:sym typeface="Nunito"/>
                      </a:endParaRPr>
                    </a:p>
                    <a:p>
                      <a:pPr indent="0" lvl="0" marL="0" rtl="0" algn="ctr">
                        <a:lnSpc>
                          <a:spcPct val="115000"/>
                        </a:lnSpc>
                        <a:spcBef>
                          <a:spcPts val="0"/>
                        </a:spcBef>
                        <a:spcAft>
                          <a:spcPts val="0"/>
                        </a:spcAft>
                        <a:buNone/>
                      </a:pPr>
                      <a:r>
                        <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190500">
                <a:tc>
                  <a:txBody>
                    <a:bodyPr/>
                    <a:lstStyle/>
                    <a:p>
                      <a:pPr indent="0" lvl="0" marL="0" rtl="0" algn="ctr">
                        <a:lnSpc>
                          <a:spcPct val="115000"/>
                        </a:lnSpc>
                        <a:spcBef>
                          <a:spcPts val="0"/>
                        </a:spcBef>
                        <a:spcAft>
                          <a:spcPts val="0"/>
                        </a:spcAft>
                        <a:buNone/>
                      </a:pPr>
                      <a:r>
                        <a:t/>
                      </a:r>
                      <a:endParaRPr b="1" sz="900">
                        <a:solidFill>
                          <a:srgbClr val="434343"/>
                        </a:solidFill>
                        <a:latin typeface="Nunito"/>
                        <a:ea typeface="Nunito"/>
                        <a:cs typeface="Nunito"/>
                        <a:sym typeface="Nunito"/>
                      </a:endParaRPr>
                    </a:p>
                    <a:p>
                      <a:pPr indent="0" lvl="0" marL="0" rtl="0" algn="ctr">
                        <a:lnSpc>
                          <a:spcPct val="115000"/>
                        </a:lnSpc>
                        <a:spcBef>
                          <a:spcPts val="0"/>
                        </a:spcBef>
                        <a:spcAft>
                          <a:spcPts val="0"/>
                        </a:spcAft>
                        <a:buNone/>
                      </a:pPr>
                      <a:r>
                        <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r h="190500">
                <a:tc>
                  <a:txBody>
                    <a:bodyPr/>
                    <a:lstStyle/>
                    <a:p>
                      <a:pPr indent="0" lvl="0" marL="0" rtl="0" algn="ctr">
                        <a:lnSpc>
                          <a:spcPct val="115000"/>
                        </a:lnSpc>
                        <a:spcBef>
                          <a:spcPts val="0"/>
                        </a:spcBef>
                        <a:spcAft>
                          <a:spcPts val="0"/>
                        </a:spcAft>
                        <a:buNone/>
                      </a:pPr>
                      <a:r>
                        <a:t/>
                      </a:r>
                      <a:endParaRPr b="1" sz="900">
                        <a:solidFill>
                          <a:srgbClr val="434343"/>
                        </a:solidFill>
                        <a:latin typeface="Nunito"/>
                        <a:ea typeface="Nunito"/>
                        <a:cs typeface="Nunito"/>
                        <a:sym typeface="Nunito"/>
                      </a:endParaRPr>
                    </a:p>
                    <a:p>
                      <a:pPr indent="0" lvl="0" marL="0" rtl="0" algn="ctr">
                        <a:lnSpc>
                          <a:spcPct val="115000"/>
                        </a:lnSpc>
                        <a:spcBef>
                          <a:spcPts val="0"/>
                        </a:spcBef>
                        <a:spcAft>
                          <a:spcPts val="0"/>
                        </a:spcAft>
                        <a:buNone/>
                      </a:pPr>
                      <a:r>
                        <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190500">
                <a:tc>
                  <a:txBody>
                    <a:bodyPr/>
                    <a:lstStyle/>
                    <a:p>
                      <a:pPr indent="0" lvl="0" marL="0" rtl="0" algn="ctr">
                        <a:lnSpc>
                          <a:spcPct val="115000"/>
                        </a:lnSpc>
                        <a:spcBef>
                          <a:spcPts val="0"/>
                        </a:spcBef>
                        <a:spcAft>
                          <a:spcPts val="0"/>
                        </a:spcAft>
                        <a:buNone/>
                      </a:pPr>
                      <a:r>
                        <a:t/>
                      </a:r>
                      <a:endParaRPr b="1" sz="900">
                        <a:solidFill>
                          <a:srgbClr val="434343"/>
                        </a:solidFill>
                        <a:latin typeface="Nunito"/>
                        <a:ea typeface="Nunito"/>
                        <a:cs typeface="Nunito"/>
                        <a:sym typeface="Nunito"/>
                      </a:endParaRPr>
                    </a:p>
                    <a:p>
                      <a:pPr indent="0" lvl="0" marL="0" rtl="0" algn="ctr">
                        <a:lnSpc>
                          <a:spcPct val="115000"/>
                        </a:lnSpc>
                        <a:spcBef>
                          <a:spcPts val="0"/>
                        </a:spcBef>
                        <a:spcAft>
                          <a:spcPts val="0"/>
                        </a:spcAft>
                        <a:buNone/>
                      </a:pPr>
                      <a:r>
                        <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r h="190500">
                <a:tc>
                  <a:txBody>
                    <a:bodyPr/>
                    <a:lstStyle/>
                    <a:p>
                      <a:pPr indent="0" lvl="0" marL="0" rtl="0" algn="ctr">
                        <a:lnSpc>
                          <a:spcPct val="115000"/>
                        </a:lnSpc>
                        <a:spcBef>
                          <a:spcPts val="0"/>
                        </a:spcBef>
                        <a:spcAft>
                          <a:spcPts val="0"/>
                        </a:spcAft>
                        <a:buNone/>
                      </a:pPr>
                      <a:r>
                        <a:t/>
                      </a:r>
                      <a:endParaRPr b="1" sz="900">
                        <a:solidFill>
                          <a:srgbClr val="434343"/>
                        </a:solidFill>
                        <a:latin typeface="Nunito"/>
                        <a:ea typeface="Nunito"/>
                        <a:cs typeface="Nunito"/>
                        <a:sym typeface="Nunito"/>
                      </a:endParaRPr>
                    </a:p>
                    <a:p>
                      <a:pPr indent="0" lvl="0" marL="0" rtl="0" algn="ctr">
                        <a:lnSpc>
                          <a:spcPct val="115000"/>
                        </a:lnSpc>
                        <a:spcBef>
                          <a:spcPts val="0"/>
                        </a:spcBef>
                        <a:spcAft>
                          <a:spcPts val="0"/>
                        </a:spcAft>
                        <a:buNone/>
                      </a:pPr>
                      <a:r>
                        <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190500">
                <a:tc>
                  <a:txBody>
                    <a:bodyPr/>
                    <a:lstStyle/>
                    <a:p>
                      <a:pPr indent="0" lvl="0" marL="0" rtl="0" algn="ctr">
                        <a:lnSpc>
                          <a:spcPct val="115000"/>
                        </a:lnSpc>
                        <a:spcBef>
                          <a:spcPts val="0"/>
                        </a:spcBef>
                        <a:spcAft>
                          <a:spcPts val="0"/>
                        </a:spcAft>
                        <a:buNone/>
                      </a:pPr>
                      <a:r>
                        <a:t/>
                      </a:r>
                      <a:endParaRPr b="1" sz="900">
                        <a:solidFill>
                          <a:srgbClr val="434343"/>
                        </a:solidFill>
                        <a:latin typeface="Nunito"/>
                        <a:ea typeface="Nunito"/>
                        <a:cs typeface="Nunito"/>
                        <a:sym typeface="Nunito"/>
                      </a:endParaRPr>
                    </a:p>
                    <a:p>
                      <a:pPr indent="0" lvl="0" marL="0" rtl="0" algn="ctr">
                        <a:lnSpc>
                          <a:spcPct val="115000"/>
                        </a:lnSpc>
                        <a:spcBef>
                          <a:spcPts val="0"/>
                        </a:spcBef>
                        <a:spcAft>
                          <a:spcPts val="0"/>
                        </a:spcAft>
                        <a:buNone/>
                      </a:pPr>
                      <a:r>
                        <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r h="200025">
                <a:tc>
                  <a:txBody>
                    <a:bodyPr/>
                    <a:lstStyle/>
                    <a:p>
                      <a:pPr indent="0" lvl="0" marL="0" rtl="0" algn="ctr">
                        <a:lnSpc>
                          <a:spcPct val="115000"/>
                        </a:lnSpc>
                        <a:spcBef>
                          <a:spcPts val="0"/>
                        </a:spcBef>
                        <a:spcAft>
                          <a:spcPts val="0"/>
                        </a:spcAft>
                        <a:buNone/>
                      </a:pPr>
                      <a:r>
                        <a:t/>
                      </a:r>
                      <a:endParaRPr b="1" sz="900">
                        <a:solidFill>
                          <a:srgbClr val="434343"/>
                        </a:solidFill>
                        <a:latin typeface="Nunito"/>
                        <a:ea typeface="Nunito"/>
                        <a:cs typeface="Nunito"/>
                        <a:sym typeface="Nunito"/>
                      </a:endParaRPr>
                    </a:p>
                    <a:p>
                      <a:pPr indent="0" lvl="0" marL="0" rtl="0" algn="ctr">
                        <a:lnSpc>
                          <a:spcPct val="115000"/>
                        </a:lnSpc>
                        <a:spcBef>
                          <a:spcPts val="0"/>
                        </a:spcBef>
                        <a:spcAft>
                          <a:spcPts val="0"/>
                        </a:spcAft>
                        <a:buNone/>
                      </a:pPr>
                      <a:r>
                        <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bl>
          </a:graphicData>
        </a:graphic>
      </p:graphicFrame>
      <p:sp>
        <p:nvSpPr>
          <p:cNvPr id="1281" name="Google Shape;1281;p150"/>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latin typeface="Nunito ExtraBold"/>
                <a:ea typeface="Nunito ExtraBold"/>
                <a:cs typeface="Nunito ExtraBold"/>
                <a:sym typeface="Nunito ExtraBold"/>
              </a:rPr>
              <a:t>‹#›</a:t>
            </a:fld>
            <a:endParaRPr>
              <a:solidFill>
                <a:schemeClr val="accent1"/>
              </a:solidFill>
              <a:latin typeface="Nunito ExtraBold"/>
              <a:ea typeface="Nunito ExtraBold"/>
              <a:cs typeface="Nunito ExtraBold"/>
              <a:sym typeface="Nunito ExtraBold"/>
            </a:endParaRPr>
          </a:p>
        </p:txBody>
      </p:sp>
      <p:cxnSp>
        <p:nvCxnSpPr>
          <p:cNvPr id="1282" name="Google Shape;1282;p150"/>
          <p:cNvCxnSpPr/>
          <p:nvPr/>
        </p:nvCxnSpPr>
        <p:spPr>
          <a:xfrm flipH="1" rot="10800000">
            <a:off x="294156" y="2359815"/>
            <a:ext cx="6973800" cy="10500"/>
          </a:xfrm>
          <a:prstGeom prst="straightConnector1">
            <a:avLst/>
          </a:prstGeom>
          <a:noFill/>
          <a:ln cap="flat" cmpd="sng" w="19050">
            <a:solidFill>
              <a:schemeClr val="accent1"/>
            </a:solidFill>
            <a:prstDash val="dot"/>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286" name="Shape 1286"/>
        <p:cNvGrpSpPr/>
        <p:nvPr/>
      </p:nvGrpSpPr>
      <p:grpSpPr>
        <a:xfrm>
          <a:off x="0" y="0"/>
          <a:ext cx="0" cy="0"/>
          <a:chOff x="0" y="0"/>
          <a:chExt cx="0" cy="0"/>
        </a:xfrm>
      </p:grpSpPr>
      <p:sp>
        <p:nvSpPr>
          <p:cNvPr id="1287" name="Google Shape;1287;p151"/>
          <p:cNvSpPr txBox="1"/>
          <p:nvPr>
            <p:ph type="title"/>
          </p:nvPr>
        </p:nvSpPr>
        <p:spPr>
          <a:xfrm>
            <a:off x="1186430" y="1115742"/>
            <a:ext cx="5969700" cy="227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latin typeface="Nunito"/>
                <a:ea typeface="Nunito"/>
                <a:cs typeface="Nunito"/>
                <a:sym typeface="Nunito"/>
              </a:rPr>
              <a:t>CORAL HILL COMMUNITY PARK</a:t>
            </a:r>
            <a:r>
              <a:rPr lang="en" sz="1200">
                <a:latin typeface="Nunito"/>
                <a:ea typeface="Nunito"/>
                <a:cs typeface="Nunito"/>
                <a:sym typeface="Nunito"/>
              </a:rPr>
              <a:t> </a:t>
            </a:r>
            <a:r>
              <a:rPr lang="en" sz="1800">
                <a:latin typeface="Nunito"/>
                <a:ea typeface="Nunito"/>
                <a:cs typeface="Nunito"/>
                <a:sym typeface="Nunito"/>
              </a:rPr>
              <a:t>-</a:t>
            </a:r>
            <a:r>
              <a:rPr lang="en" sz="1200">
                <a:latin typeface="Nunito"/>
                <a:ea typeface="Nunito"/>
                <a:cs typeface="Nunito"/>
                <a:sym typeface="Nunito"/>
              </a:rPr>
              <a:t> </a:t>
            </a:r>
            <a:r>
              <a:rPr lang="en" sz="2000">
                <a:latin typeface="Nunito"/>
                <a:ea typeface="Nunito"/>
                <a:cs typeface="Nunito"/>
                <a:sym typeface="Nunito"/>
              </a:rPr>
              <a:t>UNITE &amp; PLAY</a:t>
            </a:r>
            <a:endParaRPr sz="2000">
              <a:latin typeface="Nunito"/>
              <a:ea typeface="Nunito"/>
              <a:cs typeface="Nunito"/>
              <a:sym typeface="Nunito"/>
            </a:endParaRPr>
          </a:p>
          <a:p>
            <a:pPr indent="0" lvl="0" marL="0" rtl="0" algn="l">
              <a:lnSpc>
                <a:spcPct val="90000"/>
              </a:lnSpc>
              <a:spcBef>
                <a:spcPts val="0"/>
              </a:spcBef>
              <a:spcAft>
                <a:spcPts val="0"/>
              </a:spcAft>
              <a:buClr>
                <a:schemeClr val="dk1"/>
              </a:buClr>
              <a:buSzPts val="1100"/>
              <a:buFont typeface="Arial"/>
              <a:buNone/>
            </a:pPr>
            <a:r>
              <a:rPr lang="en" sz="2400">
                <a:latin typeface="Nunito ExtraBold"/>
                <a:ea typeface="Nunito ExtraBold"/>
                <a:cs typeface="Nunito ExtraBold"/>
                <a:sym typeface="Nunito ExtraBold"/>
              </a:rPr>
              <a:t>PROJECT CLOSEOUT DOCUMENT</a:t>
            </a:r>
            <a:endParaRPr sz="3400">
              <a:solidFill>
                <a:srgbClr val="6FA8DC"/>
              </a:solidFill>
              <a:latin typeface="Nunito ExtraLight"/>
              <a:ea typeface="Nunito ExtraLight"/>
              <a:cs typeface="Nunito ExtraLight"/>
              <a:sym typeface="Nunito ExtraLight"/>
            </a:endParaRPr>
          </a:p>
        </p:txBody>
      </p:sp>
      <p:sp>
        <p:nvSpPr>
          <p:cNvPr id="1288" name="Google Shape;1288;p151"/>
          <p:cNvSpPr txBox="1"/>
          <p:nvPr>
            <p:ph idx="1" type="subTitle"/>
          </p:nvPr>
        </p:nvSpPr>
        <p:spPr>
          <a:xfrm>
            <a:off x="1186425" y="6147425"/>
            <a:ext cx="5477400" cy="232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PROJECT SPONSOR:</a:t>
            </a:r>
            <a:endParaRPr sz="1800">
              <a:latin typeface="Nunito"/>
              <a:ea typeface="Nunito"/>
              <a:cs typeface="Nunito"/>
              <a:sym typeface="Nunito"/>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MAYOR LIM JOHNSON</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1800">
              <a:latin typeface="Nunito Black"/>
              <a:ea typeface="Nunito Black"/>
              <a:cs typeface="Nunito Black"/>
              <a:sym typeface="Nunito Black"/>
            </a:endParaRPr>
          </a:p>
          <a:p>
            <a:pPr indent="0" lvl="0" marL="0" rtl="0" algn="l">
              <a:spcBef>
                <a:spcPts val="0"/>
              </a:spcBef>
              <a:spcAft>
                <a:spcPts val="0"/>
              </a:spcAft>
              <a:buNone/>
            </a:pPr>
            <a:r>
              <a:rPr lang="en" sz="1800">
                <a:latin typeface="Nunito"/>
                <a:ea typeface="Nunito"/>
                <a:cs typeface="Nunito"/>
                <a:sym typeface="Nunito"/>
              </a:rPr>
              <a:t>PROJECT MANAGER:</a:t>
            </a:r>
            <a:endParaRPr sz="1800">
              <a:latin typeface="Nunito"/>
              <a:ea typeface="Nunito"/>
              <a:cs typeface="Nunito"/>
              <a:sym typeface="Nunito"/>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SARAH JOHNSON</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January 2025</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2000">
              <a:latin typeface="Nunito Black"/>
              <a:ea typeface="Nunito Black"/>
              <a:cs typeface="Nunito Black"/>
              <a:sym typeface="Nunito Black"/>
            </a:endParaRPr>
          </a:p>
        </p:txBody>
      </p:sp>
      <p:sp>
        <p:nvSpPr>
          <p:cNvPr id="1289" name="Google Shape;1289;p151"/>
          <p:cNvSpPr txBox="1"/>
          <p:nvPr>
            <p:ph idx="2" type="body"/>
          </p:nvPr>
        </p:nvSpPr>
        <p:spPr>
          <a:xfrm>
            <a:off x="1186430" y="8336280"/>
            <a:ext cx="2927700" cy="9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Medium"/>
                <a:ea typeface="Nunito Medium"/>
                <a:cs typeface="Nunito Medium"/>
                <a:sym typeface="Nunito Medium"/>
              </a:rPr>
              <a:t>Prepared by Katharine Harshman</a:t>
            </a:r>
            <a:endParaRPr>
              <a:latin typeface="Nunito Medium"/>
              <a:ea typeface="Nunito Medium"/>
              <a:cs typeface="Nunito Medium"/>
              <a:sym typeface="Nunito Medium"/>
            </a:endParaRPr>
          </a:p>
          <a:p>
            <a:pPr indent="0" lvl="0" marL="0" rtl="0" algn="l">
              <a:spcBef>
                <a:spcPts val="0"/>
              </a:spcBef>
              <a:spcAft>
                <a:spcPts val="0"/>
              </a:spcAft>
              <a:buNone/>
            </a:pPr>
            <a:r>
              <a:rPr lang="en">
                <a:latin typeface="Nunito Medium"/>
                <a:ea typeface="Nunito Medium"/>
                <a:cs typeface="Nunito Medium"/>
                <a:sym typeface="Nunito Medium"/>
              </a:rPr>
              <a:t>BUS 522 Competency #18 Jan 2025</a:t>
            </a:r>
            <a:endParaRPr>
              <a:latin typeface="Nunito Medium"/>
              <a:ea typeface="Nunito Medium"/>
              <a:cs typeface="Nunito Medium"/>
              <a:sym typeface="Nunito Medium"/>
            </a:endParaRPr>
          </a:p>
        </p:txBody>
      </p:sp>
      <p:cxnSp>
        <p:nvCxnSpPr>
          <p:cNvPr id="1290" name="Google Shape;1290;p151"/>
          <p:cNvCxnSpPr/>
          <p:nvPr/>
        </p:nvCxnSpPr>
        <p:spPr>
          <a:xfrm>
            <a:off x="1058325" y="1280575"/>
            <a:ext cx="0" cy="2825700"/>
          </a:xfrm>
          <a:prstGeom prst="straightConnector1">
            <a:avLst/>
          </a:prstGeom>
          <a:noFill/>
          <a:ln cap="flat" cmpd="sng" w="28575">
            <a:solidFill>
              <a:srgbClr val="CFE2F3"/>
            </a:solidFill>
            <a:prstDash val="dot"/>
            <a:round/>
            <a:headEnd len="med" w="med" type="none"/>
            <a:tailEnd len="med" w="med" type="none"/>
          </a:ln>
        </p:spPr>
      </p:cxnSp>
      <p:sp>
        <p:nvSpPr>
          <p:cNvPr id="1291" name="Google Shape;1291;p151"/>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000">
                <a:solidFill>
                  <a:srgbClr val="FFFFFF"/>
                </a:solidFill>
              </a:rPr>
              <a:t>‹#›</a:t>
            </a:fld>
            <a:endParaRPr b="1" sz="10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152"/>
          <p:cNvSpPr txBox="1"/>
          <p:nvPr>
            <p:ph idx="1" type="subTitle"/>
          </p:nvPr>
        </p:nvSpPr>
        <p:spPr>
          <a:xfrm>
            <a:off x="370356" y="575150"/>
            <a:ext cx="6568500" cy="65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Nunito ExtraLight"/>
                <a:ea typeface="Nunito ExtraLight"/>
                <a:cs typeface="Nunito ExtraLight"/>
                <a:sym typeface="Nunito ExtraLight"/>
              </a:rPr>
              <a:t>Project Closeout Document</a:t>
            </a:r>
            <a:endParaRPr sz="3000">
              <a:solidFill>
                <a:schemeClr val="dk1"/>
              </a:solidFill>
              <a:latin typeface="Nunito ExtraLight"/>
              <a:ea typeface="Nunito ExtraLight"/>
              <a:cs typeface="Nunito ExtraLight"/>
              <a:sym typeface="Nunito ExtraLight"/>
            </a:endParaRPr>
          </a:p>
        </p:txBody>
      </p:sp>
      <p:sp>
        <p:nvSpPr>
          <p:cNvPr id="1297" name="Google Shape;1297;p152"/>
          <p:cNvSpPr txBox="1"/>
          <p:nvPr>
            <p:ph idx="3" type="subTitle"/>
          </p:nvPr>
        </p:nvSpPr>
        <p:spPr>
          <a:xfrm>
            <a:off x="370350" y="7554825"/>
            <a:ext cx="6593400" cy="188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0B5394"/>
                </a:solidFill>
                <a:latin typeface="Nunito"/>
                <a:ea typeface="Nunito"/>
                <a:cs typeface="Nunito"/>
                <a:sym typeface="Nunito"/>
              </a:rPr>
              <a:t>Early stakeholder involvement was crucial in aligning the team with the community’s needs, preventing costly late-stage adjustments. The team recognized the importance of strategic resource allocation to avoid bottlenecks, and the need for robust risk management and contingency plans was emphasized following construction challenges. Enhanced supplier management, through clearer expectations and regular quality checks, was identified as a crucial factor for smoother execution, particularly in landscaping. Collaborative decision-making led to better outcomes, showcasing the value of diverse expertise in project decisions. Lastly, the team embraced continuous improvement as a guiding principle, ensuring that each project builds on the insights from previous ones. These lessons will help refine future project processes and strengthen the team’s overall performance.</a:t>
            </a:r>
            <a:endParaRPr sz="1000">
              <a:solidFill>
                <a:srgbClr val="0B5394"/>
              </a:solidFill>
              <a:latin typeface="Nunito"/>
              <a:ea typeface="Nunito"/>
              <a:cs typeface="Nunito"/>
              <a:sym typeface="Nunito"/>
            </a:endParaRPr>
          </a:p>
          <a:p>
            <a:pPr indent="0" lvl="0" marL="0" rtl="0" algn="l">
              <a:lnSpc>
                <a:spcPct val="115000"/>
              </a:lnSpc>
              <a:spcBef>
                <a:spcPts val="0"/>
              </a:spcBef>
              <a:spcAft>
                <a:spcPts val="0"/>
              </a:spcAft>
              <a:buNone/>
            </a:pPr>
            <a:r>
              <a:t/>
            </a:r>
            <a:endParaRPr sz="1000">
              <a:solidFill>
                <a:srgbClr val="0B5394"/>
              </a:solidFill>
              <a:latin typeface="Nunito"/>
              <a:ea typeface="Nunito"/>
              <a:cs typeface="Nunito"/>
              <a:sym typeface="Nunito"/>
            </a:endParaRPr>
          </a:p>
          <a:p>
            <a:pPr indent="0" lvl="0" marL="0" rtl="0" algn="l">
              <a:lnSpc>
                <a:spcPct val="115000"/>
              </a:lnSpc>
              <a:spcBef>
                <a:spcPts val="0"/>
              </a:spcBef>
              <a:spcAft>
                <a:spcPts val="0"/>
              </a:spcAft>
              <a:buNone/>
            </a:pPr>
            <a:r>
              <a:t/>
            </a:r>
            <a:endParaRPr sz="1000">
              <a:solidFill>
                <a:srgbClr val="0B5394"/>
              </a:solidFill>
              <a:latin typeface="Nunito"/>
              <a:ea typeface="Nunito"/>
              <a:cs typeface="Nunito"/>
              <a:sym typeface="Nunito"/>
            </a:endParaRPr>
          </a:p>
          <a:p>
            <a:pPr indent="0" lvl="0" marL="0" rtl="0" algn="l">
              <a:lnSpc>
                <a:spcPct val="115000"/>
              </a:lnSpc>
              <a:spcBef>
                <a:spcPts val="0"/>
              </a:spcBef>
              <a:spcAft>
                <a:spcPts val="0"/>
              </a:spcAft>
              <a:buNone/>
            </a:pPr>
            <a:r>
              <a:t/>
            </a:r>
            <a:endParaRPr sz="1000">
              <a:solidFill>
                <a:srgbClr val="0B5394"/>
              </a:solidFill>
              <a:latin typeface="Nunito Black"/>
              <a:ea typeface="Nunito Black"/>
              <a:cs typeface="Nunito Black"/>
              <a:sym typeface="Nunito Black"/>
            </a:endParaRPr>
          </a:p>
          <a:p>
            <a:pPr indent="0" lvl="0" marL="0" rtl="0" algn="l">
              <a:lnSpc>
                <a:spcPct val="115000"/>
              </a:lnSpc>
              <a:spcBef>
                <a:spcPts val="0"/>
              </a:spcBef>
              <a:spcAft>
                <a:spcPts val="0"/>
              </a:spcAft>
              <a:buNone/>
            </a:pPr>
            <a:r>
              <a:t/>
            </a:r>
            <a:endParaRPr sz="1000">
              <a:solidFill>
                <a:srgbClr val="0B5394"/>
              </a:solidFill>
              <a:latin typeface="Nunito Black"/>
              <a:ea typeface="Nunito Black"/>
              <a:cs typeface="Nunito Black"/>
              <a:sym typeface="Nunito Black"/>
            </a:endParaRPr>
          </a:p>
        </p:txBody>
      </p:sp>
      <p:graphicFrame>
        <p:nvGraphicFramePr>
          <p:cNvPr id="1298" name="Google Shape;1298;p152"/>
          <p:cNvGraphicFramePr/>
          <p:nvPr/>
        </p:nvGraphicFramePr>
        <p:xfrm>
          <a:off x="188388" y="1390000"/>
          <a:ext cx="3000000" cy="3000000"/>
        </p:xfrm>
        <a:graphic>
          <a:graphicData uri="http://schemas.openxmlformats.org/drawingml/2006/table">
            <a:tbl>
              <a:tblPr>
                <a:noFill/>
                <a:tableStyleId>{D7409B7D-B543-4B52-B639-580D109613E4}</a:tableStyleId>
              </a:tblPr>
              <a:tblGrid>
                <a:gridCol w="1267000"/>
                <a:gridCol w="2316950"/>
                <a:gridCol w="3495625"/>
              </a:tblGrid>
              <a:tr h="190500">
                <a:tc gridSpan="3">
                  <a:txBody>
                    <a:bodyPr/>
                    <a:lstStyle/>
                    <a:p>
                      <a:pPr indent="0" lvl="0" marL="0" rtl="0" algn="ctr">
                        <a:lnSpc>
                          <a:spcPct val="115000"/>
                        </a:lnSpc>
                        <a:spcBef>
                          <a:spcPts val="0"/>
                        </a:spcBef>
                        <a:spcAft>
                          <a:spcPts val="0"/>
                        </a:spcAft>
                        <a:buNone/>
                      </a:pPr>
                      <a:r>
                        <a:rPr b="1" lang="en" sz="1100">
                          <a:solidFill>
                            <a:srgbClr val="FFFFFF"/>
                          </a:solidFill>
                          <a:latin typeface="Nunito"/>
                          <a:ea typeface="Nunito"/>
                          <a:cs typeface="Nunito"/>
                          <a:sym typeface="Nunito"/>
                        </a:rPr>
                        <a:t>Closeout Information</a:t>
                      </a:r>
                      <a:endParaRPr b="1" sz="1100">
                        <a:solidFill>
                          <a:srgbClr val="FFFFFF"/>
                        </a:solidFill>
                        <a:latin typeface="Nunito"/>
                        <a:ea typeface="Nunito"/>
                        <a:cs typeface="Nunito"/>
                        <a:sym typeface="Nunito"/>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66666"/>
                    </a:solidFill>
                  </a:tcPr>
                </a:tc>
                <a:tc hMerge="1"/>
                <a:tc hMerge="1"/>
              </a:tr>
              <a:tr h="190500">
                <a:tc>
                  <a:txBody>
                    <a:bodyPr/>
                    <a:lstStyle/>
                    <a:p>
                      <a:pPr indent="0" lvl="0" marL="0" rtl="0" algn="ctr">
                        <a:lnSpc>
                          <a:spcPct val="115000"/>
                        </a:lnSpc>
                        <a:spcBef>
                          <a:spcPts val="0"/>
                        </a:spcBef>
                        <a:spcAft>
                          <a:spcPts val="0"/>
                        </a:spcAft>
                        <a:buNone/>
                      </a:pPr>
                      <a:r>
                        <a:rPr lang="en" sz="800">
                          <a:solidFill>
                            <a:srgbClr val="434343"/>
                          </a:solidFill>
                          <a:latin typeface="Nunito ExtraBold"/>
                          <a:ea typeface="Nunito ExtraBold"/>
                          <a:cs typeface="Nunito ExtraBold"/>
                          <a:sym typeface="Nunito ExtraBold"/>
                        </a:rPr>
                        <a:t>Category</a:t>
                      </a:r>
                      <a:endParaRPr sz="800">
                        <a:solidFill>
                          <a:srgbClr val="434343"/>
                        </a:solidFill>
                        <a:latin typeface="Nunito ExtraBold"/>
                        <a:ea typeface="Nunito ExtraBold"/>
                        <a:cs typeface="Nunito ExtraBold"/>
                        <a:sym typeface="Nunito ExtraBold"/>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800">
                          <a:solidFill>
                            <a:srgbClr val="434343"/>
                          </a:solidFill>
                          <a:latin typeface="Nunito ExtraBold"/>
                          <a:ea typeface="Nunito ExtraBold"/>
                          <a:cs typeface="Nunito ExtraBold"/>
                          <a:sym typeface="Nunito ExtraBold"/>
                        </a:rPr>
                        <a:t>Criteria</a:t>
                      </a:r>
                      <a:endParaRPr sz="800">
                        <a:solidFill>
                          <a:srgbClr val="434343"/>
                        </a:solidFill>
                        <a:latin typeface="Nunito ExtraBold"/>
                        <a:ea typeface="Nunito ExtraBold"/>
                        <a:cs typeface="Nunito ExtraBold"/>
                        <a:sym typeface="Nunito ExtraBold"/>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800">
                          <a:solidFill>
                            <a:srgbClr val="434343"/>
                          </a:solidFill>
                          <a:latin typeface="Nunito ExtraBold"/>
                          <a:ea typeface="Nunito ExtraBold"/>
                          <a:cs typeface="Nunito ExtraBold"/>
                          <a:sym typeface="Nunito ExtraBold"/>
                        </a:rPr>
                        <a:t>Achieved</a:t>
                      </a:r>
                      <a:endParaRPr sz="800">
                        <a:solidFill>
                          <a:srgbClr val="434343"/>
                        </a:solidFill>
                        <a:latin typeface="Nunito ExtraBold"/>
                        <a:ea typeface="Nunito ExtraBold"/>
                        <a:cs typeface="Nunito ExtraBold"/>
                        <a:sym typeface="Nunito ExtraBold"/>
                      </a:endParaRPr>
                    </a:p>
                  </a:txBody>
                  <a:tcPr marT="91425"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r>
              <a:tr h="341875">
                <a:tc>
                  <a:txBody>
                    <a:bodyPr/>
                    <a:lstStyle/>
                    <a:p>
                      <a:pPr indent="0" lvl="0" marL="0" rtl="0" algn="ctr">
                        <a:lnSpc>
                          <a:spcPct val="115000"/>
                        </a:lnSpc>
                        <a:spcBef>
                          <a:spcPts val="0"/>
                        </a:spcBef>
                        <a:spcAft>
                          <a:spcPts val="0"/>
                        </a:spcAft>
                        <a:buNone/>
                      </a:pPr>
                      <a:r>
                        <a:rPr b="1" lang="en" sz="900">
                          <a:solidFill>
                            <a:srgbClr val="434343"/>
                          </a:solidFill>
                          <a:latin typeface="Nunito"/>
                          <a:ea typeface="Nunito"/>
                          <a:cs typeface="Nunito"/>
                          <a:sym typeface="Nunito"/>
                        </a:rPr>
                        <a:t>Deliverable</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solidFill>
                            <a:srgbClr val="434343"/>
                          </a:solidFill>
                          <a:latin typeface="Nunito"/>
                          <a:ea typeface="Nunito"/>
                          <a:cs typeface="Nunito"/>
                          <a:sym typeface="Nunito"/>
                        </a:rPr>
                        <a:t>Community Survey Data Analysis and Prioritization</a:t>
                      </a:r>
                      <a:endParaRPr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900">
                          <a:solidFill>
                            <a:srgbClr val="434343"/>
                          </a:solidFill>
                          <a:latin typeface="Nunito"/>
                          <a:ea typeface="Nunito"/>
                          <a:cs typeface="Nunito"/>
                          <a:sym typeface="Nunito"/>
                        </a:rPr>
                        <a:t>The survey data was analyzed, and park amenities were prioritized based on community feedback.</a:t>
                      </a:r>
                      <a:endParaRPr sz="900">
                        <a:solidFill>
                          <a:srgbClr val="434343"/>
                        </a:solidFill>
                        <a:latin typeface="Nunito"/>
                        <a:ea typeface="Nunito"/>
                        <a:cs typeface="Nunito"/>
                        <a:sym typeface="Nunito"/>
                      </a:endParaRPr>
                    </a:p>
                  </a:txBody>
                  <a:tcPr marT="73150" marB="91425" marR="82275" marL="822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r h="333375">
                <a:tc>
                  <a:txBody>
                    <a:bodyPr/>
                    <a:lstStyle/>
                    <a:p>
                      <a:pPr indent="0" lvl="0" marL="0" rtl="0" algn="ctr">
                        <a:lnSpc>
                          <a:spcPct val="115000"/>
                        </a:lnSpc>
                        <a:spcBef>
                          <a:spcPts val="0"/>
                        </a:spcBef>
                        <a:spcAft>
                          <a:spcPts val="0"/>
                        </a:spcAft>
                        <a:buNone/>
                      </a:pPr>
                      <a:r>
                        <a:rPr b="1" lang="en" sz="900">
                          <a:solidFill>
                            <a:srgbClr val="434343"/>
                          </a:solidFill>
                          <a:latin typeface="Nunito"/>
                          <a:ea typeface="Nunito"/>
                          <a:cs typeface="Nunito"/>
                          <a:sym typeface="Nunito"/>
                        </a:rPr>
                        <a:t>Deliverable</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solidFill>
                            <a:srgbClr val="434343"/>
                          </a:solidFill>
                          <a:latin typeface="Nunito"/>
                          <a:ea typeface="Nunito"/>
                          <a:cs typeface="Nunito"/>
                          <a:sym typeface="Nunito"/>
                        </a:rPr>
                        <a:t>Collaboration with Landscape Architects</a:t>
                      </a:r>
                      <a:endParaRPr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900">
                          <a:solidFill>
                            <a:srgbClr val="434343"/>
                          </a:solidFill>
                          <a:latin typeface="Nunito"/>
                          <a:ea typeface="Nunito"/>
                          <a:cs typeface="Nunito"/>
                          <a:sym typeface="Nunito"/>
                        </a:rPr>
                        <a:t>The landscape architects presented the final park design incorporating the desired amenities and features.</a:t>
                      </a:r>
                      <a:endParaRPr sz="900">
                        <a:solidFill>
                          <a:srgbClr val="434343"/>
                        </a:solidFill>
                        <a:latin typeface="Nunito"/>
                        <a:ea typeface="Nunito"/>
                        <a:cs typeface="Nunito"/>
                        <a:sym typeface="Nunito"/>
                      </a:endParaRPr>
                    </a:p>
                  </a:txBody>
                  <a:tcPr marT="73150" marB="91425" marR="82275" marL="822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333375">
                <a:tc>
                  <a:txBody>
                    <a:bodyPr/>
                    <a:lstStyle/>
                    <a:p>
                      <a:pPr indent="0" lvl="0" marL="0" rtl="0" algn="ctr">
                        <a:lnSpc>
                          <a:spcPct val="115000"/>
                        </a:lnSpc>
                        <a:spcBef>
                          <a:spcPts val="0"/>
                        </a:spcBef>
                        <a:spcAft>
                          <a:spcPts val="0"/>
                        </a:spcAft>
                        <a:buNone/>
                      </a:pPr>
                      <a:r>
                        <a:rPr b="1" lang="en" sz="900">
                          <a:solidFill>
                            <a:srgbClr val="434343"/>
                          </a:solidFill>
                          <a:latin typeface="Nunito"/>
                          <a:ea typeface="Nunito"/>
                          <a:cs typeface="Nunito"/>
                          <a:sym typeface="Nunito"/>
                        </a:rPr>
                        <a:t>Deliverable</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solidFill>
                            <a:srgbClr val="434343"/>
                          </a:solidFill>
                          <a:latin typeface="Nunito"/>
                          <a:ea typeface="Nunito"/>
                          <a:cs typeface="Nunito"/>
                          <a:sym typeface="Nunito"/>
                        </a:rPr>
                        <a:t>Obtaining Permits and Approvals</a:t>
                      </a:r>
                      <a:endParaRPr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900">
                          <a:solidFill>
                            <a:srgbClr val="434343"/>
                          </a:solidFill>
                          <a:latin typeface="Nunito"/>
                          <a:ea typeface="Nunito"/>
                          <a:cs typeface="Nunito"/>
                          <a:sym typeface="Nunito"/>
                        </a:rPr>
                        <a:t>All necessary permits and approvals were obtained from relevant authorities, allowing the project to proceed legally.</a:t>
                      </a:r>
                      <a:endParaRPr sz="900">
                        <a:solidFill>
                          <a:srgbClr val="434343"/>
                        </a:solidFill>
                        <a:latin typeface="Nunito"/>
                        <a:ea typeface="Nunito"/>
                        <a:cs typeface="Nunito"/>
                        <a:sym typeface="Nunito"/>
                      </a:endParaRPr>
                    </a:p>
                  </a:txBody>
                  <a:tcPr marT="73150" marB="91425" marR="82275" marL="822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r h="372100">
                <a:tc>
                  <a:txBody>
                    <a:bodyPr/>
                    <a:lstStyle/>
                    <a:p>
                      <a:pPr indent="0" lvl="0" marL="0" rtl="0" algn="ctr">
                        <a:lnSpc>
                          <a:spcPct val="115000"/>
                        </a:lnSpc>
                        <a:spcBef>
                          <a:spcPts val="0"/>
                        </a:spcBef>
                        <a:spcAft>
                          <a:spcPts val="0"/>
                        </a:spcAft>
                        <a:buNone/>
                      </a:pPr>
                      <a:r>
                        <a:rPr b="1" lang="en" sz="900">
                          <a:solidFill>
                            <a:srgbClr val="434343"/>
                          </a:solidFill>
                          <a:latin typeface="Nunito"/>
                          <a:ea typeface="Nunito"/>
                          <a:cs typeface="Nunito"/>
                          <a:sym typeface="Nunito"/>
                        </a:rPr>
                        <a:t> </a:t>
                      </a:r>
                      <a:r>
                        <a:rPr b="1" lang="en" sz="900">
                          <a:solidFill>
                            <a:srgbClr val="434343"/>
                          </a:solidFill>
                          <a:latin typeface="Nunito"/>
                          <a:ea typeface="Nunito"/>
                          <a:cs typeface="Nunito"/>
                          <a:sym typeface="Nunito"/>
                        </a:rPr>
                        <a:t>Deliverable</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solidFill>
                            <a:srgbClr val="434343"/>
                          </a:solidFill>
                          <a:latin typeface="Nunito"/>
                          <a:ea typeface="Nunito"/>
                          <a:cs typeface="Nunito"/>
                          <a:sym typeface="Nunito"/>
                        </a:rPr>
                        <a:t>Construction of Basketball Courts, Skatepark, Splashpad, Pickleball Courts</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900">
                          <a:solidFill>
                            <a:srgbClr val="434343"/>
                          </a:solidFill>
                          <a:latin typeface="Nunito"/>
                          <a:ea typeface="Nunito"/>
                          <a:cs typeface="Nunito"/>
                          <a:sym typeface="Nunito"/>
                        </a:rPr>
                        <a:t>These facilities were successfully built according to the design and specifications.</a:t>
                      </a:r>
                      <a:endParaRPr sz="1500">
                        <a:solidFill>
                          <a:srgbClr val="434343"/>
                        </a:solidFill>
                      </a:endParaRPr>
                    </a:p>
                  </a:txBody>
                  <a:tcPr marT="73150" marB="91425" marR="82275" marL="822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387575">
                <a:tc>
                  <a:txBody>
                    <a:bodyPr/>
                    <a:lstStyle/>
                    <a:p>
                      <a:pPr indent="0" lvl="0" marL="0" rtl="0" algn="ctr">
                        <a:lnSpc>
                          <a:spcPct val="115000"/>
                        </a:lnSpc>
                        <a:spcBef>
                          <a:spcPts val="0"/>
                        </a:spcBef>
                        <a:spcAft>
                          <a:spcPts val="0"/>
                        </a:spcAft>
                        <a:buNone/>
                      </a:pPr>
                      <a:r>
                        <a:rPr b="1" lang="en" sz="900">
                          <a:solidFill>
                            <a:srgbClr val="434343"/>
                          </a:solidFill>
                          <a:latin typeface="Nunito"/>
                          <a:ea typeface="Nunito"/>
                          <a:cs typeface="Nunito"/>
                          <a:sym typeface="Nunito"/>
                        </a:rPr>
                        <a:t>Deliverable</a:t>
                      </a:r>
                      <a:r>
                        <a:rPr b="1" lang="en" sz="900">
                          <a:solidFill>
                            <a:srgbClr val="434343"/>
                          </a:solidFill>
                          <a:latin typeface="Nunito"/>
                          <a:ea typeface="Nunito"/>
                          <a:cs typeface="Nunito"/>
                          <a:sym typeface="Nunito"/>
                        </a:rPr>
                        <a:t> </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solidFill>
                            <a:srgbClr val="434343"/>
                          </a:solidFill>
                          <a:latin typeface="Nunito"/>
                          <a:ea typeface="Nunito"/>
                          <a:cs typeface="Nunito"/>
                          <a:sym typeface="Nunito"/>
                        </a:rPr>
                        <a:t>Erection of Shaded Picnic Areas</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900">
                          <a:solidFill>
                            <a:srgbClr val="434343"/>
                          </a:solidFill>
                          <a:latin typeface="Nunito"/>
                          <a:ea typeface="Nunito"/>
                          <a:cs typeface="Nunito"/>
                          <a:sym typeface="Nunito"/>
                        </a:rPr>
                        <a:t>The shaded picnic areas were constructed and installed in the designated locations.</a:t>
                      </a:r>
                      <a:endParaRPr sz="1500">
                        <a:solidFill>
                          <a:srgbClr val="434343"/>
                        </a:solidFill>
                      </a:endParaRPr>
                    </a:p>
                  </a:txBody>
                  <a:tcPr marT="73150" marB="91425" marR="82275" marL="822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r h="190500">
                <a:tc>
                  <a:txBody>
                    <a:bodyPr/>
                    <a:lstStyle/>
                    <a:p>
                      <a:pPr indent="0" lvl="0" marL="0" rtl="0" algn="ctr">
                        <a:lnSpc>
                          <a:spcPct val="115000"/>
                        </a:lnSpc>
                        <a:spcBef>
                          <a:spcPts val="0"/>
                        </a:spcBef>
                        <a:spcAft>
                          <a:spcPts val="0"/>
                        </a:spcAft>
                        <a:buNone/>
                      </a:pPr>
                      <a:r>
                        <a:rPr b="1" lang="en" sz="900">
                          <a:solidFill>
                            <a:srgbClr val="434343"/>
                          </a:solidFill>
                          <a:latin typeface="Nunito"/>
                          <a:ea typeface="Nunito"/>
                          <a:cs typeface="Nunito"/>
                          <a:sym typeface="Nunito"/>
                        </a:rPr>
                        <a:t>Deliverable</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solidFill>
                            <a:srgbClr val="434343"/>
                          </a:solidFill>
                          <a:latin typeface="Nunito"/>
                          <a:ea typeface="Nunito"/>
                          <a:cs typeface="Nunito"/>
                          <a:sym typeface="Nunito"/>
                        </a:rPr>
                        <a:t>Park Signage Installation</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900">
                          <a:solidFill>
                            <a:srgbClr val="434343"/>
                          </a:solidFill>
                          <a:latin typeface="Nunito"/>
                          <a:ea typeface="Nunito"/>
                          <a:cs typeface="Nunito"/>
                          <a:sym typeface="Nunito"/>
                        </a:rPr>
                        <a:t>The park signage was installed in visible and appropriate locations throughout the park.</a:t>
                      </a:r>
                      <a:endParaRPr sz="1500">
                        <a:solidFill>
                          <a:srgbClr val="434343"/>
                        </a:solidFill>
                      </a:endParaRPr>
                    </a:p>
                  </a:txBody>
                  <a:tcPr marT="73150" marB="91425" marR="82275" marL="822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190500">
                <a:tc>
                  <a:txBody>
                    <a:bodyPr/>
                    <a:lstStyle/>
                    <a:p>
                      <a:pPr indent="0" lvl="0" marL="0" rtl="0" algn="ctr">
                        <a:lnSpc>
                          <a:spcPct val="115000"/>
                        </a:lnSpc>
                        <a:spcBef>
                          <a:spcPts val="0"/>
                        </a:spcBef>
                        <a:spcAft>
                          <a:spcPts val="0"/>
                        </a:spcAft>
                        <a:buNone/>
                      </a:pPr>
                      <a:r>
                        <a:rPr b="1" lang="en" sz="900">
                          <a:solidFill>
                            <a:srgbClr val="434343"/>
                          </a:solidFill>
                          <a:latin typeface="Nunito"/>
                          <a:ea typeface="Nunito"/>
                          <a:cs typeface="Nunito"/>
                          <a:sym typeface="Nunito"/>
                        </a:rPr>
                        <a:t>Budget</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solidFill>
                            <a:srgbClr val="434343"/>
                          </a:solidFill>
                          <a:latin typeface="Nunito"/>
                          <a:ea typeface="Nunito"/>
                          <a:cs typeface="Nunito"/>
                          <a:sym typeface="Nunito"/>
                        </a:rPr>
                        <a:t>Budget Monitoring and Control</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lang="en" sz="900">
                          <a:solidFill>
                            <a:srgbClr val="434343"/>
                          </a:solidFill>
                          <a:latin typeface="Nunito"/>
                          <a:ea typeface="Nunito"/>
                          <a:cs typeface="Nunito"/>
                          <a:sym typeface="Nunito"/>
                        </a:rPr>
                        <a:t>The project came in slightly under the expected budget by $20,000.</a:t>
                      </a:r>
                      <a:endParaRPr sz="1500">
                        <a:solidFill>
                          <a:srgbClr val="434343"/>
                        </a:solidFill>
                      </a:endParaRPr>
                    </a:p>
                  </a:txBody>
                  <a:tcPr marT="73150" marB="91425" marR="82275" marL="822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r h="190500">
                <a:tc>
                  <a:txBody>
                    <a:bodyPr/>
                    <a:lstStyle/>
                    <a:p>
                      <a:pPr indent="0" lvl="0" marL="0" rtl="0" algn="ctr">
                        <a:lnSpc>
                          <a:spcPct val="115000"/>
                        </a:lnSpc>
                        <a:spcBef>
                          <a:spcPts val="0"/>
                        </a:spcBef>
                        <a:spcAft>
                          <a:spcPts val="0"/>
                        </a:spcAft>
                        <a:buNone/>
                      </a:pPr>
                      <a:r>
                        <a:t/>
                      </a:r>
                      <a:endParaRPr b="1" sz="900">
                        <a:solidFill>
                          <a:srgbClr val="434343"/>
                        </a:solidFill>
                        <a:latin typeface="Nunito"/>
                        <a:ea typeface="Nunito"/>
                        <a:cs typeface="Nunito"/>
                        <a:sym typeface="Nunito"/>
                      </a:endParaRPr>
                    </a:p>
                    <a:p>
                      <a:pPr indent="0" lvl="0" marL="0" rtl="0" algn="ctr">
                        <a:lnSpc>
                          <a:spcPct val="115000"/>
                        </a:lnSpc>
                        <a:spcBef>
                          <a:spcPts val="0"/>
                        </a:spcBef>
                        <a:spcAft>
                          <a:spcPts val="0"/>
                        </a:spcAft>
                        <a:buNone/>
                      </a:pPr>
                      <a:r>
                        <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500">
                        <a:solidFill>
                          <a:srgbClr val="434343"/>
                        </a:solidFill>
                      </a:endParaRPr>
                    </a:p>
                  </a:txBody>
                  <a:tcPr marT="73150" marB="91425" marR="82275" marL="822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190500">
                <a:tc>
                  <a:txBody>
                    <a:bodyPr/>
                    <a:lstStyle/>
                    <a:p>
                      <a:pPr indent="0" lvl="0" marL="0" rtl="0" algn="ctr">
                        <a:lnSpc>
                          <a:spcPct val="115000"/>
                        </a:lnSpc>
                        <a:spcBef>
                          <a:spcPts val="0"/>
                        </a:spcBef>
                        <a:spcAft>
                          <a:spcPts val="0"/>
                        </a:spcAft>
                        <a:buNone/>
                      </a:pPr>
                      <a:r>
                        <a:t/>
                      </a:r>
                      <a:endParaRPr b="1" sz="900">
                        <a:solidFill>
                          <a:srgbClr val="434343"/>
                        </a:solidFill>
                        <a:latin typeface="Nunito"/>
                        <a:ea typeface="Nunito"/>
                        <a:cs typeface="Nunito"/>
                        <a:sym typeface="Nunito"/>
                      </a:endParaRPr>
                    </a:p>
                    <a:p>
                      <a:pPr indent="0" lvl="0" marL="0" rtl="0" algn="ctr">
                        <a:lnSpc>
                          <a:spcPct val="115000"/>
                        </a:lnSpc>
                        <a:spcBef>
                          <a:spcPts val="0"/>
                        </a:spcBef>
                        <a:spcAft>
                          <a:spcPts val="0"/>
                        </a:spcAft>
                        <a:buNone/>
                      </a:pPr>
                      <a:r>
                        <a:t/>
                      </a:r>
                      <a:endParaRPr b="1" sz="900">
                        <a:solidFill>
                          <a:srgbClr val="434343"/>
                        </a:solidFill>
                        <a:latin typeface="Nunito"/>
                        <a:ea typeface="Nunito"/>
                        <a:cs typeface="Nunito"/>
                        <a:sym typeface="Nunito"/>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500">
                        <a:solidFill>
                          <a:srgbClr val="434343"/>
                        </a:solidFill>
                      </a:endParaRPr>
                    </a:p>
                  </a:txBody>
                  <a:tcPr marT="73150" marB="91425"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sz="1500">
                        <a:solidFill>
                          <a:srgbClr val="434343"/>
                        </a:solidFill>
                      </a:endParaRPr>
                    </a:p>
                  </a:txBody>
                  <a:tcPr marT="73150" marB="91425" marR="82275" marL="822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bl>
          </a:graphicData>
        </a:graphic>
      </p:graphicFrame>
      <p:sp>
        <p:nvSpPr>
          <p:cNvPr id="1299" name="Google Shape;1299;p152"/>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latin typeface="Nunito ExtraBold"/>
                <a:ea typeface="Nunito ExtraBold"/>
                <a:cs typeface="Nunito ExtraBold"/>
                <a:sym typeface="Nunito ExtraBold"/>
              </a:rPr>
              <a:t>‹#›</a:t>
            </a:fld>
            <a:endParaRPr>
              <a:solidFill>
                <a:schemeClr val="accent1"/>
              </a:solidFill>
              <a:latin typeface="Nunito ExtraBold"/>
              <a:ea typeface="Nunito ExtraBold"/>
              <a:cs typeface="Nunito ExtraBold"/>
              <a:sym typeface="Nunito ExtraBold"/>
            </a:endParaRPr>
          </a:p>
        </p:txBody>
      </p:sp>
      <p:cxnSp>
        <p:nvCxnSpPr>
          <p:cNvPr id="1300" name="Google Shape;1300;p152"/>
          <p:cNvCxnSpPr/>
          <p:nvPr/>
        </p:nvCxnSpPr>
        <p:spPr>
          <a:xfrm flipH="1" rot="10800000">
            <a:off x="393694" y="7426865"/>
            <a:ext cx="6973800" cy="10500"/>
          </a:xfrm>
          <a:prstGeom prst="straightConnector1">
            <a:avLst/>
          </a:prstGeom>
          <a:noFill/>
          <a:ln cap="flat" cmpd="sng" w="19050">
            <a:solidFill>
              <a:schemeClr val="accent1"/>
            </a:solidFill>
            <a:prstDash val="dot"/>
            <a:round/>
            <a:headEnd len="med" w="med" type="none"/>
            <a:tailEnd len="med" w="med" type="none"/>
          </a:ln>
        </p:spPr>
      </p:cxnSp>
      <p:sp>
        <p:nvSpPr>
          <p:cNvPr id="1301" name="Google Shape;1301;p152"/>
          <p:cNvSpPr txBox="1"/>
          <p:nvPr>
            <p:ph idx="1" type="subTitle"/>
          </p:nvPr>
        </p:nvSpPr>
        <p:spPr>
          <a:xfrm>
            <a:off x="459006" y="6744088"/>
            <a:ext cx="6568500" cy="65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Nunito ExtraLight"/>
                <a:ea typeface="Nunito ExtraLight"/>
                <a:cs typeface="Nunito ExtraLight"/>
                <a:sym typeface="Nunito ExtraLight"/>
              </a:rPr>
              <a:t>Lessons Learned</a:t>
            </a:r>
            <a:endParaRPr sz="2400">
              <a:solidFill>
                <a:schemeClr val="dk1"/>
              </a:solidFill>
              <a:latin typeface="Nunito ExtraLight"/>
              <a:ea typeface="Nunito ExtraLight"/>
              <a:cs typeface="Nunito ExtraLight"/>
              <a:sym typeface="Nunito Extra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86" name="Shape 1086"/>
        <p:cNvGrpSpPr/>
        <p:nvPr/>
      </p:nvGrpSpPr>
      <p:grpSpPr>
        <a:xfrm>
          <a:off x="0" y="0"/>
          <a:ext cx="0" cy="0"/>
          <a:chOff x="0" y="0"/>
          <a:chExt cx="0" cy="0"/>
        </a:xfrm>
      </p:grpSpPr>
      <p:sp>
        <p:nvSpPr>
          <p:cNvPr id="1087" name="Google Shape;1087;p129"/>
          <p:cNvSpPr txBox="1"/>
          <p:nvPr>
            <p:ph idx="4294967295" type="title"/>
          </p:nvPr>
        </p:nvSpPr>
        <p:spPr>
          <a:xfrm>
            <a:off x="1186425" y="1115747"/>
            <a:ext cx="5969700" cy="1421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 sz="3600">
                <a:solidFill>
                  <a:srgbClr val="3C78D8"/>
                </a:solidFill>
                <a:latin typeface="Nunito ExtraLight"/>
                <a:ea typeface="Nunito ExtraLight"/>
                <a:cs typeface="Nunito ExtraLight"/>
                <a:sym typeface="Nunito ExtraLight"/>
              </a:rPr>
              <a:t>CONTENTS</a:t>
            </a:r>
            <a:endParaRPr sz="3600">
              <a:solidFill>
                <a:srgbClr val="3C78D8"/>
              </a:solidFill>
              <a:latin typeface="Nunito ExtraLight"/>
              <a:ea typeface="Nunito ExtraLight"/>
              <a:cs typeface="Nunito ExtraLight"/>
              <a:sym typeface="Nunito ExtraLight"/>
            </a:endParaRPr>
          </a:p>
        </p:txBody>
      </p:sp>
      <p:cxnSp>
        <p:nvCxnSpPr>
          <p:cNvPr id="1088" name="Google Shape;1088;p129"/>
          <p:cNvCxnSpPr/>
          <p:nvPr/>
        </p:nvCxnSpPr>
        <p:spPr>
          <a:xfrm>
            <a:off x="1058325" y="1280575"/>
            <a:ext cx="0" cy="2825700"/>
          </a:xfrm>
          <a:prstGeom prst="straightConnector1">
            <a:avLst/>
          </a:prstGeom>
          <a:noFill/>
          <a:ln cap="flat" cmpd="sng" w="28575">
            <a:solidFill>
              <a:srgbClr val="3C78D8"/>
            </a:solidFill>
            <a:prstDash val="dot"/>
            <a:round/>
            <a:headEnd len="med" w="med" type="none"/>
            <a:tailEnd len="med" w="med" type="none"/>
          </a:ln>
        </p:spPr>
      </p:cxnSp>
      <p:sp>
        <p:nvSpPr>
          <p:cNvPr id="1089" name="Google Shape;1089;p129"/>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latin typeface="Nunito ExtraBold"/>
                <a:ea typeface="Nunito ExtraBold"/>
                <a:cs typeface="Nunito ExtraBold"/>
                <a:sym typeface="Nunito ExtraBold"/>
              </a:rPr>
              <a:t>2</a:t>
            </a:r>
            <a:endParaRPr>
              <a:latin typeface="Nunito ExtraBold"/>
              <a:ea typeface="Nunito ExtraBold"/>
              <a:cs typeface="Nunito ExtraBold"/>
              <a:sym typeface="Nunito ExtraBold"/>
            </a:endParaRPr>
          </a:p>
        </p:txBody>
      </p:sp>
      <p:sp>
        <p:nvSpPr>
          <p:cNvPr id="1090" name="Google Shape;1090;p129"/>
          <p:cNvSpPr txBox="1"/>
          <p:nvPr>
            <p:ph idx="1" type="subTitle"/>
          </p:nvPr>
        </p:nvSpPr>
        <p:spPr>
          <a:xfrm>
            <a:off x="4231625" y="2885150"/>
            <a:ext cx="3210000" cy="6381300"/>
          </a:xfrm>
          <a:prstGeom prst="rect">
            <a:avLst/>
          </a:prstGeom>
        </p:spPr>
        <p:txBody>
          <a:bodyPr anchorCtr="0" anchor="t" bIns="91425" lIns="91425" spcFirstLastPara="1" rIns="91425" wrap="square" tIns="91425">
            <a:noAutofit/>
          </a:bodyPr>
          <a:lstStyle/>
          <a:p>
            <a:pPr indent="0" lvl="0" marL="0" rtl="0" algn="l">
              <a:lnSpc>
                <a:spcPct val="250000"/>
              </a:lnSpc>
              <a:spcBef>
                <a:spcPts val="0"/>
              </a:spcBef>
              <a:spcAft>
                <a:spcPts val="0"/>
              </a:spcAft>
              <a:buNone/>
            </a:pPr>
            <a:r>
              <a:rPr lang="en" sz="1400">
                <a:solidFill>
                  <a:srgbClr val="434343"/>
                </a:solidFill>
                <a:latin typeface="Nunito"/>
                <a:ea typeface="Nunito"/>
                <a:cs typeface="Nunito"/>
                <a:sym typeface="Nunito"/>
              </a:rPr>
              <a:t>Business Case</a:t>
            </a:r>
            <a:endParaRPr sz="1400">
              <a:solidFill>
                <a:srgbClr val="434343"/>
              </a:solidFill>
              <a:latin typeface="Nunito"/>
              <a:ea typeface="Nunito"/>
              <a:cs typeface="Nunito"/>
              <a:sym typeface="Nunito"/>
            </a:endParaRPr>
          </a:p>
          <a:p>
            <a:pPr indent="0" lvl="0" marL="0" rtl="0" algn="l">
              <a:lnSpc>
                <a:spcPct val="250000"/>
              </a:lnSpc>
              <a:spcBef>
                <a:spcPts val="0"/>
              </a:spcBef>
              <a:spcAft>
                <a:spcPts val="0"/>
              </a:spcAft>
              <a:buNone/>
            </a:pPr>
            <a:r>
              <a:rPr lang="en" sz="1400">
                <a:solidFill>
                  <a:srgbClr val="434343"/>
                </a:solidFill>
                <a:latin typeface="Nunito"/>
                <a:ea typeface="Nunito"/>
                <a:cs typeface="Nunito"/>
                <a:sym typeface="Nunito"/>
              </a:rPr>
              <a:t>Project Charter</a:t>
            </a:r>
            <a:endParaRPr sz="1400">
              <a:solidFill>
                <a:srgbClr val="434343"/>
              </a:solidFill>
              <a:latin typeface="Nunito"/>
              <a:ea typeface="Nunito"/>
              <a:cs typeface="Nunito"/>
              <a:sym typeface="Nunito"/>
            </a:endParaRPr>
          </a:p>
          <a:p>
            <a:pPr indent="0" lvl="0" marL="0" rtl="0" algn="l">
              <a:lnSpc>
                <a:spcPct val="250000"/>
              </a:lnSpc>
              <a:spcBef>
                <a:spcPts val="0"/>
              </a:spcBef>
              <a:spcAft>
                <a:spcPts val="0"/>
              </a:spcAft>
              <a:buNone/>
            </a:pPr>
            <a:r>
              <a:rPr lang="en" sz="1400">
                <a:solidFill>
                  <a:srgbClr val="434343"/>
                </a:solidFill>
                <a:latin typeface="Nunito"/>
                <a:ea typeface="Nunito"/>
                <a:cs typeface="Nunito"/>
                <a:sym typeface="Nunito"/>
              </a:rPr>
              <a:t>Scope Statement</a:t>
            </a:r>
            <a:endParaRPr sz="1400">
              <a:solidFill>
                <a:srgbClr val="434343"/>
              </a:solidFill>
              <a:latin typeface="Nunito"/>
              <a:ea typeface="Nunito"/>
              <a:cs typeface="Nunito"/>
              <a:sym typeface="Nunito"/>
            </a:endParaRPr>
          </a:p>
          <a:p>
            <a:pPr indent="0" lvl="0" marL="0" rtl="0" algn="l">
              <a:lnSpc>
                <a:spcPct val="250000"/>
              </a:lnSpc>
              <a:spcBef>
                <a:spcPts val="0"/>
              </a:spcBef>
              <a:spcAft>
                <a:spcPts val="0"/>
              </a:spcAft>
              <a:buNone/>
            </a:pPr>
            <a:r>
              <a:rPr lang="en" sz="1400">
                <a:solidFill>
                  <a:srgbClr val="434343"/>
                </a:solidFill>
                <a:latin typeface="Nunito"/>
                <a:ea typeface="Nunito"/>
                <a:cs typeface="Nunito"/>
                <a:sym typeface="Nunito"/>
              </a:rPr>
              <a:t>Work Breakdown Structure</a:t>
            </a:r>
            <a:endParaRPr sz="1400">
              <a:solidFill>
                <a:srgbClr val="434343"/>
              </a:solidFill>
              <a:latin typeface="Nunito"/>
              <a:ea typeface="Nunito"/>
              <a:cs typeface="Nunito"/>
              <a:sym typeface="Nunito"/>
            </a:endParaRPr>
          </a:p>
          <a:p>
            <a:pPr indent="0" lvl="0" marL="0" rtl="0" algn="l">
              <a:lnSpc>
                <a:spcPct val="250000"/>
              </a:lnSpc>
              <a:spcBef>
                <a:spcPts val="0"/>
              </a:spcBef>
              <a:spcAft>
                <a:spcPts val="0"/>
              </a:spcAft>
              <a:buNone/>
            </a:pPr>
            <a:r>
              <a:rPr lang="en" sz="1400">
                <a:solidFill>
                  <a:srgbClr val="434343"/>
                </a:solidFill>
                <a:latin typeface="Nunito"/>
                <a:ea typeface="Nunito"/>
                <a:cs typeface="Nunito"/>
                <a:sym typeface="Nunito"/>
              </a:rPr>
              <a:t>Communication Plan</a:t>
            </a:r>
            <a:endParaRPr sz="1400">
              <a:solidFill>
                <a:srgbClr val="434343"/>
              </a:solidFill>
              <a:latin typeface="Nunito"/>
              <a:ea typeface="Nunito"/>
              <a:cs typeface="Nunito"/>
              <a:sym typeface="Nunito"/>
            </a:endParaRPr>
          </a:p>
          <a:p>
            <a:pPr indent="0" lvl="0" marL="0" rtl="0" algn="l">
              <a:lnSpc>
                <a:spcPct val="250000"/>
              </a:lnSpc>
              <a:spcBef>
                <a:spcPts val="0"/>
              </a:spcBef>
              <a:spcAft>
                <a:spcPts val="0"/>
              </a:spcAft>
              <a:buNone/>
            </a:pPr>
            <a:r>
              <a:rPr lang="en" sz="1400">
                <a:solidFill>
                  <a:srgbClr val="434343"/>
                </a:solidFill>
                <a:latin typeface="Nunito"/>
                <a:ea typeface="Nunito"/>
                <a:cs typeface="Nunito"/>
                <a:sym typeface="Nunito"/>
              </a:rPr>
              <a:t>Project Schedule</a:t>
            </a:r>
            <a:endParaRPr sz="1400">
              <a:solidFill>
                <a:srgbClr val="434343"/>
              </a:solidFill>
              <a:latin typeface="Nunito"/>
              <a:ea typeface="Nunito"/>
              <a:cs typeface="Nunito"/>
              <a:sym typeface="Nunito"/>
            </a:endParaRPr>
          </a:p>
          <a:p>
            <a:pPr indent="0" lvl="0" marL="0" rtl="0" algn="l">
              <a:lnSpc>
                <a:spcPct val="250000"/>
              </a:lnSpc>
              <a:spcBef>
                <a:spcPts val="0"/>
              </a:spcBef>
              <a:spcAft>
                <a:spcPts val="0"/>
              </a:spcAft>
              <a:buNone/>
            </a:pPr>
            <a:r>
              <a:rPr lang="en" sz="1400">
                <a:solidFill>
                  <a:srgbClr val="434343"/>
                </a:solidFill>
                <a:latin typeface="Nunito"/>
                <a:ea typeface="Nunito"/>
                <a:cs typeface="Nunito"/>
                <a:sym typeface="Nunito"/>
              </a:rPr>
              <a:t>Budget Plan</a:t>
            </a:r>
            <a:endParaRPr sz="1400">
              <a:solidFill>
                <a:srgbClr val="434343"/>
              </a:solidFill>
              <a:latin typeface="Nunito"/>
              <a:ea typeface="Nunito"/>
              <a:cs typeface="Nunito"/>
              <a:sym typeface="Nunito"/>
            </a:endParaRPr>
          </a:p>
          <a:p>
            <a:pPr indent="0" lvl="0" marL="0" rtl="0" algn="l">
              <a:lnSpc>
                <a:spcPct val="250000"/>
              </a:lnSpc>
              <a:spcBef>
                <a:spcPts val="0"/>
              </a:spcBef>
              <a:spcAft>
                <a:spcPts val="0"/>
              </a:spcAft>
              <a:buNone/>
            </a:pPr>
            <a:r>
              <a:rPr lang="en" sz="1400">
                <a:solidFill>
                  <a:srgbClr val="434343"/>
                </a:solidFill>
                <a:latin typeface="Nunito"/>
                <a:ea typeface="Nunito"/>
                <a:cs typeface="Nunito"/>
                <a:sym typeface="Nunito"/>
              </a:rPr>
              <a:t>Risk Matrix &amp; Register</a:t>
            </a:r>
            <a:endParaRPr sz="1400">
              <a:solidFill>
                <a:srgbClr val="434343"/>
              </a:solidFill>
              <a:latin typeface="Nunito"/>
              <a:ea typeface="Nunito"/>
              <a:cs typeface="Nunito"/>
              <a:sym typeface="Nunito"/>
            </a:endParaRPr>
          </a:p>
          <a:p>
            <a:pPr indent="0" lvl="0" marL="0" rtl="0" algn="l">
              <a:lnSpc>
                <a:spcPct val="250000"/>
              </a:lnSpc>
              <a:spcBef>
                <a:spcPts val="0"/>
              </a:spcBef>
              <a:spcAft>
                <a:spcPts val="0"/>
              </a:spcAft>
              <a:buNone/>
            </a:pPr>
            <a:r>
              <a:rPr lang="en" sz="1400">
                <a:solidFill>
                  <a:srgbClr val="434343"/>
                </a:solidFill>
                <a:latin typeface="Nunito"/>
                <a:ea typeface="Nunito"/>
                <a:cs typeface="Nunito"/>
                <a:sym typeface="Nunito"/>
              </a:rPr>
              <a:t>Quality Control Plan</a:t>
            </a:r>
            <a:endParaRPr sz="1400">
              <a:solidFill>
                <a:srgbClr val="434343"/>
              </a:solidFill>
              <a:latin typeface="Nunito"/>
              <a:ea typeface="Nunito"/>
              <a:cs typeface="Nunito"/>
              <a:sym typeface="Nunito"/>
            </a:endParaRPr>
          </a:p>
          <a:p>
            <a:pPr indent="0" lvl="0" marL="0" rtl="0" algn="l">
              <a:lnSpc>
                <a:spcPct val="250000"/>
              </a:lnSpc>
              <a:spcBef>
                <a:spcPts val="0"/>
              </a:spcBef>
              <a:spcAft>
                <a:spcPts val="0"/>
              </a:spcAft>
              <a:buNone/>
            </a:pPr>
            <a:r>
              <a:rPr lang="en" sz="1400">
                <a:solidFill>
                  <a:srgbClr val="434343"/>
                </a:solidFill>
                <a:latin typeface="Nunito"/>
                <a:ea typeface="Nunito"/>
                <a:cs typeface="Nunito"/>
                <a:sym typeface="Nunito"/>
              </a:rPr>
              <a:t>Change Request Log</a:t>
            </a:r>
            <a:endParaRPr sz="1400">
              <a:solidFill>
                <a:srgbClr val="434343"/>
              </a:solidFill>
              <a:latin typeface="Nunito"/>
              <a:ea typeface="Nunito"/>
              <a:cs typeface="Nunito"/>
              <a:sym typeface="Nunito"/>
            </a:endParaRPr>
          </a:p>
          <a:p>
            <a:pPr indent="0" lvl="0" marL="0" rtl="0" algn="l">
              <a:lnSpc>
                <a:spcPct val="250000"/>
              </a:lnSpc>
              <a:spcBef>
                <a:spcPts val="0"/>
              </a:spcBef>
              <a:spcAft>
                <a:spcPts val="0"/>
              </a:spcAft>
              <a:buNone/>
            </a:pPr>
            <a:r>
              <a:rPr lang="en" sz="1400">
                <a:solidFill>
                  <a:srgbClr val="434343"/>
                </a:solidFill>
                <a:latin typeface="Nunito"/>
                <a:ea typeface="Nunito"/>
                <a:cs typeface="Nunito"/>
                <a:sym typeface="Nunito"/>
              </a:rPr>
              <a:t>Project Close Out Document</a:t>
            </a:r>
            <a:endParaRPr i="1" sz="1400">
              <a:solidFill>
                <a:srgbClr val="434343"/>
              </a:solidFill>
              <a:latin typeface="Nunito"/>
              <a:ea typeface="Nunito"/>
              <a:cs typeface="Nunito"/>
              <a:sym typeface="Nunito"/>
            </a:endParaRPr>
          </a:p>
          <a:p>
            <a:pPr indent="0" lvl="0" marL="0" rtl="0" algn="l">
              <a:lnSpc>
                <a:spcPct val="250000"/>
              </a:lnSpc>
              <a:spcBef>
                <a:spcPts val="0"/>
              </a:spcBef>
              <a:spcAft>
                <a:spcPts val="0"/>
              </a:spcAft>
              <a:buNone/>
            </a:pPr>
            <a:r>
              <a:t/>
            </a:r>
            <a:endParaRPr sz="1400">
              <a:solidFill>
                <a:srgbClr val="434343"/>
              </a:solidFill>
              <a:latin typeface="Nunito"/>
              <a:ea typeface="Nunito"/>
              <a:cs typeface="Nunito"/>
              <a:sym typeface="Nunito"/>
            </a:endParaRPr>
          </a:p>
        </p:txBody>
      </p:sp>
      <p:sp>
        <p:nvSpPr>
          <p:cNvPr id="1091" name="Google Shape;1091;p129"/>
          <p:cNvSpPr txBox="1"/>
          <p:nvPr>
            <p:ph idx="6" type="subTitle"/>
          </p:nvPr>
        </p:nvSpPr>
        <p:spPr>
          <a:xfrm>
            <a:off x="3470250" y="2885125"/>
            <a:ext cx="542700" cy="6381300"/>
          </a:xfrm>
          <a:prstGeom prst="rect">
            <a:avLst/>
          </a:prstGeom>
        </p:spPr>
        <p:txBody>
          <a:bodyPr anchorCtr="0" anchor="t" bIns="91425" lIns="91425" spcFirstLastPara="1" rIns="91425" wrap="square" tIns="91425">
            <a:noAutofit/>
          </a:bodyPr>
          <a:lstStyle/>
          <a:p>
            <a:pPr indent="0" lvl="0" marL="0" rtl="0" algn="r">
              <a:lnSpc>
                <a:spcPct val="250000"/>
              </a:lnSpc>
              <a:spcBef>
                <a:spcPts val="0"/>
              </a:spcBef>
              <a:spcAft>
                <a:spcPts val="0"/>
              </a:spcAft>
              <a:buNone/>
            </a:pPr>
            <a:r>
              <a:rPr lang="en">
                <a:solidFill>
                  <a:srgbClr val="3D85C6"/>
                </a:solidFill>
                <a:latin typeface="Nunito"/>
                <a:ea typeface="Nunito"/>
                <a:cs typeface="Nunito"/>
                <a:sym typeface="Nunito"/>
              </a:rPr>
              <a:t>04</a:t>
            </a:r>
            <a:endParaRPr>
              <a:solidFill>
                <a:srgbClr val="3D85C6"/>
              </a:solidFill>
              <a:latin typeface="Nunito"/>
              <a:ea typeface="Nunito"/>
              <a:cs typeface="Nunito"/>
              <a:sym typeface="Nunito"/>
            </a:endParaRPr>
          </a:p>
          <a:p>
            <a:pPr indent="0" lvl="0" marL="0" rtl="0" algn="r">
              <a:lnSpc>
                <a:spcPct val="250000"/>
              </a:lnSpc>
              <a:spcBef>
                <a:spcPts val="0"/>
              </a:spcBef>
              <a:spcAft>
                <a:spcPts val="0"/>
              </a:spcAft>
              <a:buNone/>
            </a:pPr>
            <a:r>
              <a:rPr lang="en">
                <a:solidFill>
                  <a:srgbClr val="3D85C6"/>
                </a:solidFill>
                <a:latin typeface="Nunito"/>
                <a:ea typeface="Nunito"/>
                <a:cs typeface="Nunito"/>
                <a:sym typeface="Nunito"/>
              </a:rPr>
              <a:t>06</a:t>
            </a:r>
            <a:endParaRPr>
              <a:solidFill>
                <a:srgbClr val="3D85C6"/>
              </a:solidFill>
              <a:latin typeface="Nunito"/>
              <a:ea typeface="Nunito"/>
              <a:cs typeface="Nunito"/>
              <a:sym typeface="Nunito"/>
            </a:endParaRPr>
          </a:p>
          <a:p>
            <a:pPr indent="0" lvl="0" marL="0" rtl="0" algn="r">
              <a:lnSpc>
                <a:spcPct val="250000"/>
              </a:lnSpc>
              <a:spcBef>
                <a:spcPts val="0"/>
              </a:spcBef>
              <a:spcAft>
                <a:spcPts val="0"/>
              </a:spcAft>
              <a:buNone/>
            </a:pPr>
            <a:r>
              <a:rPr lang="en">
                <a:solidFill>
                  <a:srgbClr val="3D85C6"/>
                </a:solidFill>
                <a:latin typeface="Nunito"/>
                <a:ea typeface="Nunito"/>
                <a:cs typeface="Nunito"/>
                <a:sym typeface="Nunito"/>
              </a:rPr>
              <a:t>09</a:t>
            </a:r>
            <a:endParaRPr>
              <a:solidFill>
                <a:srgbClr val="3D85C6"/>
              </a:solidFill>
              <a:latin typeface="Nunito"/>
              <a:ea typeface="Nunito"/>
              <a:cs typeface="Nunito"/>
              <a:sym typeface="Nunito"/>
            </a:endParaRPr>
          </a:p>
          <a:p>
            <a:pPr indent="0" lvl="0" marL="0" rtl="0" algn="r">
              <a:lnSpc>
                <a:spcPct val="250000"/>
              </a:lnSpc>
              <a:spcBef>
                <a:spcPts val="0"/>
              </a:spcBef>
              <a:spcAft>
                <a:spcPts val="0"/>
              </a:spcAft>
              <a:buNone/>
            </a:pPr>
            <a:r>
              <a:rPr lang="en">
                <a:solidFill>
                  <a:srgbClr val="3D85C6"/>
                </a:solidFill>
                <a:latin typeface="Nunito"/>
                <a:ea typeface="Nunito"/>
                <a:cs typeface="Nunito"/>
                <a:sym typeface="Nunito"/>
              </a:rPr>
              <a:t>11</a:t>
            </a:r>
            <a:endParaRPr>
              <a:solidFill>
                <a:srgbClr val="3D85C6"/>
              </a:solidFill>
              <a:latin typeface="Nunito"/>
              <a:ea typeface="Nunito"/>
              <a:cs typeface="Nunito"/>
              <a:sym typeface="Nunito"/>
            </a:endParaRPr>
          </a:p>
          <a:p>
            <a:pPr indent="0" lvl="0" marL="0" rtl="0" algn="r">
              <a:lnSpc>
                <a:spcPct val="250000"/>
              </a:lnSpc>
              <a:spcBef>
                <a:spcPts val="0"/>
              </a:spcBef>
              <a:spcAft>
                <a:spcPts val="0"/>
              </a:spcAft>
              <a:buNone/>
            </a:pPr>
            <a:r>
              <a:rPr lang="en">
                <a:solidFill>
                  <a:srgbClr val="3D85C6"/>
                </a:solidFill>
                <a:latin typeface="Nunito"/>
                <a:ea typeface="Nunito"/>
                <a:cs typeface="Nunito"/>
                <a:sym typeface="Nunito"/>
              </a:rPr>
              <a:t>13</a:t>
            </a:r>
            <a:endParaRPr>
              <a:solidFill>
                <a:srgbClr val="3D85C6"/>
              </a:solidFill>
              <a:latin typeface="Nunito"/>
              <a:ea typeface="Nunito"/>
              <a:cs typeface="Nunito"/>
              <a:sym typeface="Nunito"/>
            </a:endParaRPr>
          </a:p>
          <a:p>
            <a:pPr indent="0" lvl="0" marL="0" rtl="0" algn="r">
              <a:lnSpc>
                <a:spcPct val="250000"/>
              </a:lnSpc>
              <a:spcBef>
                <a:spcPts val="0"/>
              </a:spcBef>
              <a:spcAft>
                <a:spcPts val="0"/>
              </a:spcAft>
              <a:buNone/>
            </a:pPr>
            <a:r>
              <a:rPr lang="en">
                <a:solidFill>
                  <a:srgbClr val="3D85C6"/>
                </a:solidFill>
                <a:latin typeface="Nunito"/>
                <a:ea typeface="Nunito"/>
                <a:cs typeface="Nunito"/>
                <a:sym typeface="Nunito"/>
              </a:rPr>
              <a:t>15</a:t>
            </a:r>
            <a:endParaRPr>
              <a:solidFill>
                <a:srgbClr val="3D85C6"/>
              </a:solidFill>
              <a:latin typeface="Nunito"/>
              <a:ea typeface="Nunito"/>
              <a:cs typeface="Nunito"/>
              <a:sym typeface="Nunito"/>
            </a:endParaRPr>
          </a:p>
          <a:p>
            <a:pPr indent="0" lvl="0" marL="0" rtl="0" algn="r">
              <a:lnSpc>
                <a:spcPct val="250000"/>
              </a:lnSpc>
              <a:spcBef>
                <a:spcPts val="0"/>
              </a:spcBef>
              <a:spcAft>
                <a:spcPts val="0"/>
              </a:spcAft>
              <a:buNone/>
            </a:pPr>
            <a:r>
              <a:rPr lang="en">
                <a:solidFill>
                  <a:srgbClr val="3D85C6"/>
                </a:solidFill>
                <a:latin typeface="Nunito"/>
                <a:ea typeface="Nunito"/>
                <a:cs typeface="Nunito"/>
                <a:sym typeface="Nunito"/>
              </a:rPr>
              <a:t>17</a:t>
            </a:r>
            <a:endParaRPr>
              <a:solidFill>
                <a:srgbClr val="3D85C6"/>
              </a:solidFill>
              <a:latin typeface="Nunito"/>
              <a:ea typeface="Nunito"/>
              <a:cs typeface="Nunito"/>
              <a:sym typeface="Nunito"/>
            </a:endParaRPr>
          </a:p>
          <a:p>
            <a:pPr indent="0" lvl="0" marL="0" rtl="0" algn="r">
              <a:lnSpc>
                <a:spcPct val="250000"/>
              </a:lnSpc>
              <a:spcBef>
                <a:spcPts val="0"/>
              </a:spcBef>
              <a:spcAft>
                <a:spcPts val="0"/>
              </a:spcAft>
              <a:buNone/>
            </a:pPr>
            <a:r>
              <a:rPr lang="en">
                <a:solidFill>
                  <a:srgbClr val="3D85C6"/>
                </a:solidFill>
                <a:latin typeface="Nunito"/>
                <a:ea typeface="Nunito"/>
                <a:cs typeface="Nunito"/>
                <a:sym typeface="Nunito"/>
              </a:rPr>
              <a:t>19</a:t>
            </a:r>
            <a:endParaRPr>
              <a:solidFill>
                <a:srgbClr val="3D85C6"/>
              </a:solidFill>
              <a:latin typeface="Nunito"/>
              <a:ea typeface="Nunito"/>
              <a:cs typeface="Nunito"/>
              <a:sym typeface="Nunito"/>
            </a:endParaRPr>
          </a:p>
          <a:p>
            <a:pPr indent="0" lvl="0" marL="0" rtl="0" algn="r">
              <a:lnSpc>
                <a:spcPct val="250000"/>
              </a:lnSpc>
              <a:spcBef>
                <a:spcPts val="0"/>
              </a:spcBef>
              <a:spcAft>
                <a:spcPts val="0"/>
              </a:spcAft>
              <a:buNone/>
            </a:pPr>
            <a:r>
              <a:rPr lang="en">
                <a:solidFill>
                  <a:srgbClr val="3D85C6"/>
                </a:solidFill>
                <a:latin typeface="Nunito"/>
                <a:ea typeface="Nunito"/>
                <a:cs typeface="Nunito"/>
                <a:sym typeface="Nunito"/>
              </a:rPr>
              <a:t>21</a:t>
            </a:r>
            <a:endParaRPr>
              <a:solidFill>
                <a:srgbClr val="3D85C6"/>
              </a:solidFill>
              <a:latin typeface="Nunito"/>
              <a:ea typeface="Nunito"/>
              <a:cs typeface="Nunito"/>
              <a:sym typeface="Nunito"/>
            </a:endParaRPr>
          </a:p>
          <a:p>
            <a:pPr indent="0" lvl="0" marL="0" rtl="0" algn="r">
              <a:lnSpc>
                <a:spcPct val="250000"/>
              </a:lnSpc>
              <a:spcBef>
                <a:spcPts val="0"/>
              </a:spcBef>
              <a:spcAft>
                <a:spcPts val="0"/>
              </a:spcAft>
              <a:buNone/>
            </a:pPr>
            <a:r>
              <a:rPr lang="en">
                <a:solidFill>
                  <a:srgbClr val="3D85C6"/>
                </a:solidFill>
                <a:latin typeface="Nunito"/>
                <a:ea typeface="Nunito"/>
                <a:cs typeface="Nunito"/>
                <a:sym typeface="Nunito"/>
              </a:rPr>
              <a:t>23</a:t>
            </a:r>
            <a:endParaRPr>
              <a:solidFill>
                <a:srgbClr val="3D85C6"/>
              </a:solidFill>
              <a:latin typeface="Nunito"/>
              <a:ea typeface="Nunito"/>
              <a:cs typeface="Nunito"/>
              <a:sym typeface="Nunito"/>
            </a:endParaRPr>
          </a:p>
          <a:p>
            <a:pPr indent="0" lvl="0" marL="0" rtl="0" algn="r">
              <a:lnSpc>
                <a:spcPct val="250000"/>
              </a:lnSpc>
              <a:spcBef>
                <a:spcPts val="0"/>
              </a:spcBef>
              <a:spcAft>
                <a:spcPts val="0"/>
              </a:spcAft>
              <a:buNone/>
            </a:pPr>
            <a:r>
              <a:rPr lang="en">
                <a:solidFill>
                  <a:srgbClr val="3D85C6"/>
                </a:solidFill>
                <a:latin typeface="Nunito"/>
                <a:ea typeface="Nunito"/>
                <a:cs typeface="Nunito"/>
                <a:sym typeface="Nunito"/>
              </a:rPr>
              <a:t>25</a:t>
            </a:r>
            <a:endParaRPr i="1">
              <a:solidFill>
                <a:srgbClr val="3D85C6"/>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095" name="Shape 1095"/>
        <p:cNvGrpSpPr/>
        <p:nvPr/>
      </p:nvGrpSpPr>
      <p:grpSpPr>
        <a:xfrm>
          <a:off x="0" y="0"/>
          <a:ext cx="0" cy="0"/>
          <a:chOff x="0" y="0"/>
          <a:chExt cx="0" cy="0"/>
        </a:xfrm>
      </p:grpSpPr>
      <p:sp>
        <p:nvSpPr>
          <p:cNvPr id="1096" name="Google Shape;1096;p130"/>
          <p:cNvSpPr txBox="1"/>
          <p:nvPr>
            <p:ph type="title"/>
          </p:nvPr>
        </p:nvSpPr>
        <p:spPr>
          <a:xfrm>
            <a:off x="1186430" y="1115742"/>
            <a:ext cx="5969700" cy="227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latin typeface="Nunito"/>
                <a:ea typeface="Nunito"/>
                <a:cs typeface="Nunito"/>
                <a:sym typeface="Nunito"/>
              </a:rPr>
              <a:t>CORAL HILL COMMUNITY PARK</a:t>
            </a:r>
            <a:r>
              <a:rPr lang="en" sz="1200">
                <a:latin typeface="Nunito"/>
                <a:ea typeface="Nunito"/>
                <a:cs typeface="Nunito"/>
                <a:sym typeface="Nunito"/>
              </a:rPr>
              <a:t> </a:t>
            </a:r>
            <a:r>
              <a:rPr lang="en" sz="1800">
                <a:latin typeface="Nunito"/>
                <a:ea typeface="Nunito"/>
                <a:cs typeface="Nunito"/>
                <a:sym typeface="Nunito"/>
              </a:rPr>
              <a:t>-</a:t>
            </a:r>
            <a:r>
              <a:rPr lang="en" sz="1200">
                <a:latin typeface="Nunito"/>
                <a:ea typeface="Nunito"/>
                <a:cs typeface="Nunito"/>
                <a:sym typeface="Nunito"/>
              </a:rPr>
              <a:t> </a:t>
            </a:r>
            <a:r>
              <a:rPr lang="en" sz="2000">
                <a:latin typeface="Nunito"/>
                <a:ea typeface="Nunito"/>
                <a:cs typeface="Nunito"/>
                <a:sym typeface="Nunito"/>
              </a:rPr>
              <a:t>UNITE &amp; PLAY</a:t>
            </a:r>
            <a:endParaRPr sz="2000">
              <a:latin typeface="Nunito"/>
              <a:ea typeface="Nunito"/>
              <a:cs typeface="Nunito"/>
              <a:sym typeface="Nunito"/>
            </a:endParaRPr>
          </a:p>
          <a:p>
            <a:pPr indent="0" lvl="0" marL="0" rtl="0" algn="l">
              <a:lnSpc>
                <a:spcPct val="90000"/>
              </a:lnSpc>
              <a:spcBef>
                <a:spcPts val="0"/>
              </a:spcBef>
              <a:spcAft>
                <a:spcPts val="0"/>
              </a:spcAft>
              <a:buClr>
                <a:schemeClr val="dk1"/>
              </a:buClr>
              <a:buSzPts val="1100"/>
              <a:buFont typeface="Arial"/>
              <a:buNone/>
            </a:pPr>
            <a:r>
              <a:rPr lang="en" sz="2600">
                <a:latin typeface="Nunito ExtraBold"/>
                <a:ea typeface="Nunito ExtraBold"/>
                <a:cs typeface="Nunito ExtraBold"/>
                <a:sym typeface="Nunito ExtraBold"/>
              </a:rPr>
              <a:t>BUSINESS CASE</a:t>
            </a:r>
            <a:endParaRPr sz="3600">
              <a:solidFill>
                <a:srgbClr val="6FA8DC"/>
              </a:solidFill>
              <a:latin typeface="Nunito ExtraLight"/>
              <a:ea typeface="Nunito ExtraLight"/>
              <a:cs typeface="Nunito ExtraLight"/>
              <a:sym typeface="Nunito ExtraLight"/>
            </a:endParaRPr>
          </a:p>
        </p:txBody>
      </p:sp>
      <p:sp>
        <p:nvSpPr>
          <p:cNvPr id="1097" name="Google Shape;1097;p130"/>
          <p:cNvSpPr txBox="1"/>
          <p:nvPr>
            <p:ph idx="1" type="subTitle"/>
          </p:nvPr>
        </p:nvSpPr>
        <p:spPr>
          <a:xfrm>
            <a:off x="1186425" y="6147425"/>
            <a:ext cx="5477400" cy="232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PROJECT SPONSOR:</a:t>
            </a:r>
            <a:endParaRPr sz="1800">
              <a:latin typeface="Nunito"/>
              <a:ea typeface="Nunito"/>
              <a:cs typeface="Nunito"/>
              <a:sym typeface="Nunito"/>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MAYOR LIM JOHNSON</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1800">
              <a:latin typeface="Nunito Black"/>
              <a:ea typeface="Nunito Black"/>
              <a:cs typeface="Nunito Black"/>
              <a:sym typeface="Nunito Black"/>
            </a:endParaRPr>
          </a:p>
          <a:p>
            <a:pPr indent="0" lvl="0" marL="0" rtl="0" algn="l">
              <a:spcBef>
                <a:spcPts val="0"/>
              </a:spcBef>
              <a:spcAft>
                <a:spcPts val="0"/>
              </a:spcAft>
              <a:buNone/>
            </a:pPr>
            <a:r>
              <a:rPr lang="en" sz="1800">
                <a:latin typeface="Nunito"/>
                <a:ea typeface="Nunito"/>
                <a:cs typeface="Nunito"/>
                <a:sym typeface="Nunito"/>
              </a:rPr>
              <a:t>PROJECT MANAGER:</a:t>
            </a:r>
            <a:endParaRPr sz="1800">
              <a:latin typeface="Nunito"/>
              <a:ea typeface="Nunito"/>
              <a:cs typeface="Nunito"/>
              <a:sym typeface="Nunito"/>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SARAH JOHNSON</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January 2025</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2000">
              <a:latin typeface="Nunito Black"/>
              <a:ea typeface="Nunito Black"/>
              <a:cs typeface="Nunito Black"/>
              <a:sym typeface="Nunito Black"/>
            </a:endParaRPr>
          </a:p>
        </p:txBody>
      </p:sp>
      <p:sp>
        <p:nvSpPr>
          <p:cNvPr id="1098" name="Google Shape;1098;p130"/>
          <p:cNvSpPr txBox="1"/>
          <p:nvPr>
            <p:ph idx="2" type="body"/>
          </p:nvPr>
        </p:nvSpPr>
        <p:spPr>
          <a:xfrm>
            <a:off x="1186430" y="8336280"/>
            <a:ext cx="2927700" cy="9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Medium"/>
                <a:ea typeface="Nunito Medium"/>
                <a:cs typeface="Nunito Medium"/>
                <a:sym typeface="Nunito Medium"/>
              </a:rPr>
              <a:t>Prepared by Katharine Harshman</a:t>
            </a:r>
            <a:endParaRPr>
              <a:latin typeface="Nunito Medium"/>
              <a:ea typeface="Nunito Medium"/>
              <a:cs typeface="Nunito Medium"/>
              <a:sym typeface="Nunito Medium"/>
            </a:endParaRPr>
          </a:p>
          <a:p>
            <a:pPr indent="0" lvl="0" marL="0" rtl="0" algn="l">
              <a:spcBef>
                <a:spcPts val="0"/>
              </a:spcBef>
              <a:spcAft>
                <a:spcPts val="0"/>
              </a:spcAft>
              <a:buNone/>
            </a:pPr>
            <a:r>
              <a:rPr lang="en">
                <a:latin typeface="Nunito Medium"/>
                <a:ea typeface="Nunito Medium"/>
                <a:cs typeface="Nunito Medium"/>
                <a:sym typeface="Nunito Medium"/>
              </a:rPr>
              <a:t>BUS 522 Competency #16 Jan 2025</a:t>
            </a:r>
            <a:endParaRPr>
              <a:latin typeface="Nunito Medium"/>
              <a:ea typeface="Nunito Medium"/>
              <a:cs typeface="Nunito Medium"/>
              <a:sym typeface="Nunito Medium"/>
            </a:endParaRPr>
          </a:p>
        </p:txBody>
      </p:sp>
      <p:cxnSp>
        <p:nvCxnSpPr>
          <p:cNvPr id="1099" name="Google Shape;1099;p130"/>
          <p:cNvCxnSpPr/>
          <p:nvPr/>
        </p:nvCxnSpPr>
        <p:spPr>
          <a:xfrm>
            <a:off x="1058325" y="1280575"/>
            <a:ext cx="0" cy="2825700"/>
          </a:xfrm>
          <a:prstGeom prst="straightConnector1">
            <a:avLst/>
          </a:prstGeom>
          <a:noFill/>
          <a:ln cap="flat" cmpd="sng" w="28575">
            <a:solidFill>
              <a:srgbClr val="CFE2F3"/>
            </a:solidFill>
            <a:prstDash val="dot"/>
            <a:round/>
            <a:headEnd len="med" w="med" type="none"/>
            <a:tailEnd len="med" w="med" type="none"/>
          </a:ln>
        </p:spPr>
      </p:cxnSp>
      <p:sp>
        <p:nvSpPr>
          <p:cNvPr id="1100" name="Google Shape;1100;p130"/>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latin typeface="Nunito ExtraBold"/>
                <a:ea typeface="Nunito ExtraBold"/>
                <a:cs typeface="Nunito ExtraBold"/>
                <a:sym typeface="Nunito ExtraBold"/>
              </a:rPr>
              <a:t>‹#›</a:t>
            </a:fld>
            <a:endParaRPr>
              <a:solidFill>
                <a:srgbClr val="FFFFFF"/>
              </a:solidFill>
              <a:latin typeface="Nunito ExtraBold"/>
              <a:ea typeface="Nunito ExtraBold"/>
              <a:cs typeface="Nunito ExtraBold"/>
              <a:sym typeface="Nunito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04" name="Shape 1104"/>
        <p:cNvGrpSpPr/>
        <p:nvPr/>
      </p:nvGrpSpPr>
      <p:grpSpPr>
        <a:xfrm>
          <a:off x="0" y="0"/>
          <a:ext cx="0" cy="0"/>
          <a:chOff x="0" y="0"/>
          <a:chExt cx="0" cy="0"/>
        </a:xfrm>
      </p:grpSpPr>
      <p:sp>
        <p:nvSpPr>
          <p:cNvPr id="1105" name="Google Shape;1105;p131"/>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latin typeface="Nunito ExtraBold"/>
                <a:ea typeface="Nunito ExtraBold"/>
                <a:cs typeface="Nunito ExtraBold"/>
                <a:sym typeface="Nunito ExtraBold"/>
              </a:rPr>
              <a:t>‹#›</a:t>
            </a:fld>
            <a:endParaRPr>
              <a:solidFill>
                <a:schemeClr val="accent1"/>
              </a:solidFill>
              <a:latin typeface="Nunito ExtraBold"/>
              <a:ea typeface="Nunito ExtraBold"/>
              <a:cs typeface="Nunito ExtraBold"/>
              <a:sym typeface="Nunito ExtraBold"/>
            </a:endParaRPr>
          </a:p>
        </p:txBody>
      </p:sp>
      <p:sp>
        <p:nvSpPr>
          <p:cNvPr id="1106" name="Google Shape;1106;p131"/>
          <p:cNvSpPr txBox="1"/>
          <p:nvPr>
            <p:ph type="title"/>
          </p:nvPr>
        </p:nvSpPr>
        <p:spPr>
          <a:xfrm>
            <a:off x="368300" y="528346"/>
            <a:ext cx="7263300" cy="84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latin typeface="Nunito ExtraLight"/>
                <a:ea typeface="Nunito ExtraLight"/>
                <a:cs typeface="Nunito ExtraLight"/>
                <a:sym typeface="Nunito ExtraLight"/>
              </a:rPr>
              <a:t>Business Case</a:t>
            </a:r>
            <a:endParaRPr sz="3400">
              <a:latin typeface="Nunito ExtraLight"/>
              <a:ea typeface="Nunito ExtraLight"/>
              <a:cs typeface="Nunito ExtraLight"/>
              <a:sym typeface="Nunito ExtraLight"/>
            </a:endParaRPr>
          </a:p>
        </p:txBody>
      </p:sp>
      <p:graphicFrame>
        <p:nvGraphicFramePr>
          <p:cNvPr id="1107" name="Google Shape;1107;p131"/>
          <p:cNvGraphicFramePr/>
          <p:nvPr/>
        </p:nvGraphicFramePr>
        <p:xfrm>
          <a:off x="369575" y="1325800"/>
          <a:ext cx="3000000" cy="3000000"/>
        </p:xfrm>
        <a:graphic>
          <a:graphicData uri="http://schemas.openxmlformats.org/drawingml/2006/table">
            <a:tbl>
              <a:tblPr>
                <a:noFill/>
                <a:tableStyleId>{2713B1EE-079B-4293-8F68-AE873BE4785B}</a:tableStyleId>
              </a:tblPr>
              <a:tblGrid>
                <a:gridCol w="3489950"/>
                <a:gridCol w="3619675"/>
              </a:tblGrid>
              <a:tr h="342900">
                <a:tc>
                  <a:txBody>
                    <a:bodyPr/>
                    <a:lstStyle/>
                    <a:p>
                      <a:pPr indent="0" lvl="0" marL="0" rtl="0" algn="l">
                        <a:lnSpc>
                          <a:spcPct val="100000"/>
                        </a:lnSpc>
                        <a:spcBef>
                          <a:spcPts val="0"/>
                        </a:spcBef>
                        <a:spcAft>
                          <a:spcPts val="0"/>
                        </a:spcAft>
                        <a:buNone/>
                      </a:pPr>
                      <a:r>
                        <a:rPr b="1" lang="en" sz="1100">
                          <a:solidFill>
                            <a:srgbClr val="434343"/>
                          </a:solidFill>
                          <a:latin typeface="Nunito"/>
                          <a:ea typeface="Nunito"/>
                          <a:cs typeface="Nunito"/>
                          <a:sym typeface="Nunito"/>
                        </a:rPr>
                        <a:t>PROJECT NAME</a:t>
                      </a:r>
                      <a:endParaRPr b="1" sz="1100">
                        <a:solidFill>
                          <a:srgbClr val="434343"/>
                        </a:solidFill>
                        <a:latin typeface="Nunito"/>
                        <a:ea typeface="Nunito"/>
                        <a:cs typeface="Nunito"/>
                        <a:sym typeface="Nunito"/>
                      </a:endParaRPr>
                    </a:p>
                  </a:txBody>
                  <a:tcPr marT="0" marB="0" marR="68575" marL="68575" anchor="ctr">
                    <a:lnL cap="flat" cmpd="sng" w="38100">
                      <a:solidFill>
                        <a:srgbClr val="F3F3F3"/>
                      </a:solidFill>
                      <a:prstDash val="solid"/>
                      <a:round/>
                      <a:headEnd len="sm" w="sm" type="none"/>
                      <a:tailEnd len="sm" w="sm" type="none"/>
                    </a:lnL>
                    <a:lnR cap="flat" cmpd="sng" w="38100">
                      <a:solidFill>
                        <a:srgbClr val="F3F3F3"/>
                      </a:solidFill>
                      <a:prstDash val="solid"/>
                      <a:round/>
                      <a:headEnd len="sm" w="sm" type="none"/>
                      <a:tailEnd len="sm" w="sm" type="none"/>
                    </a:lnR>
                    <a:lnT cap="flat" cmpd="sng" w="38100">
                      <a:solidFill>
                        <a:srgbClr val="F3F3F3"/>
                      </a:solidFill>
                      <a:prstDash val="solid"/>
                      <a:round/>
                      <a:headEnd len="sm" w="sm" type="none"/>
                      <a:tailEnd len="sm" w="sm" type="none"/>
                    </a:lnT>
                    <a:lnB cap="flat" cmpd="sng" w="38100">
                      <a:solidFill>
                        <a:srgbClr val="F3F3F3"/>
                      </a:solidFill>
                      <a:prstDash val="solid"/>
                      <a:round/>
                      <a:headEnd len="sm" w="sm" type="none"/>
                      <a:tailEnd len="sm" w="sm" type="none"/>
                    </a:lnB>
                    <a:solidFill>
                      <a:srgbClr val="CFE2F3"/>
                    </a:solidFill>
                  </a:tcPr>
                </a:tc>
                <a:tc>
                  <a:txBody>
                    <a:bodyPr/>
                    <a:lstStyle/>
                    <a:p>
                      <a:pPr indent="0" lvl="0" marL="0" rtl="0" algn="l">
                        <a:lnSpc>
                          <a:spcPct val="100000"/>
                        </a:lnSpc>
                        <a:spcBef>
                          <a:spcPts val="0"/>
                        </a:spcBef>
                        <a:spcAft>
                          <a:spcPts val="0"/>
                        </a:spcAft>
                        <a:buNone/>
                      </a:pPr>
                      <a:r>
                        <a:rPr b="1" lang="en" sz="1100">
                          <a:solidFill>
                            <a:srgbClr val="434343"/>
                          </a:solidFill>
                          <a:latin typeface="Nunito"/>
                          <a:ea typeface="Nunito"/>
                          <a:cs typeface="Nunito"/>
                          <a:sym typeface="Nunito"/>
                        </a:rPr>
                        <a:t>SPONSOR</a:t>
                      </a:r>
                      <a:endParaRPr b="1" sz="1100">
                        <a:solidFill>
                          <a:srgbClr val="434343"/>
                        </a:solidFill>
                        <a:latin typeface="Nunito"/>
                        <a:ea typeface="Nunito"/>
                        <a:cs typeface="Nunito"/>
                        <a:sym typeface="Nunito"/>
                      </a:endParaRPr>
                    </a:p>
                  </a:txBody>
                  <a:tcPr marT="0" marB="0" marR="68575" marL="68575" anchor="ctr">
                    <a:lnL cap="flat" cmpd="sng" w="38100">
                      <a:solidFill>
                        <a:srgbClr val="F3F3F3"/>
                      </a:solidFill>
                      <a:prstDash val="solid"/>
                      <a:round/>
                      <a:headEnd len="sm" w="sm" type="none"/>
                      <a:tailEnd len="sm" w="sm" type="none"/>
                    </a:lnL>
                    <a:lnR cap="flat" cmpd="sng" w="38100">
                      <a:solidFill>
                        <a:srgbClr val="F3F3F3"/>
                      </a:solidFill>
                      <a:prstDash val="solid"/>
                      <a:round/>
                      <a:headEnd len="sm" w="sm" type="none"/>
                      <a:tailEnd len="sm" w="sm" type="none"/>
                    </a:lnR>
                    <a:lnT cap="flat" cmpd="sng" w="38100">
                      <a:solidFill>
                        <a:srgbClr val="F3F3F3"/>
                      </a:solidFill>
                      <a:prstDash val="solid"/>
                      <a:round/>
                      <a:headEnd len="sm" w="sm" type="none"/>
                      <a:tailEnd len="sm" w="sm" type="none"/>
                    </a:lnT>
                    <a:lnB cap="flat" cmpd="sng" w="38100">
                      <a:solidFill>
                        <a:srgbClr val="F3F3F3"/>
                      </a:solidFill>
                      <a:prstDash val="solid"/>
                      <a:round/>
                      <a:headEnd len="sm" w="sm" type="none"/>
                      <a:tailEnd len="sm" w="sm" type="none"/>
                    </a:lnB>
                    <a:solidFill>
                      <a:srgbClr val="CFE2F3"/>
                    </a:solidFill>
                  </a:tcPr>
                </a:tc>
              </a:tr>
              <a:tr h="304800">
                <a:tc>
                  <a:txBody>
                    <a:bodyPr/>
                    <a:lstStyle/>
                    <a:p>
                      <a:pPr indent="0" lvl="0" marL="0" rtl="0" algn="l">
                        <a:lnSpc>
                          <a:spcPct val="100000"/>
                        </a:lnSpc>
                        <a:spcBef>
                          <a:spcPts val="0"/>
                        </a:spcBef>
                        <a:spcAft>
                          <a:spcPts val="0"/>
                        </a:spcAft>
                        <a:buNone/>
                      </a:pPr>
                      <a:r>
                        <a:rPr b="1" lang="en" sz="1000">
                          <a:solidFill>
                            <a:srgbClr val="434343"/>
                          </a:solidFill>
                          <a:latin typeface="Nunito"/>
                          <a:ea typeface="Nunito"/>
                          <a:cs typeface="Nunito"/>
                          <a:sym typeface="Nunito"/>
                        </a:rPr>
                        <a:t>Coral Hill Community Park - Unite &amp; Play</a:t>
                      </a:r>
                      <a:endParaRPr b="1" sz="1000">
                        <a:solidFill>
                          <a:srgbClr val="434343"/>
                        </a:solidFill>
                        <a:latin typeface="Nunito"/>
                        <a:ea typeface="Nunito"/>
                        <a:cs typeface="Nunito"/>
                        <a:sym typeface="Nunito"/>
                      </a:endParaRPr>
                    </a:p>
                  </a:txBody>
                  <a:tcPr marT="0" marB="0" marR="68575" marL="68575" anchor="ctr">
                    <a:lnL cap="flat" cmpd="sng" w="38100">
                      <a:solidFill>
                        <a:srgbClr val="F3F3F3"/>
                      </a:solidFill>
                      <a:prstDash val="solid"/>
                      <a:round/>
                      <a:headEnd len="sm" w="sm" type="none"/>
                      <a:tailEnd len="sm" w="sm" type="none"/>
                    </a:lnL>
                    <a:lnR cap="flat" cmpd="sng" w="38100">
                      <a:solidFill>
                        <a:srgbClr val="F3F3F3"/>
                      </a:solidFill>
                      <a:prstDash val="solid"/>
                      <a:round/>
                      <a:headEnd len="sm" w="sm" type="none"/>
                      <a:tailEnd len="sm" w="sm" type="none"/>
                    </a:lnR>
                    <a:lnT cap="flat" cmpd="sng" w="38100">
                      <a:solidFill>
                        <a:srgbClr val="F3F3F3"/>
                      </a:solidFill>
                      <a:prstDash val="solid"/>
                      <a:round/>
                      <a:headEnd len="sm" w="sm" type="none"/>
                      <a:tailEnd len="sm" w="sm" type="none"/>
                    </a:lnT>
                    <a:lnB cap="flat" cmpd="sng" w="38100">
                      <a:solidFill>
                        <a:srgbClr val="F3F3F3"/>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000">
                          <a:solidFill>
                            <a:srgbClr val="434343"/>
                          </a:solidFill>
                          <a:latin typeface="Nunito"/>
                          <a:ea typeface="Nunito"/>
                          <a:cs typeface="Nunito"/>
                          <a:sym typeface="Nunito"/>
                        </a:rPr>
                        <a:t>Coral Hill Parks and Recreation Department</a:t>
                      </a:r>
                      <a:endParaRPr b="1" sz="1000">
                        <a:solidFill>
                          <a:srgbClr val="434343"/>
                        </a:solidFill>
                        <a:latin typeface="Nunito"/>
                        <a:ea typeface="Nunito"/>
                        <a:cs typeface="Nunito"/>
                        <a:sym typeface="Nunito"/>
                      </a:endParaRPr>
                    </a:p>
                  </a:txBody>
                  <a:tcPr marT="0" marB="0" marR="68575" marL="68575" anchor="ctr">
                    <a:lnL cap="flat" cmpd="sng" w="38100">
                      <a:solidFill>
                        <a:srgbClr val="F3F3F3"/>
                      </a:solidFill>
                      <a:prstDash val="solid"/>
                      <a:round/>
                      <a:headEnd len="sm" w="sm" type="none"/>
                      <a:tailEnd len="sm" w="sm" type="none"/>
                    </a:lnL>
                    <a:lnR cap="flat" cmpd="sng" w="38100">
                      <a:solidFill>
                        <a:srgbClr val="F3F3F3"/>
                      </a:solidFill>
                      <a:prstDash val="solid"/>
                      <a:round/>
                      <a:headEnd len="sm" w="sm" type="none"/>
                      <a:tailEnd len="sm" w="sm" type="none"/>
                    </a:lnR>
                    <a:lnT cap="flat" cmpd="sng" w="38100">
                      <a:solidFill>
                        <a:srgbClr val="F3F3F3"/>
                      </a:solidFill>
                      <a:prstDash val="solid"/>
                      <a:round/>
                      <a:headEnd len="sm" w="sm" type="none"/>
                      <a:tailEnd len="sm" w="sm" type="none"/>
                    </a:lnT>
                    <a:lnB cap="flat" cmpd="sng" w="38100">
                      <a:solidFill>
                        <a:srgbClr val="F3F3F3"/>
                      </a:solidFill>
                      <a:prstDash val="solid"/>
                      <a:round/>
                      <a:headEnd len="sm" w="sm" type="none"/>
                      <a:tailEnd len="sm" w="sm" type="none"/>
                    </a:lnB>
                  </a:tcPr>
                </a:tc>
              </a:tr>
              <a:tr h="323850">
                <a:tc>
                  <a:txBody>
                    <a:bodyPr/>
                    <a:lstStyle/>
                    <a:p>
                      <a:pPr indent="0" lvl="0" marL="0" rtl="0" algn="l">
                        <a:lnSpc>
                          <a:spcPct val="100000"/>
                        </a:lnSpc>
                        <a:spcBef>
                          <a:spcPts val="0"/>
                        </a:spcBef>
                        <a:spcAft>
                          <a:spcPts val="0"/>
                        </a:spcAft>
                        <a:buNone/>
                      </a:pPr>
                      <a:r>
                        <a:rPr b="1" lang="en" sz="1100">
                          <a:solidFill>
                            <a:srgbClr val="434343"/>
                          </a:solidFill>
                          <a:latin typeface="Nunito"/>
                          <a:ea typeface="Nunito"/>
                          <a:cs typeface="Nunito"/>
                          <a:sym typeface="Nunito"/>
                        </a:rPr>
                        <a:t>PROJECT MANAGER</a:t>
                      </a:r>
                      <a:endParaRPr b="1" sz="1100">
                        <a:solidFill>
                          <a:srgbClr val="434343"/>
                        </a:solidFill>
                        <a:latin typeface="Nunito"/>
                        <a:ea typeface="Nunito"/>
                        <a:cs typeface="Nunito"/>
                        <a:sym typeface="Nunito"/>
                      </a:endParaRPr>
                    </a:p>
                  </a:txBody>
                  <a:tcPr marT="0" marB="0" marR="68575" marL="68575" anchor="ctr">
                    <a:lnL cap="flat" cmpd="sng" w="38100">
                      <a:solidFill>
                        <a:srgbClr val="F3F3F3"/>
                      </a:solidFill>
                      <a:prstDash val="solid"/>
                      <a:round/>
                      <a:headEnd len="sm" w="sm" type="none"/>
                      <a:tailEnd len="sm" w="sm" type="none"/>
                    </a:lnL>
                    <a:lnR cap="flat" cmpd="sng" w="38100">
                      <a:solidFill>
                        <a:srgbClr val="F3F3F3"/>
                      </a:solidFill>
                      <a:prstDash val="solid"/>
                      <a:round/>
                      <a:headEnd len="sm" w="sm" type="none"/>
                      <a:tailEnd len="sm" w="sm" type="none"/>
                    </a:lnR>
                    <a:lnT cap="flat" cmpd="sng" w="38100">
                      <a:solidFill>
                        <a:srgbClr val="F3F3F3"/>
                      </a:solidFill>
                      <a:prstDash val="solid"/>
                      <a:round/>
                      <a:headEnd len="sm" w="sm" type="none"/>
                      <a:tailEnd len="sm" w="sm" type="none"/>
                    </a:lnT>
                    <a:lnB cap="flat" cmpd="sng" w="38100">
                      <a:solidFill>
                        <a:srgbClr val="F3F3F3"/>
                      </a:solidFill>
                      <a:prstDash val="solid"/>
                      <a:round/>
                      <a:headEnd len="sm" w="sm" type="none"/>
                      <a:tailEnd len="sm" w="sm" type="none"/>
                    </a:lnB>
                    <a:solidFill>
                      <a:srgbClr val="CFE2F3"/>
                    </a:solidFill>
                  </a:tcPr>
                </a:tc>
                <a:tc>
                  <a:txBody>
                    <a:bodyPr/>
                    <a:lstStyle/>
                    <a:p>
                      <a:pPr indent="0" lvl="0" marL="0" rtl="0" algn="l">
                        <a:lnSpc>
                          <a:spcPct val="100000"/>
                        </a:lnSpc>
                        <a:spcBef>
                          <a:spcPts val="0"/>
                        </a:spcBef>
                        <a:spcAft>
                          <a:spcPts val="0"/>
                        </a:spcAft>
                        <a:buNone/>
                      </a:pPr>
                      <a:r>
                        <a:rPr b="1" lang="en" sz="1100">
                          <a:solidFill>
                            <a:srgbClr val="434343"/>
                          </a:solidFill>
                          <a:latin typeface="Nunito"/>
                          <a:ea typeface="Nunito"/>
                          <a:cs typeface="Nunito"/>
                          <a:sym typeface="Nunito"/>
                        </a:rPr>
                        <a:t>DATE APPROVED</a:t>
                      </a:r>
                      <a:endParaRPr b="1" sz="1100">
                        <a:solidFill>
                          <a:srgbClr val="434343"/>
                        </a:solidFill>
                        <a:latin typeface="Nunito"/>
                        <a:ea typeface="Nunito"/>
                        <a:cs typeface="Nunito"/>
                        <a:sym typeface="Nunito"/>
                      </a:endParaRPr>
                    </a:p>
                  </a:txBody>
                  <a:tcPr marT="0" marB="0" marR="68575" marL="68575" anchor="ctr">
                    <a:lnL cap="flat" cmpd="sng" w="38100">
                      <a:solidFill>
                        <a:srgbClr val="F3F3F3"/>
                      </a:solidFill>
                      <a:prstDash val="solid"/>
                      <a:round/>
                      <a:headEnd len="sm" w="sm" type="none"/>
                      <a:tailEnd len="sm" w="sm" type="none"/>
                    </a:lnL>
                    <a:lnR cap="flat" cmpd="sng" w="38100">
                      <a:solidFill>
                        <a:srgbClr val="F3F3F3"/>
                      </a:solidFill>
                      <a:prstDash val="solid"/>
                      <a:round/>
                      <a:headEnd len="sm" w="sm" type="none"/>
                      <a:tailEnd len="sm" w="sm" type="none"/>
                    </a:lnR>
                    <a:lnT cap="flat" cmpd="sng" w="38100">
                      <a:solidFill>
                        <a:srgbClr val="F3F3F3"/>
                      </a:solidFill>
                      <a:prstDash val="solid"/>
                      <a:round/>
                      <a:headEnd len="sm" w="sm" type="none"/>
                      <a:tailEnd len="sm" w="sm" type="none"/>
                    </a:lnT>
                    <a:lnB cap="flat" cmpd="sng" w="38100">
                      <a:solidFill>
                        <a:srgbClr val="F3F3F3"/>
                      </a:solidFill>
                      <a:prstDash val="solid"/>
                      <a:round/>
                      <a:headEnd len="sm" w="sm" type="none"/>
                      <a:tailEnd len="sm" w="sm" type="none"/>
                    </a:lnB>
                    <a:solidFill>
                      <a:srgbClr val="CFE2F3"/>
                    </a:solidFill>
                  </a:tcPr>
                </a:tc>
              </a:tr>
              <a:tr h="295275">
                <a:tc>
                  <a:txBody>
                    <a:bodyPr/>
                    <a:lstStyle/>
                    <a:p>
                      <a:pPr indent="0" lvl="0" marL="0" rtl="0" algn="l">
                        <a:lnSpc>
                          <a:spcPct val="100000"/>
                        </a:lnSpc>
                        <a:spcBef>
                          <a:spcPts val="0"/>
                        </a:spcBef>
                        <a:spcAft>
                          <a:spcPts val="0"/>
                        </a:spcAft>
                        <a:buNone/>
                      </a:pPr>
                      <a:r>
                        <a:rPr b="1" lang="en" sz="1000">
                          <a:solidFill>
                            <a:srgbClr val="434343"/>
                          </a:solidFill>
                          <a:latin typeface="Nunito"/>
                          <a:ea typeface="Nunito"/>
                          <a:cs typeface="Nunito"/>
                          <a:sym typeface="Nunito"/>
                        </a:rPr>
                        <a:t>Sarah Johnson</a:t>
                      </a:r>
                      <a:endParaRPr b="1" sz="1000">
                        <a:solidFill>
                          <a:srgbClr val="434343"/>
                        </a:solidFill>
                        <a:latin typeface="Nunito"/>
                        <a:ea typeface="Nunito"/>
                        <a:cs typeface="Nunito"/>
                        <a:sym typeface="Nunito"/>
                      </a:endParaRPr>
                    </a:p>
                  </a:txBody>
                  <a:tcPr marT="0" marB="0" marR="68575" marL="68575" anchor="ctr">
                    <a:lnL cap="flat" cmpd="sng" w="38100">
                      <a:solidFill>
                        <a:srgbClr val="F3F3F3"/>
                      </a:solidFill>
                      <a:prstDash val="solid"/>
                      <a:round/>
                      <a:headEnd len="sm" w="sm" type="none"/>
                      <a:tailEnd len="sm" w="sm" type="none"/>
                    </a:lnL>
                    <a:lnR cap="flat" cmpd="sng" w="38100">
                      <a:solidFill>
                        <a:srgbClr val="F3F3F3"/>
                      </a:solidFill>
                      <a:prstDash val="solid"/>
                      <a:round/>
                      <a:headEnd len="sm" w="sm" type="none"/>
                      <a:tailEnd len="sm" w="sm" type="none"/>
                    </a:lnR>
                    <a:lnT cap="flat" cmpd="sng" w="38100">
                      <a:solidFill>
                        <a:srgbClr val="F3F3F3"/>
                      </a:solidFill>
                      <a:prstDash val="solid"/>
                      <a:round/>
                      <a:headEnd len="sm" w="sm" type="none"/>
                      <a:tailEnd len="sm" w="sm" type="none"/>
                    </a:lnT>
                    <a:lnB cap="flat" cmpd="sng" w="38100">
                      <a:solidFill>
                        <a:srgbClr val="F3F3F3"/>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000">
                          <a:solidFill>
                            <a:srgbClr val="434343"/>
                          </a:solidFill>
                          <a:latin typeface="Nunito"/>
                          <a:ea typeface="Nunito"/>
                          <a:cs typeface="Nunito"/>
                          <a:sym typeface="Nunito"/>
                        </a:rPr>
                        <a:t>Pending</a:t>
                      </a:r>
                      <a:endParaRPr b="1" sz="1000">
                        <a:solidFill>
                          <a:srgbClr val="434343"/>
                        </a:solidFill>
                        <a:latin typeface="Nunito"/>
                        <a:ea typeface="Nunito"/>
                        <a:cs typeface="Nunito"/>
                        <a:sym typeface="Nunito"/>
                      </a:endParaRPr>
                    </a:p>
                  </a:txBody>
                  <a:tcPr marT="0" marB="0" marR="68575" marL="68575" anchor="ctr">
                    <a:lnL cap="flat" cmpd="sng" w="38100">
                      <a:solidFill>
                        <a:srgbClr val="F3F3F3"/>
                      </a:solidFill>
                      <a:prstDash val="solid"/>
                      <a:round/>
                      <a:headEnd len="sm" w="sm" type="none"/>
                      <a:tailEnd len="sm" w="sm" type="none"/>
                    </a:lnL>
                    <a:lnR cap="flat" cmpd="sng" w="38100">
                      <a:solidFill>
                        <a:srgbClr val="F3F3F3"/>
                      </a:solidFill>
                      <a:prstDash val="solid"/>
                      <a:round/>
                      <a:headEnd len="sm" w="sm" type="none"/>
                      <a:tailEnd len="sm" w="sm" type="none"/>
                    </a:lnR>
                    <a:lnT cap="flat" cmpd="sng" w="38100">
                      <a:solidFill>
                        <a:srgbClr val="F3F3F3"/>
                      </a:solidFill>
                      <a:prstDash val="solid"/>
                      <a:round/>
                      <a:headEnd len="sm" w="sm" type="none"/>
                      <a:tailEnd len="sm" w="sm" type="none"/>
                    </a:lnT>
                    <a:lnB cap="flat" cmpd="sng" w="38100">
                      <a:solidFill>
                        <a:srgbClr val="F3F3F3"/>
                      </a:solidFill>
                      <a:prstDash val="solid"/>
                      <a:round/>
                      <a:headEnd len="sm" w="sm" type="none"/>
                      <a:tailEnd len="sm" w="sm" type="none"/>
                    </a:lnB>
                  </a:tcPr>
                </a:tc>
              </a:tr>
            </a:tbl>
          </a:graphicData>
        </a:graphic>
      </p:graphicFrame>
      <p:graphicFrame>
        <p:nvGraphicFramePr>
          <p:cNvPr id="1108" name="Google Shape;1108;p131"/>
          <p:cNvGraphicFramePr/>
          <p:nvPr/>
        </p:nvGraphicFramePr>
        <p:xfrm>
          <a:off x="369575" y="2745013"/>
          <a:ext cx="3000000" cy="3000000"/>
        </p:xfrm>
        <a:graphic>
          <a:graphicData uri="http://schemas.openxmlformats.org/drawingml/2006/table">
            <a:tbl>
              <a:tblPr>
                <a:noFill/>
                <a:tableStyleId>{2713B1EE-079B-4293-8F68-AE873BE4785B}</a:tableStyleId>
              </a:tblPr>
              <a:tblGrid>
                <a:gridCol w="1309750"/>
                <a:gridCol w="5799950"/>
              </a:tblGrid>
              <a:tr h="512050">
                <a:tc>
                  <a:txBody>
                    <a:bodyPr/>
                    <a:lstStyle/>
                    <a:p>
                      <a:pPr indent="0" lvl="0" marL="0" rtl="0" algn="ctr">
                        <a:lnSpc>
                          <a:spcPct val="108000"/>
                        </a:lnSpc>
                        <a:spcBef>
                          <a:spcPts val="2000"/>
                        </a:spcBef>
                        <a:spcAft>
                          <a:spcPts val="2000"/>
                        </a:spcAft>
                        <a:buNone/>
                      </a:pPr>
                      <a:r>
                        <a:rPr b="1" lang="en" sz="1100">
                          <a:solidFill>
                            <a:srgbClr val="434343"/>
                          </a:solidFill>
                          <a:latin typeface="Nunito"/>
                          <a:ea typeface="Nunito"/>
                          <a:cs typeface="Nunito"/>
                          <a:sym typeface="Nunito"/>
                        </a:rPr>
                        <a:t>EXECUTIVE SUMMARY</a:t>
                      </a:r>
                      <a:endParaRPr b="1" sz="1100">
                        <a:solidFill>
                          <a:srgbClr val="434343"/>
                        </a:solidFill>
                        <a:latin typeface="Nunito"/>
                        <a:ea typeface="Nunito"/>
                        <a:cs typeface="Nunito"/>
                        <a:sym typeface="Nunito"/>
                      </a:endParaRPr>
                    </a:p>
                  </a:txBody>
                  <a:tcPr marT="0" marB="0" marR="68575" marL="68575" anchor="ctr">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3F3F3"/>
                      </a:solidFill>
                      <a:prstDash val="solid"/>
                      <a:round/>
                      <a:headEnd len="sm" w="sm" type="none"/>
                      <a:tailEnd len="sm" w="sm" type="none"/>
                    </a:lnT>
                    <a:lnB cap="flat" cmpd="sng" w="19050">
                      <a:solidFill>
                        <a:srgbClr val="FFFFFF"/>
                      </a:solidFill>
                      <a:prstDash val="solid"/>
                      <a:round/>
                      <a:headEnd len="sm" w="sm" type="none"/>
                      <a:tailEnd len="sm" w="sm" type="none"/>
                    </a:lnB>
                    <a:solidFill>
                      <a:srgbClr val="CFE2F3"/>
                    </a:solidFill>
                  </a:tcPr>
                </a:tc>
                <a:tc>
                  <a:txBody>
                    <a:bodyPr/>
                    <a:lstStyle/>
                    <a:p>
                      <a:pPr indent="0" lvl="0" marL="0" rtl="0" algn="l">
                        <a:lnSpc>
                          <a:spcPct val="107916"/>
                        </a:lnSpc>
                        <a:spcBef>
                          <a:spcPts val="0"/>
                        </a:spcBef>
                        <a:spcAft>
                          <a:spcPts val="800"/>
                        </a:spcAft>
                        <a:buNone/>
                      </a:pPr>
                      <a:r>
                        <a:rPr b="1" i="1" lang="en" sz="1000">
                          <a:solidFill>
                            <a:srgbClr val="434343"/>
                          </a:solidFill>
                          <a:latin typeface="Nunito"/>
                          <a:ea typeface="Nunito"/>
                          <a:cs typeface="Nunito"/>
                          <a:sym typeface="Nunito"/>
                        </a:rPr>
                        <a:t>The Park is a proposed community enhancement project aiming to transform a 5-acre unused plot in Coral Hill into a versatile, vibrant park</a:t>
                      </a:r>
                      <a:r>
                        <a:rPr i="1" lang="en" sz="1000">
                          <a:solidFill>
                            <a:srgbClr val="434343"/>
                          </a:solidFill>
                          <a:latin typeface="Nunito Light"/>
                          <a:ea typeface="Nunito Light"/>
                          <a:cs typeface="Nunito Light"/>
                          <a:sym typeface="Nunito Light"/>
                        </a:rPr>
                        <a:t>.</a:t>
                      </a:r>
                      <a:r>
                        <a:rPr lang="en" sz="1000">
                          <a:solidFill>
                            <a:srgbClr val="434343"/>
                          </a:solidFill>
                          <a:latin typeface="Nunito Light"/>
                          <a:ea typeface="Nunito Light"/>
                          <a:cs typeface="Nunito Light"/>
                          <a:sym typeface="Nunito Light"/>
                        </a:rPr>
                        <a:t> This initiative addresses the city’s lack of recreational spaces, fostering physical health, social cohesion, and aesthetic appeal. The project promises significant community and economic benefits, despite no direct income generation.</a:t>
                      </a:r>
                      <a:endParaRPr sz="1000">
                        <a:solidFill>
                          <a:srgbClr val="434343"/>
                        </a:solidFill>
                        <a:latin typeface="Nunito Light"/>
                        <a:ea typeface="Nunito Light"/>
                        <a:cs typeface="Nunito Light"/>
                        <a:sym typeface="Nunito Light"/>
                      </a:endParaRPr>
                    </a:p>
                  </a:txBody>
                  <a:tcPr marT="91425" marB="91425" marR="91425" marL="91425" anchor="ctr">
                    <a:lnL cap="flat" cmpd="sng" w="19050">
                      <a:solidFill>
                        <a:srgbClr val="F3F3F3"/>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rgbClr val="FFFFFF"/>
                      </a:solidFill>
                      <a:prstDash val="solid"/>
                      <a:round/>
                      <a:headEnd len="sm" w="sm" type="none"/>
                      <a:tailEnd len="sm" w="sm" type="none"/>
                    </a:lnB>
                  </a:tcPr>
                </a:tc>
              </a:tr>
              <a:tr h="580100">
                <a:tc>
                  <a:txBody>
                    <a:bodyPr/>
                    <a:lstStyle/>
                    <a:p>
                      <a:pPr indent="0" lvl="0" marL="0" rtl="0" algn="ctr">
                        <a:lnSpc>
                          <a:spcPct val="108000"/>
                        </a:lnSpc>
                        <a:spcBef>
                          <a:spcPts val="2000"/>
                        </a:spcBef>
                        <a:spcAft>
                          <a:spcPts val="2000"/>
                        </a:spcAft>
                        <a:buNone/>
                      </a:pPr>
                      <a:r>
                        <a:rPr b="1" lang="en" sz="1100">
                          <a:solidFill>
                            <a:srgbClr val="434343"/>
                          </a:solidFill>
                          <a:latin typeface="Nunito"/>
                          <a:ea typeface="Nunito"/>
                          <a:cs typeface="Nunito"/>
                          <a:sym typeface="Nunito"/>
                        </a:rPr>
                        <a:t>MISSION STATEMENT</a:t>
                      </a:r>
                      <a:endParaRPr b="1" sz="1100">
                        <a:solidFill>
                          <a:srgbClr val="434343"/>
                        </a:solidFill>
                        <a:latin typeface="Nunito"/>
                        <a:ea typeface="Nunito"/>
                        <a:cs typeface="Nunito"/>
                        <a:sym typeface="Nunito"/>
                      </a:endParaRPr>
                    </a:p>
                  </a:txBody>
                  <a:tcPr marT="0" marB="0" marR="68575" marL="68575" anchor="ctr">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CFE2F3"/>
                    </a:solidFill>
                  </a:tcPr>
                </a:tc>
                <a:tc>
                  <a:txBody>
                    <a:bodyPr/>
                    <a:lstStyle/>
                    <a:p>
                      <a:pPr indent="0" lvl="0" marL="0" rtl="0" algn="l">
                        <a:lnSpc>
                          <a:spcPct val="107916"/>
                        </a:lnSpc>
                        <a:spcBef>
                          <a:spcPts val="0"/>
                        </a:spcBef>
                        <a:spcAft>
                          <a:spcPts val="800"/>
                        </a:spcAft>
                        <a:buNone/>
                      </a:pPr>
                      <a:r>
                        <a:rPr lang="en" sz="1000">
                          <a:solidFill>
                            <a:srgbClr val="434343"/>
                          </a:solidFill>
                          <a:latin typeface="Nunito Light"/>
                          <a:ea typeface="Nunito Light"/>
                          <a:cs typeface="Nunito Light"/>
                          <a:sym typeface="Nunito Light"/>
                        </a:rPr>
                        <a:t>To create a welcoming, multifunctional community park that enhances the physical, social, and aesthetic wellbeing of Coral Hill residents.</a:t>
                      </a:r>
                      <a:endParaRPr sz="1000">
                        <a:solidFill>
                          <a:srgbClr val="434343"/>
                        </a:solidFill>
                        <a:latin typeface="Nunito Light"/>
                        <a:ea typeface="Nunito Light"/>
                        <a:cs typeface="Nunito Light"/>
                        <a:sym typeface="Nunito Light"/>
                      </a:endParaRPr>
                    </a:p>
                  </a:txBody>
                  <a:tcPr marT="91425" marB="91425" marR="91425" marL="91425" anchor="ctr">
                    <a:lnL cap="flat" cmpd="sng" w="19050">
                      <a:solidFill>
                        <a:srgbClr val="F3F3F3"/>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584650">
                <a:tc>
                  <a:txBody>
                    <a:bodyPr/>
                    <a:lstStyle/>
                    <a:p>
                      <a:pPr indent="0" lvl="0" marL="0" rtl="0" algn="ctr">
                        <a:lnSpc>
                          <a:spcPct val="108000"/>
                        </a:lnSpc>
                        <a:spcBef>
                          <a:spcPts val="2000"/>
                        </a:spcBef>
                        <a:spcAft>
                          <a:spcPts val="2000"/>
                        </a:spcAft>
                        <a:buNone/>
                      </a:pPr>
                      <a:r>
                        <a:rPr b="1" lang="en" sz="1100">
                          <a:solidFill>
                            <a:srgbClr val="434343"/>
                          </a:solidFill>
                          <a:latin typeface="Nunito"/>
                          <a:ea typeface="Nunito"/>
                          <a:cs typeface="Nunito"/>
                          <a:sym typeface="Nunito"/>
                        </a:rPr>
                        <a:t>PRODUCT/ SERVICE</a:t>
                      </a:r>
                      <a:endParaRPr b="1" sz="1100">
                        <a:solidFill>
                          <a:srgbClr val="434343"/>
                        </a:solidFill>
                        <a:latin typeface="Nunito"/>
                        <a:ea typeface="Nunito"/>
                        <a:cs typeface="Nunito"/>
                        <a:sym typeface="Nunito"/>
                      </a:endParaRPr>
                    </a:p>
                  </a:txBody>
                  <a:tcPr marT="0" marB="0" marR="68575" marL="68575" anchor="ctr">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sz="1000">
                          <a:solidFill>
                            <a:srgbClr val="434343"/>
                          </a:solidFill>
                          <a:latin typeface="Nunito Light"/>
                          <a:ea typeface="Nunito Light"/>
                          <a:cs typeface="Nunito Light"/>
                          <a:sym typeface="Nunito Light"/>
                        </a:rPr>
                        <a:t>A </a:t>
                      </a:r>
                      <a:r>
                        <a:rPr i="1" lang="en" sz="1000">
                          <a:solidFill>
                            <a:srgbClr val="434343"/>
                          </a:solidFill>
                          <a:latin typeface="Nunito Light"/>
                          <a:ea typeface="Nunito Light"/>
                          <a:cs typeface="Nunito Light"/>
                          <a:sym typeface="Nunito Light"/>
                        </a:rPr>
                        <a:t>versatile community park</a:t>
                      </a:r>
                      <a:r>
                        <a:rPr lang="en" sz="1000">
                          <a:solidFill>
                            <a:srgbClr val="434343"/>
                          </a:solidFill>
                          <a:latin typeface="Nunito Light"/>
                          <a:ea typeface="Nunito Light"/>
                          <a:cs typeface="Nunito Light"/>
                          <a:sym typeface="Nunito Light"/>
                        </a:rPr>
                        <a:t> featuring all the following for leisure and recreation: basketball courts, a skatepark, splashpad, pickleball courts, picnic areas, and landscaped spaces..</a:t>
                      </a:r>
                      <a:endParaRPr sz="1000">
                        <a:solidFill>
                          <a:srgbClr val="434343"/>
                        </a:solidFill>
                        <a:latin typeface="Nunito Light"/>
                        <a:ea typeface="Nunito Light"/>
                        <a:cs typeface="Nunito Light"/>
                        <a:sym typeface="Nunito Light"/>
                      </a:endParaRPr>
                    </a:p>
                  </a:txBody>
                  <a:tcPr marT="91425" marB="91425" marR="91425" marL="91425" anchor="ctr">
                    <a:lnL cap="flat" cmpd="sng" w="19050">
                      <a:solidFill>
                        <a:srgbClr val="F3F3F3"/>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95325">
                <a:tc>
                  <a:txBody>
                    <a:bodyPr/>
                    <a:lstStyle/>
                    <a:p>
                      <a:pPr indent="0" lvl="0" marL="0" rtl="0" algn="ctr">
                        <a:lnSpc>
                          <a:spcPct val="108000"/>
                        </a:lnSpc>
                        <a:spcBef>
                          <a:spcPts val="2000"/>
                        </a:spcBef>
                        <a:spcAft>
                          <a:spcPts val="2000"/>
                        </a:spcAft>
                        <a:buNone/>
                      </a:pPr>
                      <a:r>
                        <a:rPr b="1" lang="en" sz="1100">
                          <a:solidFill>
                            <a:srgbClr val="434343"/>
                          </a:solidFill>
                          <a:latin typeface="Nunito"/>
                          <a:ea typeface="Nunito"/>
                          <a:cs typeface="Nunito"/>
                          <a:sym typeface="Nunito"/>
                        </a:rPr>
                        <a:t>PROJECT DEFINITION</a:t>
                      </a:r>
                      <a:endParaRPr b="1" sz="1100">
                        <a:solidFill>
                          <a:srgbClr val="434343"/>
                        </a:solidFill>
                        <a:latin typeface="Nunito"/>
                        <a:ea typeface="Nunito"/>
                        <a:cs typeface="Nunito"/>
                        <a:sym typeface="Nunito"/>
                      </a:endParaRPr>
                    </a:p>
                  </a:txBody>
                  <a:tcPr marT="0" marB="0" marR="68575" marL="68575" anchor="ctr">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sz="1000">
                          <a:solidFill>
                            <a:srgbClr val="434343"/>
                          </a:solidFill>
                          <a:latin typeface="Nunito Light"/>
                          <a:ea typeface="Nunito Light"/>
                          <a:cs typeface="Nunito Light"/>
                          <a:sym typeface="Nunito Light"/>
                        </a:rPr>
                        <a:t>This project includes:</a:t>
                      </a:r>
                      <a:endParaRPr sz="1000">
                        <a:solidFill>
                          <a:srgbClr val="434343"/>
                        </a:solidFill>
                        <a:latin typeface="Nunito Light"/>
                        <a:ea typeface="Nunito Light"/>
                        <a:cs typeface="Nunito Light"/>
                        <a:sym typeface="Nunito Light"/>
                      </a:endParaRPr>
                    </a:p>
                    <a:p>
                      <a:pPr indent="-292100" lvl="0" marL="457200" rtl="0" algn="l">
                        <a:spcBef>
                          <a:spcPts val="500"/>
                        </a:spcBef>
                        <a:spcAft>
                          <a:spcPts val="0"/>
                        </a:spcAft>
                        <a:buClr>
                          <a:srgbClr val="434343"/>
                        </a:buClr>
                        <a:buSzPts val="1000"/>
                        <a:buFont typeface="Nunito"/>
                        <a:buChar char="●"/>
                      </a:pPr>
                      <a:r>
                        <a:rPr b="1" lang="en" sz="1000">
                          <a:solidFill>
                            <a:srgbClr val="434343"/>
                          </a:solidFill>
                          <a:latin typeface="Nunito"/>
                          <a:ea typeface="Nunito"/>
                          <a:cs typeface="Nunito"/>
                          <a:sym typeface="Nunito"/>
                        </a:rPr>
                        <a:t>Conducting</a:t>
                      </a:r>
                      <a:r>
                        <a:rPr lang="en" sz="1000">
                          <a:solidFill>
                            <a:srgbClr val="434343"/>
                          </a:solidFill>
                          <a:latin typeface="Nunito Light"/>
                          <a:ea typeface="Nunito Light"/>
                          <a:cs typeface="Nunito Light"/>
                          <a:sym typeface="Nunito Light"/>
                        </a:rPr>
                        <a:t> site analysis and community surveys.</a:t>
                      </a:r>
                      <a:endParaRPr sz="1000">
                        <a:solidFill>
                          <a:srgbClr val="434343"/>
                        </a:solidFill>
                        <a:latin typeface="Nunito Light"/>
                        <a:ea typeface="Nunito Light"/>
                        <a:cs typeface="Nunito Light"/>
                        <a:sym typeface="Nunito Light"/>
                      </a:endParaRPr>
                    </a:p>
                    <a:p>
                      <a:pPr indent="-292100" lvl="0" marL="457200" rtl="0" algn="l">
                        <a:spcBef>
                          <a:spcPts val="0"/>
                        </a:spcBef>
                        <a:spcAft>
                          <a:spcPts val="0"/>
                        </a:spcAft>
                        <a:buClr>
                          <a:srgbClr val="434343"/>
                        </a:buClr>
                        <a:buSzPts val="1000"/>
                        <a:buFont typeface="Nunito"/>
                        <a:buChar char="●"/>
                      </a:pPr>
                      <a:r>
                        <a:rPr b="1" lang="en" sz="1000">
                          <a:solidFill>
                            <a:srgbClr val="434343"/>
                          </a:solidFill>
                          <a:latin typeface="Nunito"/>
                          <a:ea typeface="Nunito"/>
                          <a:cs typeface="Nunito"/>
                          <a:sym typeface="Nunito"/>
                        </a:rPr>
                        <a:t>Designing</a:t>
                      </a:r>
                      <a:r>
                        <a:rPr lang="en" sz="1000">
                          <a:solidFill>
                            <a:srgbClr val="434343"/>
                          </a:solidFill>
                          <a:latin typeface="Nunito Light"/>
                          <a:ea typeface="Nunito Light"/>
                          <a:cs typeface="Nunito Light"/>
                          <a:sym typeface="Nunito Light"/>
                        </a:rPr>
                        <a:t> a comprehensive park plan with architects and specialists.</a:t>
                      </a:r>
                      <a:endParaRPr sz="1000">
                        <a:solidFill>
                          <a:srgbClr val="434343"/>
                        </a:solidFill>
                        <a:latin typeface="Nunito Light"/>
                        <a:ea typeface="Nunito Light"/>
                        <a:cs typeface="Nunito Light"/>
                        <a:sym typeface="Nunito Light"/>
                      </a:endParaRPr>
                    </a:p>
                    <a:p>
                      <a:pPr indent="-292100" lvl="0" marL="457200" rtl="0" algn="l">
                        <a:spcBef>
                          <a:spcPts val="0"/>
                        </a:spcBef>
                        <a:spcAft>
                          <a:spcPts val="0"/>
                        </a:spcAft>
                        <a:buClr>
                          <a:srgbClr val="434343"/>
                        </a:buClr>
                        <a:buSzPts val="1000"/>
                        <a:buFont typeface="Nunito"/>
                        <a:buChar char="●"/>
                      </a:pPr>
                      <a:r>
                        <a:rPr b="1" lang="en" sz="1000">
                          <a:solidFill>
                            <a:srgbClr val="434343"/>
                          </a:solidFill>
                          <a:latin typeface="Nunito"/>
                          <a:ea typeface="Nunito"/>
                          <a:cs typeface="Nunito"/>
                          <a:sym typeface="Nunito"/>
                        </a:rPr>
                        <a:t>Constructing</a:t>
                      </a:r>
                      <a:r>
                        <a:rPr lang="en" sz="1000">
                          <a:solidFill>
                            <a:srgbClr val="434343"/>
                          </a:solidFill>
                          <a:latin typeface="Nunito Light"/>
                          <a:ea typeface="Nunito Light"/>
                          <a:cs typeface="Nunito Light"/>
                          <a:sym typeface="Nunito Light"/>
                        </a:rPr>
                        <a:t> and installing facilities through experienced contractors.</a:t>
                      </a:r>
                      <a:endParaRPr sz="1000">
                        <a:solidFill>
                          <a:srgbClr val="434343"/>
                        </a:solidFill>
                        <a:latin typeface="Nunito Light"/>
                        <a:ea typeface="Nunito Light"/>
                        <a:cs typeface="Nunito Light"/>
                        <a:sym typeface="Nunito Light"/>
                      </a:endParaRPr>
                    </a:p>
                    <a:p>
                      <a:pPr indent="-292100" lvl="0" marL="457200" rtl="0" algn="l">
                        <a:spcBef>
                          <a:spcPts val="0"/>
                        </a:spcBef>
                        <a:spcAft>
                          <a:spcPts val="0"/>
                        </a:spcAft>
                        <a:buClr>
                          <a:srgbClr val="434343"/>
                        </a:buClr>
                        <a:buSzPts val="1000"/>
                        <a:buFont typeface="Nunito"/>
                        <a:buChar char="●"/>
                      </a:pPr>
                      <a:r>
                        <a:rPr b="1" lang="en" sz="1000">
                          <a:solidFill>
                            <a:srgbClr val="434343"/>
                          </a:solidFill>
                          <a:latin typeface="Nunito"/>
                          <a:ea typeface="Nunito"/>
                          <a:cs typeface="Nunito"/>
                          <a:sym typeface="Nunito"/>
                        </a:rPr>
                        <a:t>Operationalizing</a:t>
                      </a:r>
                      <a:r>
                        <a:rPr lang="en" sz="1000">
                          <a:solidFill>
                            <a:srgbClr val="434343"/>
                          </a:solidFill>
                          <a:latin typeface="Nunito Light"/>
                          <a:ea typeface="Nunito Light"/>
                          <a:cs typeface="Nunito Light"/>
                          <a:sym typeface="Nunito Light"/>
                        </a:rPr>
                        <a:t> park management with trained staff.</a:t>
                      </a:r>
                      <a:endParaRPr sz="1000">
                        <a:solidFill>
                          <a:srgbClr val="434343"/>
                        </a:solidFill>
                        <a:latin typeface="Nunito Light"/>
                        <a:ea typeface="Nunito Light"/>
                        <a:cs typeface="Nunito Light"/>
                        <a:sym typeface="Nunito Light"/>
                      </a:endParaRPr>
                    </a:p>
                    <a:p>
                      <a:pPr indent="-292100" lvl="0" marL="457200" rtl="0" algn="l">
                        <a:spcBef>
                          <a:spcPts val="0"/>
                        </a:spcBef>
                        <a:spcAft>
                          <a:spcPts val="0"/>
                        </a:spcAft>
                        <a:buClr>
                          <a:srgbClr val="434343"/>
                        </a:buClr>
                        <a:buSzPts val="1000"/>
                        <a:buFont typeface="Nunito"/>
                        <a:buChar char="●"/>
                      </a:pPr>
                      <a:r>
                        <a:rPr b="1" lang="en" sz="1000">
                          <a:solidFill>
                            <a:srgbClr val="434343"/>
                          </a:solidFill>
                          <a:latin typeface="Nunito"/>
                          <a:ea typeface="Nunito"/>
                          <a:cs typeface="Nunito"/>
                          <a:sym typeface="Nunito"/>
                        </a:rPr>
                        <a:t>Organizing</a:t>
                      </a:r>
                      <a:r>
                        <a:rPr lang="en" sz="1000">
                          <a:solidFill>
                            <a:srgbClr val="434343"/>
                          </a:solidFill>
                          <a:latin typeface="Nunito Light"/>
                          <a:ea typeface="Nunito Light"/>
                          <a:cs typeface="Nunito Light"/>
                          <a:sym typeface="Nunito Light"/>
                        </a:rPr>
                        <a:t> a grand opening and marketing campaign.</a:t>
                      </a:r>
                      <a:endParaRPr sz="1000">
                        <a:solidFill>
                          <a:srgbClr val="434343"/>
                        </a:solidFill>
                        <a:latin typeface="Nunito Light"/>
                        <a:ea typeface="Nunito Light"/>
                        <a:cs typeface="Nunito Light"/>
                        <a:sym typeface="Nunito Light"/>
                      </a:endParaRPr>
                    </a:p>
                  </a:txBody>
                  <a:tcPr marT="91425" marB="91425" marR="91425" marL="91425" anchor="ctr">
                    <a:lnL cap="flat" cmpd="sng" w="19050">
                      <a:solidFill>
                        <a:srgbClr val="F3F3F3"/>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76325">
                <a:tc>
                  <a:txBody>
                    <a:bodyPr/>
                    <a:lstStyle/>
                    <a:p>
                      <a:pPr indent="0" lvl="0" marL="0" rtl="0" algn="ctr">
                        <a:lnSpc>
                          <a:spcPct val="108000"/>
                        </a:lnSpc>
                        <a:spcBef>
                          <a:spcPts val="2000"/>
                        </a:spcBef>
                        <a:spcAft>
                          <a:spcPts val="2000"/>
                        </a:spcAft>
                        <a:buNone/>
                      </a:pPr>
                      <a:r>
                        <a:rPr b="1" lang="en" sz="1100">
                          <a:solidFill>
                            <a:srgbClr val="434343"/>
                          </a:solidFill>
                          <a:latin typeface="Nunito"/>
                          <a:ea typeface="Nunito"/>
                          <a:cs typeface="Nunito"/>
                          <a:sym typeface="Nunito"/>
                        </a:rPr>
                        <a:t>PROJECT ASSUMPTIONS</a:t>
                      </a:r>
                      <a:endParaRPr b="1" sz="1100">
                        <a:solidFill>
                          <a:srgbClr val="434343"/>
                        </a:solidFill>
                        <a:latin typeface="Nunito"/>
                        <a:ea typeface="Nunito"/>
                        <a:cs typeface="Nunito"/>
                        <a:sym typeface="Nunito"/>
                      </a:endParaRPr>
                    </a:p>
                  </a:txBody>
                  <a:tcPr marT="0" marB="0" marR="68575" marL="68575" anchor="ctr">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CFE2F3"/>
                    </a:solidFill>
                  </a:tcPr>
                </a:tc>
                <a:tc>
                  <a:txBody>
                    <a:bodyPr/>
                    <a:lstStyle/>
                    <a:p>
                      <a:pPr indent="-292100" lvl="0" marL="457200" rtl="0" algn="l">
                        <a:spcBef>
                          <a:spcPts val="0"/>
                        </a:spcBef>
                        <a:spcAft>
                          <a:spcPts val="0"/>
                        </a:spcAft>
                        <a:buClr>
                          <a:srgbClr val="434343"/>
                        </a:buClr>
                        <a:buSzPts val="1000"/>
                        <a:buFont typeface="Nunito Light"/>
                        <a:buChar char="●"/>
                      </a:pPr>
                      <a:r>
                        <a:rPr lang="en" sz="1000">
                          <a:solidFill>
                            <a:srgbClr val="434343"/>
                          </a:solidFill>
                          <a:latin typeface="Nunito Light"/>
                          <a:ea typeface="Nunito Light"/>
                          <a:cs typeface="Nunito Light"/>
                          <a:sym typeface="Nunito Light"/>
                        </a:rPr>
                        <a:t>Sufficient funding from city funds, grants, and partnerships.</a:t>
                      </a:r>
                      <a:endParaRPr sz="1000">
                        <a:solidFill>
                          <a:srgbClr val="434343"/>
                        </a:solidFill>
                        <a:latin typeface="Nunito Light"/>
                        <a:ea typeface="Nunito Light"/>
                        <a:cs typeface="Nunito Light"/>
                        <a:sym typeface="Nunito Light"/>
                      </a:endParaRPr>
                    </a:p>
                    <a:p>
                      <a:pPr indent="-292100" lvl="0" marL="457200" rtl="0" algn="l">
                        <a:spcBef>
                          <a:spcPts val="0"/>
                        </a:spcBef>
                        <a:spcAft>
                          <a:spcPts val="0"/>
                        </a:spcAft>
                        <a:buClr>
                          <a:srgbClr val="434343"/>
                        </a:buClr>
                        <a:buSzPts val="1000"/>
                        <a:buFont typeface="Nunito Light"/>
                        <a:buChar char="●"/>
                      </a:pPr>
                      <a:r>
                        <a:rPr lang="en" sz="1000">
                          <a:solidFill>
                            <a:srgbClr val="434343"/>
                          </a:solidFill>
                          <a:latin typeface="Nunito Light"/>
                          <a:ea typeface="Nunito Light"/>
                          <a:cs typeface="Nunito Light"/>
                          <a:sym typeface="Nunito Light"/>
                        </a:rPr>
                        <a:t>Adequate resources allocated for maintenance and enhancements.</a:t>
                      </a:r>
                      <a:endParaRPr sz="1000">
                        <a:solidFill>
                          <a:srgbClr val="434343"/>
                        </a:solidFill>
                        <a:latin typeface="Nunito Light"/>
                        <a:ea typeface="Nunito Light"/>
                        <a:cs typeface="Nunito Light"/>
                        <a:sym typeface="Nunito Light"/>
                      </a:endParaRPr>
                    </a:p>
                    <a:p>
                      <a:pPr indent="-292100" lvl="0" marL="457200" rtl="0" algn="l">
                        <a:spcBef>
                          <a:spcPts val="0"/>
                        </a:spcBef>
                        <a:spcAft>
                          <a:spcPts val="0"/>
                        </a:spcAft>
                        <a:buClr>
                          <a:srgbClr val="434343"/>
                        </a:buClr>
                        <a:buSzPts val="1000"/>
                        <a:buFont typeface="Nunito Light"/>
                        <a:buChar char="●"/>
                      </a:pPr>
                      <a:r>
                        <a:rPr lang="en" sz="1000">
                          <a:solidFill>
                            <a:srgbClr val="434343"/>
                          </a:solidFill>
                          <a:latin typeface="Nunito Light"/>
                          <a:ea typeface="Nunito Light"/>
                          <a:cs typeface="Nunito Light"/>
                          <a:sym typeface="Nunito Light"/>
                        </a:rPr>
                        <a:t>Budget for staff training to ensure safe operations.</a:t>
                      </a:r>
                      <a:endParaRPr sz="1000">
                        <a:solidFill>
                          <a:srgbClr val="434343"/>
                        </a:solidFill>
                        <a:latin typeface="Nunito Light"/>
                        <a:ea typeface="Nunito Light"/>
                        <a:cs typeface="Nunito Light"/>
                        <a:sym typeface="Nunito Light"/>
                      </a:endParaRPr>
                    </a:p>
                    <a:p>
                      <a:pPr indent="-292100" lvl="0" marL="457200" rtl="0" algn="l">
                        <a:spcBef>
                          <a:spcPts val="0"/>
                        </a:spcBef>
                        <a:spcAft>
                          <a:spcPts val="0"/>
                        </a:spcAft>
                        <a:buClr>
                          <a:srgbClr val="434343"/>
                        </a:buClr>
                        <a:buSzPts val="1000"/>
                        <a:buFont typeface="Nunito Light"/>
                        <a:buChar char="●"/>
                      </a:pPr>
                      <a:r>
                        <a:rPr lang="en" sz="1000">
                          <a:solidFill>
                            <a:srgbClr val="434343"/>
                          </a:solidFill>
                          <a:latin typeface="Nunito Light"/>
                          <a:ea typeface="Nunito Light"/>
                          <a:cs typeface="Nunito Light"/>
                          <a:sym typeface="Nunito Light"/>
                        </a:rPr>
                        <a:t>Leadership support from the Parks and Recreation Department.</a:t>
                      </a:r>
                      <a:endParaRPr sz="1000">
                        <a:solidFill>
                          <a:srgbClr val="434343"/>
                        </a:solidFill>
                        <a:latin typeface="Nunito Light"/>
                        <a:ea typeface="Nunito Light"/>
                        <a:cs typeface="Nunito Light"/>
                        <a:sym typeface="Nunito Light"/>
                      </a:endParaRPr>
                    </a:p>
                  </a:txBody>
                  <a:tcPr marT="91425" marB="91425" marR="91425" marL="91425" anchor="ctr">
                    <a:lnL cap="flat" cmpd="sng" w="19050">
                      <a:solidFill>
                        <a:srgbClr val="F3F3F3"/>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95325">
                <a:tc>
                  <a:txBody>
                    <a:bodyPr/>
                    <a:lstStyle/>
                    <a:p>
                      <a:pPr indent="0" lvl="0" marL="0" rtl="0" algn="ctr">
                        <a:lnSpc>
                          <a:spcPct val="108000"/>
                        </a:lnSpc>
                        <a:spcBef>
                          <a:spcPts val="2000"/>
                        </a:spcBef>
                        <a:spcAft>
                          <a:spcPts val="2000"/>
                        </a:spcAft>
                        <a:buNone/>
                      </a:pPr>
                      <a:r>
                        <a:rPr b="1" lang="en" sz="1100">
                          <a:solidFill>
                            <a:srgbClr val="434343"/>
                          </a:solidFill>
                          <a:latin typeface="Nunito"/>
                          <a:ea typeface="Nunito"/>
                          <a:cs typeface="Nunito"/>
                          <a:sym typeface="Nunito"/>
                        </a:rPr>
                        <a:t>FINANCIAL APPRAISAL</a:t>
                      </a:r>
                      <a:endParaRPr b="1" sz="1100">
                        <a:solidFill>
                          <a:srgbClr val="434343"/>
                        </a:solidFill>
                        <a:latin typeface="Nunito"/>
                        <a:ea typeface="Nunito"/>
                        <a:cs typeface="Nunito"/>
                        <a:sym typeface="Nunito"/>
                      </a:endParaRPr>
                    </a:p>
                  </a:txBody>
                  <a:tcPr marT="0" marB="0" marR="68575" marL="68575" anchor="ctr">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i="1" lang="en" sz="1000">
                          <a:solidFill>
                            <a:srgbClr val="434343"/>
                          </a:solidFill>
                          <a:latin typeface="Nunito"/>
                          <a:ea typeface="Nunito"/>
                          <a:cs typeface="Nunito"/>
                          <a:sym typeface="Nunito"/>
                        </a:rPr>
                        <a:t>Estimated cost: $2.5 million.</a:t>
                      </a:r>
                      <a:endParaRPr b="1" i="1" sz="1000">
                        <a:solidFill>
                          <a:srgbClr val="434343"/>
                        </a:solidFill>
                        <a:latin typeface="Nunito"/>
                        <a:ea typeface="Nunito"/>
                        <a:cs typeface="Nunito"/>
                        <a:sym typeface="Nunito"/>
                      </a:endParaRPr>
                    </a:p>
                    <a:p>
                      <a:pPr indent="0" lvl="0" marL="0" rtl="0" algn="l">
                        <a:spcBef>
                          <a:spcPts val="0"/>
                        </a:spcBef>
                        <a:spcAft>
                          <a:spcPts val="0"/>
                        </a:spcAft>
                        <a:buNone/>
                      </a:pPr>
                      <a:r>
                        <a:rPr lang="en" sz="1000">
                          <a:solidFill>
                            <a:srgbClr val="434343"/>
                          </a:solidFill>
                          <a:latin typeface="Nunito Light"/>
                          <a:ea typeface="Nunito Light"/>
                          <a:cs typeface="Nunito Light"/>
                          <a:sym typeface="Nunito Light"/>
                        </a:rPr>
                        <a:t>While not income-generating, the park is expected to attract visitors, support local businesses, and boost tourism, resulting in indirect economic benefits.</a:t>
                      </a:r>
                      <a:endParaRPr sz="1000">
                        <a:solidFill>
                          <a:srgbClr val="434343"/>
                        </a:solidFill>
                        <a:latin typeface="Nunito Light"/>
                        <a:ea typeface="Nunito Light"/>
                        <a:cs typeface="Nunito Light"/>
                        <a:sym typeface="Nunito Light"/>
                      </a:endParaRPr>
                    </a:p>
                  </a:txBody>
                  <a:tcPr marT="91425" marB="91425" marR="91425" marL="91425" anchor="ctr">
                    <a:lnL cap="flat" cmpd="sng" w="19050">
                      <a:solidFill>
                        <a:srgbClr val="F3F3F3"/>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675750">
                <a:tc>
                  <a:txBody>
                    <a:bodyPr/>
                    <a:lstStyle/>
                    <a:p>
                      <a:pPr indent="0" lvl="0" marL="0" rtl="0" algn="ctr">
                        <a:lnSpc>
                          <a:spcPct val="108000"/>
                        </a:lnSpc>
                        <a:spcBef>
                          <a:spcPts val="2000"/>
                        </a:spcBef>
                        <a:spcAft>
                          <a:spcPts val="2000"/>
                        </a:spcAft>
                        <a:buNone/>
                      </a:pPr>
                      <a:r>
                        <a:rPr b="1" lang="en" sz="1100">
                          <a:solidFill>
                            <a:srgbClr val="434343"/>
                          </a:solidFill>
                          <a:latin typeface="Nunito"/>
                          <a:ea typeface="Nunito"/>
                          <a:cs typeface="Nunito"/>
                          <a:sym typeface="Nunito"/>
                        </a:rPr>
                        <a:t>MARKET ASSESSMENT</a:t>
                      </a:r>
                      <a:endParaRPr b="1" sz="1100">
                        <a:solidFill>
                          <a:srgbClr val="434343"/>
                        </a:solidFill>
                        <a:latin typeface="Nunito"/>
                        <a:ea typeface="Nunito"/>
                        <a:cs typeface="Nunito"/>
                        <a:sym typeface="Nunito"/>
                      </a:endParaRPr>
                    </a:p>
                  </a:txBody>
                  <a:tcPr marT="0" marB="0" marR="68575" marL="68575" anchor="ctr">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sz="1000">
                          <a:solidFill>
                            <a:srgbClr val="434343"/>
                          </a:solidFill>
                          <a:latin typeface="Nunito Light"/>
                          <a:ea typeface="Nunito Light"/>
                          <a:cs typeface="Nunito Light"/>
                          <a:sym typeface="Nunito Light"/>
                        </a:rPr>
                        <a:t>Community surveys indicate </a:t>
                      </a:r>
                      <a:r>
                        <a:rPr i="1" lang="en" sz="1000">
                          <a:solidFill>
                            <a:srgbClr val="434343"/>
                          </a:solidFill>
                          <a:latin typeface="Nunito Light"/>
                          <a:ea typeface="Nunito Light"/>
                          <a:cs typeface="Nunito Light"/>
                          <a:sym typeface="Nunito Light"/>
                        </a:rPr>
                        <a:t>90% of residents strongly desire additional recreational facilities</a:t>
                      </a:r>
                      <a:r>
                        <a:rPr lang="en" sz="1000">
                          <a:solidFill>
                            <a:srgbClr val="434343"/>
                          </a:solidFill>
                          <a:latin typeface="Nunito Light"/>
                          <a:ea typeface="Nunito Light"/>
                          <a:cs typeface="Nunito Light"/>
                          <a:sym typeface="Nunito Light"/>
                        </a:rPr>
                        <a:t>, confirming high demand and usage. The park’s diverse offerings align well with community preferences.</a:t>
                      </a:r>
                      <a:endParaRPr sz="1000">
                        <a:solidFill>
                          <a:srgbClr val="434343"/>
                        </a:solidFill>
                        <a:latin typeface="Nunito Light"/>
                        <a:ea typeface="Nunito Light"/>
                        <a:cs typeface="Nunito Light"/>
                        <a:sym typeface="Nunito Light"/>
                      </a:endParaRPr>
                    </a:p>
                  </a:txBody>
                  <a:tcPr marT="91425" marB="91425" marR="91425" marL="91425" anchor="ctr">
                    <a:lnL cap="flat" cmpd="sng" w="19050">
                      <a:solidFill>
                        <a:srgbClr val="F3F3F3"/>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529975">
                <a:tc>
                  <a:txBody>
                    <a:bodyPr/>
                    <a:lstStyle/>
                    <a:p>
                      <a:pPr indent="0" lvl="0" marL="0" rtl="0" algn="ctr">
                        <a:lnSpc>
                          <a:spcPct val="108000"/>
                        </a:lnSpc>
                        <a:spcBef>
                          <a:spcPts val="2000"/>
                        </a:spcBef>
                        <a:spcAft>
                          <a:spcPts val="2000"/>
                        </a:spcAft>
                        <a:buNone/>
                      </a:pPr>
                      <a:r>
                        <a:rPr b="1" lang="en" sz="1100">
                          <a:solidFill>
                            <a:srgbClr val="434343"/>
                          </a:solidFill>
                          <a:latin typeface="Nunito"/>
                          <a:ea typeface="Nunito"/>
                          <a:cs typeface="Nunito"/>
                          <a:sym typeface="Nunito"/>
                        </a:rPr>
                        <a:t>STAKEHOLDERS</a:t>
                      </a:r>
                      <a:endParaRPr b="1" sz="1100">
                        <a:solidFill>
                          <a:srgbClr val="434343"/>
                        </a:solidFill>
                        <a:latin typeface="Nunito"/>
                        <a:ea typeface="Nunito"/>
                        <a:cs typeface="Nunito"/>
                        <a:sym typeface="Nunito"/>
                      </a:endParaRPr>
                    </a:p>
                  </a:txBody>
                  <a:tcPr marT="0" marB="0" marR="68575" marL="68575" anchor="ctr">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CFE2F3"/>
                    </a:solidFill>
                  </a:tcPr>
                </a:tc>
                <a:tc>
                  <a:txBody>
                    <a:bodyPr/>
                    <a:lstStyle/>
                    <a:p>
                      <a:pPr indent="-292100" lvl="0" marL="457200" rtl="0" algn="l">
                        <a:spcBef>
                          <a:spcPts val="0"/>
                        </a:spcBef>
                        <a:spcAft>
                          <a:spcPts val="0"/>
                        </a:spcAft>
                        <a:buClr>
                          <a:srgbClr val="434343"/>
                        </a:buClr>
                        <a:buSzPts val="1000"/>
                        <a:buFont typeface="Nunito Light"/>
                        <a:buChar char="●"/>
                      </a:pPr>
                      <a:r>
                        <a:rPr lang="en" sz="1000">
                          <a:solidFill>
                            <a:srgbClr val="434343"/>
                          </a:solidFill>
                          <a:latin typeface="Nunito Light"/>
                          <a:ea typeface="Nunito Light"/>
                          <a:cs typeface="Nunito Light"/>
                          <a:sym typeface="Nunito Light"/>
                        </a:rPr>
                        <a:t>City Council and Mayor</a:t>
                      </a:r>
                      <a:endParaRPr sz="1000">
                        <a:solidFill>
                          <a:srgbClr val="434343"/>
                        </a:solidFill>
                        <a:latin typeface="Nunito Light"/>
                        <a:ea typeface="Nunito Light"/>
                        <a:cs typeface="Nunito Light"/>
                        <a:sym typeface="Nunito Light"/>
                      </a:endParaRPr>
                    </a:p>
                    <a:p>
                      <a:pPr indent="-292100" lvl="0" marL="457200" rtl="0" algn="l">
                        <a:spcBef>
                          <a:spcPts val="0"/>
                        </a:spcBef>
                        <a:spcAft>
                          <a:spcPts val="0"/>
                        </a:spcAft>
                        <a:buClr>
                          <a:srgbClr val="434343"/>
                        </a:buClr>
                        <a:buSzPts val="1000"/>
                        <a:buFont typeface="Nunito Light"/>
                        <a:buChar char="●"/>
                      </a:pPr>
                      <a:r>
                        <a:rPr lang="en" sz="1000">
                          <a:solidFill>
                            <a:srgbClr val="434343"/>
                          </a:solidFill>
                          <a:latin typeface="Nunito Light"/>
                          <a:ea typeface="Nunito Light"/>
                          <a:cs typeface="Nunito Light"/>
                          <a:sym typeface="Nunito Light"/>
                        </a:rPr>
                        <a:t>Coral Hill Parks and Recreation Department</a:t>
                      </a:r>
                      <a:endParaRPr sz="1000">
                        <a:solidFill>
                          <a:srgbClr val="434343"/>
                        </a:solidFill>
                        <a:latin typeface="Nunito Light"/>
                        <a:ea typeface="Nunito Light"/>
                        <a:cs typeface="Nunito Light"/>
                        <a:sym typeface="Nunito Light"/>
                      </a:endParaRPr>
                    </a:p>
                    <a:p>
                      <a:pPr indent="-292100" lvl="0" marL="457200" rtl="0" algn="l">
                        <a:spcBef>
                          <a:spcPts val="0"/>
                        </a:spcBef>
                        <a:spcAft>
                          <a:spcPts val="0"/>
                        </a:spcAft>
                        <a:buClr>
                          <a:srgbClr val="434343"/>
                        </a:buClr>
                        <a:buSzPts val="1000"/>
                        <a:buFont typeface="Nunito Light"/>
                        <a:buChar char="●"/>
                      </a:pPr>
                      <a:r>
                        <a:rPr lang="en" sz="1000">
                          <a:solidFill>
                            <a:srgbClr val="434343"/>
                          </a:solidFill>
                          <a:latin typeface="Nunito Light"/>
                          <a:ea typeface="Nunito Light"/>
                          <a:cs typeface="Nunito Light"/>
                          <a:sym typeface="Nunito Light"/>
                        </a:rPr>
                        <a:t>Local businesses and merchants</a:t>
                      </a:r>
                      <a:endParaRPr sz="1000">
                        <a:solidFill>
                          <a:srgbClr val="434343"/>
                        </a:solidFill>
                        <a:latin typeface="Nunito Light"/>
                        <a:ea typeface="Nunito Light"/>
                        <a:cs typeface="Nunito Light"/>
                        <a:sym typeface="Nunito Light"/>
                      </a:endParaRPr>
                    </a:p>
                    <a:p>
                      <a:pPr indent="-292100" lvl="0" marL="457200" rtl="0" algn="l">
                        <a:spcBef>
                          <a:spcPts val="0"/>
                        </a:spcBef>
                        <a:spcAft>
                          <a:spcPts val="0"/>
                        </a:spcAft>
                        <a:buClr>
                          <a:srgbClr val="434343"/>
                        </a:buClr>
                        <a:buSzPts val="1000"/>
                        <a:buFont typeface="Nunito Light"/>
                        <a:buChar char="●"/>
                      </a:pPr>
                      <a:r>
                        <a:rPr lang="en" sz="1000">
                          <a:solidFill>
                            <a:srgbClr val="434343"/>
                          </a:solidFill>
                          <a:latin typeface="Nunito Light"/>
                          <a:ea typeface="Nunito Light"/>
                          <a:cs typeface="Nunito Light"/>
                          <a:sym typeface="Nunito Light"/>
                        </a:rPr>
                        <a:t>Community members and resident associations</a:t>
                      </a:r>
                      <a:endParaRPr sz="1000">
                        <a:solidFill>
                          <a:srgbClr val="434343"/>
                        </a:solidFill>
                        <a:latin typeface="Nunito Light"/>
                        <a:ea typeface="Nunito Light"/>
                        <a:cs typeface="Nunito Light"/>
                        <a:sym typeface="Nunito Light"/>
                      </a:endParaRPr>
                    </a:p>
                    <a:p>
                      <a:pPr indent="-292100" lvl="0" marL="457200" rtl="0" algn="l">
                        <a:spcBef>
                          <a:spcPts val="0"/>
                        </a:spcBef>
                        <a:spcAft>
                          <a:spcPts val="0"/>
                        </a:spcAft>
                        <a:buClr>
                          <a:srgbClr val="434343"/>
                        </a:buClr>
                        <a:buSzPts val="1000"/>
                        <a:buFont typeface="Nunito Light"/>
                        <a:buChar char="●"/>
                      </a:pPr>
                      <a:r>
                        <a:rPr lang="en" sz="1000">
                          <a:solidFill>
                            <a:srgbClr val="434343"/>
                          </a:solidFill>
                          <a:latin typeface="Nunito Light"/>
                          <a:ea typeface="Nunito Light"/>
                          <a:cs typeface="Nunito Light"/>
                          <a:sym typeface="Nunito Light"/>
                        </a:rPr>
                        <a:t>Landscape architects and construction firms</a:t>
                      </a:r>
                      <a:endParaRPr sz="1000">
                        <a:solidFill>
                          <a:srgbClr val="434343"/>
                        </a:solidFill>
                        <a:latin typeface="Nunito Light"/>
                        <a:ea typeface="Nunito Light"/>
                        <a:cs typeface="Nunito Light"/>
                        <a:sym typeface="Nunito Light"/>
                      </a:endParaRPr>
                    </a:p>
                  </a:txBody>
                  <a:tcPr marT="91425" marB="91425" marR="91425" marL="91425" anchor="ctr">
                    <a:lnL cap="flat" cmpd="sng" w="19050">
                      <a:solidFill>
                        <a:srgbClr val="F3F3F3"/>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756175">
                <a:tc>
                  <a:txBody>
                    <a:bodyPr/>
                    <a:lstStyle/>
                    <a:p>
                      <a:pPr indent="0" lvl="0" marL="0" rtl="0" algn="ctr">
                        <a:lnSpc>
                          <a:spcPct val="108000"/>
                        </a:lnSpc>
                        <a:spcBef>
                          <a:spcPts val="2000"/>
                        </a:spcBef>
                        <a:spcAft>
                          <a:spcPts val="2000"/>
                        </a:spcAft>
                        <a:buNone/>
                      </a:pPr>
                      <a:r>
                        <a:rPr b="1" lang="en" sz="1100">
                          <a:solidFill>
                            <a:srgbClr val="434343"/>
                          </a:solidFill>
                          <a:latin typeface="Nunito"/>
                          <a:ea typeface="Nunito"/>
                          <a:cs typeface="Nunito"/>
                          <a:sym typeface="Nunito"/>
                        </a:rPr>
                        <a:t>RISK ASSESSMENT</a:t>
                      </a:r>
                      <a:endParaRPr b="1" sz="1100">
                        <a:solidFill>
                          <a:srgbClr val="434343"/>
                        </a:solidFill>
                        <a:latin typeface="Nunito"/>
                        <a:ea typeface="Nunito"/>
                        <a:cs typeface="Nunito"/>
                        <a:sym typeface="Nunito"/>
                      </a:endParaRPr>
                    </a:p>
                  </a:txBody>
                  <a:tcPr marT="0" marB="0" marR="68575" marL="68575" anchor="ctr">
                    <a:lnL cap="flat" cmpd="sng" w="19050">
                      <a:solidFill>
                        <a:srgbClr val="F3F3F3"/>
                      </a:solidFill>
                      <a:prstDash val="solid"/>
                      <a:round/>
                      <a:headEnd len="sm" w="sm" type="none"/>
                      <a:tailEnd len="sm" w="sm" type="none"/>
                    </a:lnL>
                    <a:lnR cap="flat" cmpd="sng" w="19050">
                      <a:solidFill>
                        <a:srgbClr val="F3F3F3"/>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3F3F3"/>
                      </a:solidFill>
                      <a:prstDash val="solid"/>
                      <a:round/>
                      <a:headEnd len="sm" w="sm" type="none"/>
                      <a:tailEnd len="sm" w="sm" type="none"/>
                    </a:lnB>
                    <a:solidFill>
                      <a:srgbClr val="CFE2F3"/>
                    </a:solidFill>
                  </a:tcPr>
                </a:tc>
                <a:tc>
                  <a:txBody>
                    <a:bodyPr/>
                    <a:lstStyle/>
                    <a:p>
                      <a:pPr indent="-292100" lvl="0" marL="457200" rtl="0" algn="l">
                        <a:spcBef>
                          <a:spcPts val="0"/>
                        </a:spcBef>
                        <a:spcAft>
                          <a:spcPts val="0"/>
                        </a:spcAft>
                        <a:buClr>
                          <a:srgbClr val="434343"/>
                        </a:buClr>
                        <a:buSzPts val="1000"/>
                        <a:buFont typeface="Nunito"/>
                        <a:buChar char="●"/>
                      </a:pPr>
                      <a:r>
                        <a:rPr b="1" lang="en" sz="1000">
                          <a:solidFill>
                            <a:srgbClr val="434343"/>
                          </a:solidFill>
                          <a:latin typeface="Nunito"/>
                          <a:ea typeface="Nunito"/>
                          <a:cs typeface="Nunito"/>
                          <a:sym typeface="Nunito"/>
                        </a:rPr>
                        <a:t>Funding Shortfalls</a:t>
                      </a:r>
                      <a:r>
                        <a:rPr lang="en" sz="1000">
                          <a:solidFill>
                            <a:srgbClr val="434343"/>
                          </a:solidFill>
                          <a:latin typeface="Nunito Light"/>
                          <a:ea typeface="Nunito Light"/>
                          <a:cs typeface="Nunito Light"/>
                          <a:sym typeface="Nunito Light"/>
                        </a:rPr>
                        <a:t>: May limit the scope and quality of the park.</a:t>
                      </a:r>
                      <a:endParaRPr sz="1000">
                        <a:solidFill>
                          <a:srgbClr val="434343"/>
                        </a:solidFill>
                        <a:latin typeface="Nunito Light"/>
                        <a:ea typeface="Nunito Light"/>
                        <a:cs typeface="Nunito Light"/>
                        <a:sym typeface="Nunito Light"/>
                      </a:endParaRPr>
                    </a:p>
                    <a:p>
                      <a:pPr indent="-292100" lvl="0" marL="457200" rtl="0" algn="l">
                        <a:spcBef>
                          <a:spcPts val="0"/>
                        </a:spcBef>
                        <a:spcAft>
                          <a:spcPts val="0"/>
                        </a:spcAft>
                        <a:buClr>
                          <a:srgbClr val="434343"/>
                        </a:buClr>
                        <a:buSzPts val="1000"/>
                        <a:buFont typeface="Nunito"/>
                        <a:buChar char="●"/>
                      </a:pPr>
                      <a:r>
                        <a:rPr b="1" lang="en" sz="1000">
                          <a:solidFill>
                            <a:srgbClr val="434343"/>
                          </a:solidFill>
                          <a:latin typeface="Nunito"/>
                          <a:ea typeface="Nunito"/>
                          <a:cs typeface="Nunito"/>
                          <a:sym typeface="Nunito"/>
                        </a:rPr>
                        <a:t>Public Opposition</a:t>
                      </a:r>
                      <a:r>
                        <a:rPr lang="en" sz="1000">
                          <a:solidFill>
                            <a:srgbClr val="434343"/>
                          </a:solidFill>
                          <a:latin typeface="Nunito Light"/>
                          <a:ea typeface="Nunito Light"/>
                          <a:cs typeface="Nunito Light"/>
                          <a:sym typeface="Nunito Light"/>
                        </a:rPr>
                        <a:t>: Concerns over noise, traffic, or environmental impact.</a:t>
                      </a:r>
                      <a:endParaRPr sz="1000">
                        <a:solidFill>
                          <a:srgbClr val="434343"/>
                        </a:solidFill>
                        <a:latin typeface="Nunito Light"/>
                        <a:ea typeface="Nunito Light"/>
                        <a:cs typeface="Nunito Light"/>
                        <a:sym typeface="Nunito Light"/>
                      </a:endParaRPr>
                    </a:p>
                    <a:p>
                      <a:pPr indent="-292100" lvl="0" marL="457200" rtl="0" algn="l">
                        <a:spcBef>
                          <a:spcPts val="0"/>
                        </a:spcBef>
                        <a:spcAft>
                          <a:spcPts val="0"/>
                        </a:spcAft>
                        <a:buClr>
                          <a:srgbClr val="434343"/>
                        </a:buClr>
                        <a:buSzPts val="1000"/>
                        <a:buFont typeface="Nunito"/>
                        <a:buChar char="●"/>
                      </a:pPr>
                      <a:r>
                        <a:rPr b="1" lang="en" sz="1000">
                          <a:solidFill>
                            <a:srgbClr val="434343"/>
                          </a:solidFill>
                          <a:latin typeface="Nunito"/>
                          <a:ea typeface="Nunito"/>
                          <a:cs typeface="Nunito"/>
                          <a:sym typeface="Nunito"/>
                        </a:rPr>
                        <a:t>Construction Delays</a:t>
                      </a:r>
                      <a:r>
                        <a:rPr lang="en" sz="1000">
                          <a:solidFill>
                            <a:srgbClr val="434343"/>
                          </a:solidFill>
                          <a:latin typeface="Nunito Light"/>
                          <a:ea typeface="Nunito Light"/>
                          <a:cs typeface="Nunito Light"/>
                          <a:sym typeface="Nunito Light"/>
                        </a:rPr>
                        <a:t>: Possible due to unforeseen circumstances or inclement weather.</a:t>
                      </a:r>
                      <a:endParaRPr sz="1000">
                        <a:solidFill>
                          <a:srgbClr val="434343"/>
                        </a:solidFill>
                        <a:latin typeface="Nunito Light"/>
                        <a:ea typeface="Nunito Light"/>
                        <a:cs typeface="Nunito Light"/>
                        <a:sym typeface="Nunito Light"/>
                      </a:endParaRPr>
                    </a:p>
                  </a:txBody>
                  <a:tcPr marT="91425" marB="91425" marR="91425" marL="91425" anchor="ctr">
                    <a:lnL cap="flat" cmpd="sng" w="19050">
                      <a:solidFill>
                        <a:srgbClr val="F3F3F3"/>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chemeClr val="accent2"/>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112" name="Shape 1112"/>
        <p:cNvGrpSpPr/>
        <p:nvPr/>
      </p:nvGrpSpPr>
      <p:grpSpPr>
        <a:xfrm>
          <a:off x="0" y="0"/>
          <a:ext cx="0" cy="0"/>
          <a:chOff x="0" y="0"/>
          <a:chExt cx="0" cy="0"/>
        </a:xfrm>
      </p:grpSpPr>
      <p:sp>
        <p:nvSpPr>
          <p:cNvPr id="1113" name="Google Shape;1113;p132"/>
          <p:cNvSpPr txBox="1"/>
          <p:nvPr>
            <p:ph type="title"/>
          </p:nvPr>
        </p:nvSpPr>
        <p:spPr>
          <a:xfrm>
            <a:off x="1186430" y="1115742"/>
            <a:ext cx="5969700" cy="227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latin typeface="Nunito"/>
                <a:ea typeface="Nunito"/>
                <a:cs typeface="Nunito"/>
                <a:sym typeface="Nunito"/>
              </a:rPr>
              <a:t>CORAL HILL COMMUNITY PARK</a:t>
            </a:r>
            <a:r>
              <a:rPr lang="en" sz="1200">
                <a:latin typeface="Nunito"/>
                <a:ea typeface="Nunito"/>
                <a:cs typeface="Nunito"/>
                <a:sym typeface="Nunito"/>
              </a:rPr>
              <a:t> </a:t>
            </a:r>
            <a:r>
              <a:rPr lang="en" sz="1800">
                <a:latin typeface="Nunito"/>
                <a:ea typeface="Nunito"/>
                <a:cs typeface="Nunito"/>
                <a:sym typeface="Nunito"/>
              </a:rPr>
              <a:t>-</a:t>
            </a:r>
            <a:r>
              <a:rPr lang="en" sz="1200">
                <a:latin typeface="Nunito"/>
                <a:ea typeface="Nunito"/>
                <a:cs typeface="Nunito"/>
                <a:sym typeface="Nunito"/>
              </a:rPr>
              <a:t> </a:t>
            </a:r>
            <a:r>
              <a:rPr lang="en" sz="2000">
                <a:latin typeface="Nunito"/>
                <a:ea typeface="Nunito"/>
                <a:cs typeface="Nunito"/>
                <a:sym typeface="Nunito"/>
              </a:rPr>
              <a:t>UNITE &amp; PLAY</a:t>
            </a:r>
            <a:endParaRPr sz="2000">
              <a:latin typeface="Nunito"/>
              <a:ea typeface="Nunito"/>
              <a:cs typeface="Nunito"/>
              <a:sym typeface="Nunito"/>
            </a:endParaRPr>
          </a:p>
          <a:p>
            <a:pPr indent="0" lvl="0" marL="0" rtl="0" algn="l">
              <a:lnSpc>
                <a:spcPct val="90000"/>
              </a:lnSpc>
              <a:spcBef>
                <a:spcPts val="0"/>
              </a:spcBef>
              <a:spcAft>
                <a:spcPts val="0"/>
              </a:spcAft>
              <a:buClr>
                <a:schemeClr val="dk1"/>
              </a:buClr>
              <a:buSzPts val="1100"/>
              <a:buFont typeface="Arial"/>
              <a:buNone/>
            </a:pPr>
            <a:r>
              <a:rPr lang="en" sz="2600">
                <a:latin typeface="Nunito ExtraBold"/>
                <a:ea typeface="Nunito ExtraBold"/>
                <a:cs typeface="Nunito ExtraBold"/>
                <a:sym typeface="Nunito ExtraBold"/>
              </a:rPr>
              <a:t>PROJECT CHARTER</a:t>
            </a:r>
            <a:endParaRPr sz="3600">
              <a:solidFill>
                <a:srgbClr val="6FA8DC"/>
              </a:solidFill>
              <a:latin typeface="Nunito ExtraLight"/>
              <a:ea typeface="Nunito ExtraLight"/>
              <a:cs typeface="Nunito ExtraLight"/>
              <a:sym typeface="Nunito ExtraLight"/>
            </a:endParaRPr>
          </a:p>
        </p:txBody>
      </p:sp>
      <p:sp>
        <p:nvSpPr>
          <p:cNvPr id="1114" name="Google Shape;1114;p132"/>
          <p:cNvSpPr txBox="1"/>
          <p:nvPr>
            <p:ph idx="1" type="subTitle"/>
          </p:nvPr>
        </p:nvSpPr>
        <p:spPr>
          <a:xfrm>
            <a:off x="1186425" y="6147425"/>
            <a:ext cx="5477400" cy="232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PROJECT SPONSOR:</a:t>
            </a:r>
            <a:endParaRPr sz="1800">
              <a:latin typeface="Nunito"/>
              <a:ea typeface="Nunito"/>
              <a:cs typeface="Nunito"/>
              <a:sym typeface="Nunito"/>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MAYOR LIM JOHNSON</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1800">
              <a:latin typeface="Nunito Black"/>
              <a:ea typeface="Nunito Black"/>
              <a:cs typeface="Nunito Black"/>
              <a:sym typeface="Nunito Black"/>
            </a:endParaRPr>
          </a:p>
          <a:p>
            <a:pPr indent="0" lvl="0" marL="0" rtl="0" algn="l">
              <a:spcBef>
                <a:spcPts val="0"/>
              </a:spcBef>
              <a:spcAft>
                <a:spcPts val="0"/>
              </a:spcAft>
              <a:buNone/>
            </a:pPr>
            <a:r>
              <a:rPr lang="en" sz="1800">
                <a:latin typeface="Nunito"/>
                <a:ea typeface="Nunito"/>
                <a:cs typeface="Nunito"/>
                <a:sym typeface="Nunito"/>
              </a:rPr>
              <a:t>PROJECT MANAGER:</a:t>
            </a:r>
            <a:endParaRPr sz="1800">
              <a:latin typeface="Nunito"/>
              <a:ea typeface="Nunito"/>
              <a:cs typeface="Nunito"/>
              <a:sym typeface="Nunito"/>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SARAH JOHNSON</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January 2025</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2000">
              <a:latin typeface="Nunito Black"/>
              <a:ea typeface="Nunito Black"/>
              <a:cs typeface="Nunito Black"/>
              <a:sym typeface="Nunito Black"/>
            </a:endParaRPr>
          </a:p>
        </p:txBody>
      </p:sp>
      <p:sp>
        <p:nvSpPr>
          <p:cNvPr id="1115" name="Google Shape;1115;p132"/>
          <p:cNvSpPr txBox="1"/>
          <p:nvPr>
            <p:ph idx="2" type="body"/>
          </p:nvPr>
        </p:nvSpPr>
        <p:spPr>
          <a:xfrm>
            <a:off x="1186430" y="8336280"/>
            <a:ext cx="2927700" cy="9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Medium"/>
                <a:ea typeface="Nunito Medium"/>
                <a:cs typeface="Nunito Medium"/>
                <a:sym typeface="Nunito Medium"/>
              </a:rPr>
              <a:t>Prepared by Katharine Harshman</a:t>
            </a:r>
            <a:endParaRPr>
              <a:latin typeface="Nunito Medium"/>
              <a:ea typeface="Nunito Medium"/>
              <a:cs typeface="Nunito Medium"/>
              <a:sym typeface="Nunito Medium"/>
            </a:endParaRPr>
          </a:p>
          <a:p>
            <a:pPr indent="0" lvl="0" marL="0" rtl="0" algn="l">
              <a:spcBef>
                <a:spcPts val="0"/>
              </a:spcBef>
              <a:spcAft>
                <a:spcPts val="0"/>
              </a:spcAft>
              <a:buNone/>
            </a:pPr>
            <a:r>
              <a:rPr lang="en">
                <a:latin typeface="Nunito Medium"/>
                <a:ea typeface="Nunito Medium"/>
                <a:cs typeface="Nunito Medium"/>
                <a:sym typeface="Nunito Medium"/>
              </a:rPr>
              <a:t>BUS 522 Competency #16 Jan 2025</a:t>
            </a:r>
            <a:endParaRPr>
              <a:latin typeface="Nunito Medium"/>
              <a:ea typeface="Nunito Medium"/>
              <a:cs typeface="Nunito Medium"/>
              <a:sym typeface="Nunito Medium"/>
            </a:endParaRPr>
          </a:p>
        </p:txBody>
      </p:sp>
      <p:cxnSp>
        <p:nvCxnSpPr>
          <p:cNvPr id="1116" name="Google Shape;1116;p132"/>
          <p:cNvCxnSpPr/>
          <p:nvPr/>
        </p:nvCxnSpPr>
        <p:spPr>
          <a:xfrm>
            <a:off x="1058325" y="1280575"/>
            <a:ext cx="0" cy="2825700"/>
          </a:xfrm>
          <a:prstGeom prst="straightConnector1">
            <a:avLst/>
          </a:prstGeom>
          <a:noFill/>
          <a:ln cap="flat" cmpd="sng" w="28575">
            <a:solidFill>
              <a:srgbClr val="CFE2F3"/>
            </a:solidFill>
            <a:prstDash val="dot"/>
            <a:round/>
            <a:headEnd len="med" w="med" type="none"/>
            <a:tailEnd len="med" w="med" type="none"/>
          </a:ln>
        </p:spPr>
      </p:cxnSp>
      <p:sp>
        <p:nvSpPr>
          <p:cNvPr id="1117" name="Google Shape;1117;p132"/>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latin typeface="Nunito ExtraBold"/>
                <a:ea typeface="Nunito ExtraBold"/>
                <a:cs typeface="Nunito ExtraBold"/>
                <a:sym typeface="Nunito ExtraBold"/>
              </a:rPr>
              <a:t>‹#›</a:t>
            </a:fld>
            <a:endParaRPr>
              <a:solidFill>
                <a:srgbClr val="FFFFFF"/>
              </a:solidFill>
              <a:latin typeface="Nunito ExtraBold"/>
              <a:ea typeface="Nunito ExtraBold"/>
              <a:cs typeface="Nunito ExtraBold"/>
              <a:sym typeface="Nunito Extra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21" name="Shape 1121"/>
        <p:cNvGrpSpPr/>
        <p:nvPr/>
      </p:nvGrpSpPr>
      <p:grpSpPr>
        <a:xfrm>
          <a:off x="0" y="0"/>
          <a:ext cx="0" cy="0"/>
          <a:chOff x="0" y="0"/>
          <a:chExt cx="0" cy="0"/>
        </a:xfrm>
      </p:grpSpPr>
      <p:sp>
        <p:nvSpPr>
          <p:cNvPr id="1122" name="Google Shape;1122;p133"/>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000">
                <a:solidFill>
                  <a:schemeClr val="accent1"/>
                </a:solidFill>
              </a:rPr>
              <a:t>‹#›</a:t>
            </a:fld>
            <a:endParaRPr b="1" sz="1000">
              <a:solidFill>
                <a:schemeClr val="accent1"/>
              </a:solidFill>
            </a:endParaRPr>
          </a:p>
        </p:txBody>
      </p:sp>
      <p:sp>
        <p:nvSpPr>
          <p:cNvPr id="1123" name="Google Shape;1123;p133"/>
          <p:cNvSpPr txBox="1"/>
          <p:nvPr>
            <p:ph idx="1" type="subTitle"/>
          </p:nvPr>
        </p:nvSpPr>
        <p:spPr>
          <a:xfrm>
            <a:off x="442950" y="2317275"/>
            <a:ext cx="6948600" cy="35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Nunito Black"/>
                <a:ea typeface="Nunito Black"/>
                <a:cs typeface="Nunito Black"/>
                <a:sym typeface="Nunito Black"/>
              </a:rPr>
              <a:t>PROJECT BACKGROUND</a:t>
            </a:r>
            <a:endParaRPr>
              <a:solidFill>
                <a:srgbClr val="434343"/>
              </a:solidFill>
              <a:latin typeface="Nunito Black"/>
              <a:ea typeface="Nunito Black"/>
              <a:cs typeface="Nunito Black"/>
              <a:sym typeface="Nunito Black"/>
            </a:endParaRPr>
          </a:p>
          <a:p>
            <a:pPr indent="0" lvl="0" marL="0" rtl="0" algn="l">
              <a:spcBef>
                <a:spcPts val="600"/>
              </a:spcBef>
              <a:spcAft>
                <a:spcPts val="0"/>
              </a:spcAft>
              <a:buNone/>
            </a:pPr>
            <a:r>
              <a:rPr lang="en" sz="1100">
                <a:solidFill>
                  <a:srgbClr val="434343"/>
                </a:solidFill>
                <a:latin typeface="Nunito Light"/>
                <a:ea typeface="Nunito Light"/>
                <a:cs typeface="Nunito Light"/>
                <a:sym typeface="Nunito Light"/>
              </a:rPr>
              <a:t>The Coral Hill Community Park project addresses the city's lack of recreational spaces. Sponsored by Mayor Lim Johnson and supported by the City Council, it aims to fulfill a longstanding community need. The park will feature basketball courts, a skatepark, a splash pad, pickleball courts, and picnic areas within a budget of $2.2 million.</a:t>
            </a:r>
            <a:endParaRPr b="1">
              <a:solidFill>
                <a:srgbClr val="434343"/>
              </a:solidFill>
              <a:latin typeface="Nunito"/>
              <a:ea typeface="Nunito"/>
              <a:cs typeface="Nunito"/>
              <a:sym typeface="Nunito"/>
            </a:endParaRPr>
          </a:p>
          <a:p>
            <a:pPr indent="0" lvl="0" marL="0" rtl="0" algn="l">
              <a:lnSpc>
                <a:spcPct val="100000"/>
              </a:lnSpc>
              <a:spcBef>
                <a:spcPts val="1200"/>
              </a:spcBef>
              <a:spcAft>
                <a:spcPts val="0"/>
              </a:spcAft>
              <a:buNone/>
            </a:pPr>
            <a:r>
              <a:rPr lang="en">
                <a:solidFill>
                  <a:srgbClr val="434343"/>
                </a:solidFill>
                <a:latin typeface="Nunito Black"/>
                <a:ea typeface="Nunito Black"/>
                <a:cs typeface="Nunito Black"/>
                <a:sym typeface="Nunito Black"/>
              </a:rPr>
              <a:t>PROJECT SCOPE</a:t>
            </a:r>
            <a:endParaRPr>
              <a:solidFill>
                <a:srgbClr val="434343"/>
              </a:solidFill>
              <a:latin typeface="Nunito Black"/>
              <a:ea typeface="Nunito Black"/>
              <a:cs typeface="Nunito Black"/>
              <a:sym typeface="Nunito Black"/>
            </a:endParaRPr>
          </a:p>
          <a:p>
            <a:pPr indent="0" lvl="0" marL="0" rtl="0" algn="l">
              <a:spcBef>
                <a:spcPts val="600"/>
              </a:spcBef>
              <a:spcAft>
                <a:spcPts val="0"/>
              </a:spcAft>
              <a:buNone/>
            </a:pPr>
            <a:r>
              <a:rPr lang="en" sz="1100">
                <a:solidFill>
                  <a:srgbClr val="434343"/>
                </a:solidFill>
                <a:latin typeface="Nunito Light"/>
                <a:ea typeface="Nunito Light"/>
                <a:cs typeface="Nunito Light"/>
                <a:sym typeface="Nunito Light"/>
              </a:rPr>
              <a:t>The project scope encompasses designing and building a multi-functional park with diverse amenities within 18 months, achieving the goal of community recreation and engagement. It includes:</a:t>
            </a:r>
            <a:endParaRPr sz="1100">
              <a:solidFill>
                <a:srgbClr val="434343"/>
              </a:solidFill>
              <a:latin typeface="Nunito Light"/>
              <a:ea typeface="Nunito Light"/>
              <a:cs typeface="Nunito Light"/>
              <a:sym typeface="Nunito Light"/>
            </a:endParaRPr>
          </a:p>
          <a:p>
            <a:pPr indent="-298450" lvl="0" marL="457200" rtl="0" algn="l">
              <a:spcBef>
                <a:spcPts val="600"/>
              </a:spcBef>
              <a:spcAft>
                <a:spcPts val="0"/>
              </a:spcAft>
              <a:buClr>
                <a:srgbClr val="434343"/>
              </a:buClr>
              <a:buSzPts val="1100"/>
              <a:buFont typeface="Nunito Light"/>
              <a:buChar char="●"/>
            </a:pPr>
            <a:r>
              <a:rPr lang="en" sz="1100">
                <a:solidFill>
                  <a:srgbClr val="434343"/>
                </a:solidFill>
                <a:latin typeface="Nunito Light"/>
                <a:ea typeface="Nunito Light"/>
                <a:cs typeface="Nunito Light"/>
                <a:sym typeface="Nunito Light"/>
              </a:rPr>
              <a:t>Construction of the specified recreational facilities</a:t>
            </a:r>
            <a:endParaRPr sz="1100">
              <a:solidFill>
                <a:srgbClr val="434343"/>
              </a:solidFill>
              <a:latin typeface="Nunito Light"/>
              <a:ea typeface="Nunito Light"/>
              <a:cs typeface="Nunito Light"/>
              <a:sym typeface="Nunito Light"/>
            </a:endParaRPr>
          </a:p>
          <a:p>
            <a:pPr indent="-298450" lvl="0" marL="457200" rtl="0" algn="l">
              <a:spcBef>
                <a:spcPts val="0"/>
              </a:spcBef>
              <a:spcAft>
                <a:spcPts val="0"/>
              </a:spcAft>
              <a:buClr>
                <a:srgbClr val="434343"/>
              </a:buClr>
              <a:buSzPts val="1100"/>
              <a:buFont typeface="Nunito Light"/>
              <a:buChar char="●"/>
            </a:pPr>
            <a:r>
              <a:rPr lang="en" sz="1100">
                <a:solidFill>
                  <a:srgbClr val="434343"/>
                </a:solidFill>
                <a:latin typeface="Nunito Light"/>
                <a:ea typeface="Nunito Light"/>
                <a:cs typeface="Nunito Light"/>
                <a:sym typeface="Nunito Light"/>
              </a:rPr>
              <a:t>Site preparation, landscaping, and necessary infrastructure</a:t>
            </a:r>
            <a:endParaRPr sz="1100">
              <a:solidFill>
                <a:srgbClr val="434343"/>
              </a:solidFill>
              <a:latin typeface="Nunito Light"/>
              <a:ea typeface="Nunito Light"/>
              <a:cs typeface="Nunito Light"/>
              <a:sym typeface="Nunito Light"/>
            </a:endParaRPr>
          </a:p>
          <a:p>
            <a:pPr indent="-298450" lvl="0" marL="457200" rtl="0" algn="l">
              <a:spcBef>
                <a:spcPts val="0"/>
              </a:spcBef>
              <a:spcAft>
                <a:spcPts val="0"/>
              </a:spcAft>
              <a:buClr>
                <a:srgbClr val="434343"/>
              </a:buClr>
              <a:buSzPts val="1100"/>
              <a:buFont typeface="Nunito Light"/>
              <a:buChar char="●"/>
            </a:pPr>
            <a:r>
              <a:rPr lang="en" sz="1100">
                <a:solidFill>
                  <a:srgbClr val="434343"/>
                </a:solidFill>
                <a:latin typeface="Nunito Light"/>
                <a:ea typeface="Nunito Light"/>
                <a:cs typeface="Nunito Light"/>
                <a:sym typeface="Nunito Light"/>
              </a:rPr>
              <a:t>The Grand Opening event and initial park management for a smooth launch</a:t>
            </a:r>
            <a:endParaRPr sz="1100">
              <a:solidFill>
                <a:srgbClr val="434343"/>
              </a:solidFill>
              <a:latin typeface="Nunito Light"/>
              <a:ea typeface="Nunito Light"/>
              <a:cs typeface="Nunito Light"/>
              <a:sym typeface="Nunito Light"/>
            </a:endParaRPr>
          </a:p>
          <a:p>
            <a:pPr indent="0" lvl="0" marL="0" rtl="0" algn="l">
              <a:spcBef>
                <a:spcPts val="600"/>
              </a:spcBef>
              <a:spcAft>
                <a:spcPts val="0"/>
              </a:spcAft>
              <a:buNone/>
            </a:pPr>
            <a:r>
              <a:rPr lang="en" sz="1100">
                <a:solidFill>
                  <a:srgbClr val="434343"/>
                </a:solidFill>
                <a:latin typeface="Nunito Light"/>
                <a:ea typeface="Nunito Light"/>
                <a:cs typeface="Nunito Light"/>
                <a:sym typeface="Nunito Light"/>
              </a:rPr>
              <a:t>It excludes unrelated infrastructure projects, additional amenities beyond the specified list, and long-term ongoing maintenance beyond the project's completion.</a:t>
            </a:r>
            <a:endParaRPr b="1">
              <a:solidFill>
                <a:srgbClr val="434343"/>
              </a:solidFill>
              <a:latin typeface="Nunito"/>
              <a:ea typeface="Nunito"/>
              <a:cs typeface="Nunito"/>
              <a:sym typeface="Nunito"/>
            </a:endParaRPr>
          </a:p>
          <a:p>
            <a:pPr indent="0" lvl="0" marL="0" rtl="0" algn="l">
              <a:lnSpc>
                <a:spcPct val="100000"/>
              </a:lnSpc>
              <a:spcBef>
                <a:spcPts val="1200"/>
              </a:spcBef>
              <a:spcAft>
                <a:spcPts val="600"/>
              </a:spcAft>
              <a:buNone/>
            </a:pPr>
            <a:r>
              <a:rPr lang="en">
                <a:solidFill>
                  <a:srgbClr val="434343"/>
                </a:solidFill>
                <a:latin typeface="Nunito Black"/>
                <a:ea typeface="Nunito Black"/>
                <a:cs typeface="Nunito Black"/>
                <a:sym typeface="Nunito Black"/>
              </a:rPr>
              <a:t>PROJECT MEMBERS ROLES &amp; RESPONSIBILITIES</a:t>
            </a:r>
            <a:endParaRPr>
              <a:solidFill>
                <a:srgbClr val="434343"/>
              </a:solidFill>
              <a:latin typeface="Nunito Black"/>
              <a:ea typeface="Nunito Black"/>
              <a:cs typeface="Nunito Black"/>
              <a:sym typeface="Nunito Black"/>
            </a:endParaRPr>
          </a:p>
        </p:txBody>
      </p:sp>
      <p:sp>
        <p:nvSpPr>
          <p:cNvPr id="1124" name="Google Shape;1124;p133"/>
          <p:cNvSpPr txBox="1"/>
          <p:nvPr>
            <p:ph idx="5" type="subTitle"/>
          </p:nvPr>
        </p:nvSpPr>
        <p:spPr>
          <a:xfrm>
            <a:off x="442956" y="933100"/>
            <a:ext cx="6568500" cy="6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Nunito ExtraLight"/>
                <a:ea typeface="Nunito ExtraLight"/>
                <a:cs typeface="Nunito ExtraLight"/>
                <a:sym typeface="Nunito ExtraLight"/>
              </a:rPr>
              <a:t>Project Charter</a:t>
            </a:r>
            <a:endParaRPr sz="3000">
              <a:latin typeface="Nunito ExtraLight"/>
              <a:ea typeface="Nunito ExtraLight"/>
              <a:cs typeface="Nunito ExtraLight"/>
              <a:sym typeface="Nunito ExtraLight"/>
            </a:endParaRPr>
          </a:p>
        </p:txBody>
      </p:sp>
      <p:cxnSp>
        <p:nvCxnSpPr>
          <p:cNvPr id="1125" name="Google Shape;1125;p133"/>
          <p:cNvCxnSpPr/>
          <p:nvPr/>
        </p:nvCxnSpPr>
        <p:spPr>
          <a:xfrm flipH="1" rot="10800000">
            <a:off x="442956" y="2184365"/>
            <a:ext cx="6973800" cy="10500"/>
          </a:xfrm>
          <a:prstGeom prst="straightConnector1">
            <a:avLst/>
          </a:prstGeom>
          <a:noFill/>
          <a:ln cap="flat" cmpd="sng" w="19050">
            <a:solidFill>
              <a:schemeClr val="accent1"/>
            </a:solidFill>
            <a:prstDash val="dot"/>
            <a:round/>
            <a:headEnd len="med" w="med" type="none"/>
            <a:tailEnd len="med" w="med" type="none"/>
          </a:ln>
        </p:spPr>
      </p:cxnSp>
      <p:sp>
        <p:nvSpPr>
          <p:cNvPr id="1126" name="Google Shape;1126;p133"/>
          <p:cNvSpPr txBox="1"/>
          <p:nvPr>
            <p:ph idx="13" type="subTitle"/>
          </p:nvPr>
        </p:nvSpPr>
        <p:spPr>
          <a:xfrm>
            <a:off x="442950" y="1511975"/>
            <a:ext cx="6593400" cy="703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B5394"/>
                </a:solidFill>
                <a:latin typeface="Nunito Black"/>
                <a:ea typeface="Nunito Black"/>
                <a:cs typeface="Nunito Black"/>
                <a:sym typeface="Nunito Black"/>
              </a:rPr>
              <a:t>Purpose: </a:t>
            </a:r>
            <a:r>
              <a:rPr b="1" lang="en" sz="1100">
                <a:solidFill>
                  <a:srgbClr val="0B5394"/>
                </a:solidFill>
                <a:latin typeface="Nunito"/>
                <a:ea typeface="Nunito"/>
                <a:cs typeface="Nunito"/>
                <a:sym typeface="Nunito"/>
              </a:rPr>
              <a:t>To create a vibrant and inclusive recreational space in Coral Hill that fosters community bonding and caters to residents of all ages.</a:t>
            </a:r>
            <a:endParaRPr b="1" sz="1100">
              <a:solidFill>
                <a:srgbClr val="0B5394"/>
              </a:solidFill>
              <a:latin typeface="Nunito"/>
              <a:ea typeface="Nunito"/>
              <a:cs typeface="Nunito"/>
              <a:sym typeface="Nunito"/>
            </a:endParaRPr>
          </a:p>
        </p:txBody>
      </p:sp>
      <p:graphicFrame>
        <p:nvGraphicFramePr>
          <p:cNvPr id="1127" name="Google Shape;1127;p133"/>
          <p:cNvGraphicFramePr/>
          <p:nvPr/>
        </p:nvGraphicFramePr>
        <p:xfrm>
          <a:off x="442950" y="5670675"/>
          <a:ext cx="3000000" cy="3000000"/>
        </p:xfrm>
        <a:graphic>
          <a:graphicData uri="http://schemas.openxmlformats.org/drawingml/2006/table">
            <a:tbl>
              <a:tblPr>
                <a:noFill/>
                <a:tableStyleId>{2713B1EE-079B-4293-8F68-AE873BE4785B}</a:tableStyleId>
              </a:tblPr>
              <a:tblGrid>
                <a:gridCol w="1992975"/>
                <a:gridCol w="1360425"/>
                <a:gridCol w="3595200"/>
              </a:tblGrid>
              <a:tr h="342900">
                <a:tc>
                  <a:txBody>
                    <a:bodyPr/>
                    <a:lstStyle/>
                    <a:p>
                      <a:pPr indent="0" lvl="0" marL="0" rtl="0" algn="l">
                        <a:lnSpc>
                          <a:spcPct val="100000"/>
                        </a:lnSpc>
                        <a:spcBef>
                          <a:spcPts val="0"/>
                        </a:spcBef>
                        <a:spcAft>
                          <a:spcPts val="0"/>
                        </a:spcAft>
                        <a:buNone/>
                      </a:pPr>
                      <a:r>
                        <a:rPr b="1" lang="en" sz="1100">
                          <a:solidFill>
                            <a:srgbClr val="434343"/>
                          </a:solidFill>
                          <a:latin typeface="Nunito"/>
                          <a:ea typeface="Nunito"/>
                          <a:cs typeface="Nunito"/>
                          <a:sym typeface="Nunito"/>
                        </a:rPr>
                        <a:t>PROJECT MEMBER </a:t>
                      </a:r>
                      <a:r>
                        <a:rPr b="1" lang="en" sz="1100">
                          <a:solidFill>
                            <a:srgbClr val="434343"/>
                          </a:solidFill>
                          <a:latin typeface="Nunito"/>
                          <a:ea typeface="Nunito"/>
                          <a:cs typeface="Nunito"/>
                          <a:sym typeface="Nunito"/>
                        </a:rPr>
                        <a:t>ROLE</a:t>
                      </a:r>
                      <a:endParaRPr b="1" sz="1100">
                        <a:solidFill>
                          <a:srgbClr val="434343"/>
                        </a:solidFill>
                        <a:latin typeface="Nunito"/>
                        <a:ea typeface="Nunito"/>
                        <a:cs typeface="Nunito"/>
                        <a:sym typeface="Nunito"/>
                      </a:endParaRPr>
                    </a:p>
                  </a:txBody>
                  <a:tcPr marT="0" marB="0" marR="68575" marL="6857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19050">
                      <a:solidFill>
                        <a:srgbClr val="FFFFFF"/>
                      </a:solidFill>
                      <a:prstDash val="solid"/>
                      <a:round/>
                      <a:headEnd len="sm" w="sm" type="none"/>
                      <a:tailEnd len="sm" w="sm" type="none"/>
                    </a:lnB>
                    <a:solidFill>
                      <a:srgbClr val="CFE2F3"/>
                    </a:solidFill>
                  </a:tcPr>
                </a:tc>
                <a:tc>
                  <a:txBody>
                    <a:bodyPr/>
                    <a:lstStyle/>
                    <a:p>
                      <a:pPr indent="0" lvl="0" marL="0" rtl="0" algn="l">
                        <a:lnSpc>
                          <a:spcPct val="100000"/>
                        </a:lnSpc>
                        <a:spcBef>
                          <a:spcPts val="0"/>
                        </a:spcBef>
                        <a:spcAft>
                          <a:spcPts val="0"/>
                        </a:spcAft>
                        <a:buNone/>
                      </a:pPr>
                      <a:r>
                        <a:rPr b="1" lang="en" sz="1100">
                          <a:solidFill>
                            <a:srgbClr val="434343"/>
                          </a:solidFill>
                          <a:latin typeface="Nunito"/>
                          <a:ea typeface="Nunito"/>
                          <a:cs typeface="Nunito"/>
                          <a:sym typeface="Nunito"/>
                        </a:rPr>
                        <a:t>NAME</a:t>
                      </a:r>
                      <a:endParaRPr b="1" sz="1100">
                        <a:solidFill>
                          <a:srgbClr val="434343"/>
                        </a:solidFill>
                        <a:latin typeface="Nunito"/>
                        <a:ea typeface="Nunito"/>
                        <a:cs typeface="Nunito"/>
                        <a:sym typeface="Nunito"/>
                      </a:endParaRPr>
                    </a:p>
                  </a:txBody>
                  <a:tcPr marT="0" marB="0" marR="68575" marL="6857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19050">
                      <a:solidFill>
                        <a:srgbClr val="FFFFFF"/>
                      </a:solidFill>
                      <a:prstDash val="solid"/>
                      <a:round/>
                      <a:headEnd len="sm" w="sm" type="none"/>
                      <a:tailEnd len="sm" w="sm" type="none"/>
                    </a:lnB>
                    <a:solidFill>
                      <a:srgbClr val="CFE2F3"/>
                    </a:solidFill>
                  </a:tcPr>
                </a:tc>
                <a:tc>
                  <a:txBody>
                    <a:bodyPr/>
                    <a:lstStyle/>
                    <a:p>
                      <a:pPr indent="0" lvl="0" marL="0" rtl="0" algn="l">
                        <a:lnSpc>
                          <a:spcPct val="100000"/>
                        </a:lnSpc>
                        <a:spcBef>
                          <a:spcPts val="0"/>
                        </a:spcBef>
                        <a:spcAft>
                          <a:spcPts val="0"/>
                        </a:spcAft>
                        <a:buNone/>
                      </a:pPr>
                      <a:r>
                        <a:rPr b="1" lang="en" sz="1100">
                          <a:solidFill>
                            <a:srgbClr val="434343"/>
                          </a:solidFill>
                          <a:latin typeface="Nunito"/>
                          <a:ea typeface="Nunito"/>
                          <a:cs typeface="Nunito"/>
                          <a:sym typeface="Nunito"/>
                        </a:rPr>
                        <a:t>RESPONSIBILITY</a:t>
                      </a:r>
                      <a:endParaRPr b="1" sz="1100">
                        <a:solidFill>
                          <a:srgbClr val="434343"/>
                        </a:solidFill>
                        <a:latin typeface="Nunito"/>
                        <a:ea typeface="Nunito"/>
                        <a:cs typeface="Nunito"/>
                        <a:sym typeface="Nunito"/>
                      </a:endParaRPr>
                    </a:p>
                  </a:txBody>
                  <a:tcPr marT="0" marB="0" marR="68575" marL="6857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19050">
                      <a:solidFill>
                        <a:srgbClr val="FFFFFF"/>
                      </a:solidFill>
                      <a:prstDash val="solid"/>
                      <a:round/>
                      <a:headEnd len="sm" w="sm" type="none"/>
                      <a:tailEnd len="sm" w="sm" type="none"/>
                    </a:lnB>
                    <a:solidFill>
                      <a:srgbClr val="CFE2F3"/>
                    </a:solidFill>
                  </a:tcPr>
                </a:tc>
              </a:tr>
              <a:tr h="304800">
                <a:tc>
                  <a:txBody>
                    <a:bodyPr/>
                    <a:lstStyle/>
                    <a:p>
                      <a:pPr indent="0" lvl="0" marL="0" rtl="0" algn="l">
                        <a:spcBef>
                          <a:spcPts val="0"/>
                        </a:spcBef>
                        <a:spcAft>
                          <a:spcPts val="0"/>
                        </a:spcAft>
                        <a:buNone/>
                      </a:pPr>
                      <a:r>
                        <a:rPr lang="en" sz="1100">
                          <a:solidFill>
                            <a:srgbClr val="434343"/>
                          </a:solidFill>
                          <a:latin typeface="Nunito Light"/>
                          <a:ea typeface="Nunito Light"/>
                          <a:cs typeface="Nunito Light"/>
                          <a:sym typeface="Nunito Light"/>
                        </a:rPr>
                        <a:t>Project Sponsor / Client</a:t>
                      </a:r>
                      <a:endParaRPr sz="1100">
                        <a:solidFill>
                          <a:srgbClr val="434343"/>
                        </a:solidFill>
                        <a:latin typeface="Nunito Light"/>
                        <a:ea typeface="Nunito Light"/>
                        <a:cs typeface="Nunito Light"/>
                        <a:sym typeface="Nunito Light"/>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434343"/>
                          </a:solidFill>
                          <a:latin typeface="Nunito Light"/>
                          <a:ea typeface="Nunito Light"/>
                          <a:cs typeface="Nunito Light"/>
                          <a:sym typeface="Nunito Light"/>
                        </a:rPr>
                        <a:t>Mayor Lim Johnson</a:t>
                      </a:r>
                      <a:endParaRPr sz="1100">
                        <a:solidFill>
                          <a:srgbClr val="434343"/>
                        </a:solidFill>
                        <a:latin typeface="Nunito Light"/>
                        <a:ea typeface="Nunito Light"/>
                        <a:cs typeface="Nunito Light"/>
                        <a:sym typeface="Nunito Light"/>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434343"/>
                          </a:solidFill>
                          <a:latin typeface="Nunito Light"/>
                          <a:ea typeface="Nunito Light"/>
                          <a:cs typeface="Nunito Light"/>
                          <a:sym typeface="Nunito Light"/>
                        </a:rPr>
                        <a:t>Aligns project goals with community needs and oversees funding and governance</a:t>
                      </a:r>
                      <a:endParaRPr sz="1100">
                        <a:solidFill>
                          <a:srgbClr val="434343"/>
                        </a:solidFill>
                        <a:latin typeface="Nunito Light"/>
                        <a:ea typeface="Nunito Light"/>
                        <a:cs typeface="Nunito Light"/>
                        <a:sym typeface="Nunito Light"/>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304800">
                <a:tc>
                  <a:txBody>
                    <a:bodyPr/>
                    <a:lstStyle/>
                    <a:p>
                      <a:pPr indent="0" lvl="0" marL="0" rtl="0" algn="l">
                        <a:lnSpc>
                          <a:spcPct val="100000"/>
                        </a:lnSpc>
                        <a:spcBef>
                          <a:spcPts val="0"/>
                        </a:spcBef>
                        <a:spcAft>
                          <a:spcPts val="0"/>
                        </a:spcAft>
                        <a:buNone/>
                      </a:pPr>
                      <a:r>
                        <a:rPr lang="en" sz="1100">
                          <a:solidFill>
                            <a:srgbClr val="434343"/>
                          </a:solidFill>
                          <a:latin typeface="Nunito Light"/>
                          <a:ea typeface="Nunito Light"/>
                          <a:cs typeface="Nunito Light"/>
                          <a:sym typeface="Nunito Light"/>
                        </a:rPr>
                        <a:t>Project Manager</a:t>
                      </a:r>
                      <a:endParaRPr sz="1100">
                        <a:solidFill>
                          <a:srgbClr val="434343"/>
                        </a:solidFill>
                        <a:latin typeface="Nunito Light"/>
                        <a:ea typeface="Nunito Light"/>
                        <a:cs typeface="Nunito Light"/>
                        <a:sym typeface="Nunito Light"/>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434343"/>
                          </a:solidFill>
                          <a:latin typeface="Nunito Light"/>
                          <a:ea typeface="Nunito Light"/>
                          <a:cs typeface="Nunito Light"/>
                          <a:sym typeface="Nunito Light"/>
                        </a:rPr>
                        <a:t>Sarah Johnson</a:t>
                      </a:r>
                      <a:endParaRPr sz="1100">
                        <a:solidFill>
                          <a:srgbClr val="434343"/>
                        </a:solidFill>
                        <a:latin typeface="Nunito Light"/>
                        <a:ea typeface="Nunito Light"/>
                        <a:cs typeface="Nunito Light"/>
                        <a:sym typeface="Nunito Light"/>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434343"/>
                          </a:solidFill>
                          <a:latin typeface="Nunito Light"/>
                          <a:ea typeface="Nunito Light"/>
                          <a:cs typeface="Nunito Light"/>
                          <a:sym typeface="Nunito Light"/>
                        </a:rPr>
                        <a:t>Manages planning, execution, communication, and stakeholder coordination</a:t>
                      </a:r>
                      <a:endParaRPr sz="1100">
                        <a:solidFill>
                          <a:srgbClr val="434343"/>
                        </a:solidFill>
                        <a:latin typeface="Nunito Light"/>
                        <a:ea typeface="Nunito Light"/>
                        <a:cs typeface="Nunito Light"/>
                        <a:sym typeface="Nunito Light"/>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304800">
                <a:tc>
                  <a:txBody>
                    <a:bodyPr/>
                    <a:lstStyle/>
                    <a:p>
                      <a:pPr indent="0" lvl="0" marL="0" rtl="0" algn="l">
                        <a:lnSpc>
                          <a:spcPct val="100000"/>
                        </a:lnSpc>
                        <a:spcBef>
                          <a:spcPts val="0"/>
                        </a:spcBef>
                        <a:spcAft>
                          <a:spcPts val="0"/>
                        </a:spcAft>
                        <a:buNone/>
                      </a:pPr>
                      <a:r>
                        <a:rPr lang="en" sz="1100">
                          <a:solidFill>
                            <a:srgbClr val="434343"/>
                          </a:solidFill>
                          <a:latin typeface="Nunito Light"/>
                          <a:ea typeface="Nunito Light"/>
                          <a:cs typeface="Nunito Light"/>
                          <a:sym typeface="Nunito Light"/>
                        </a:rPr>
                        <a:t>Subject Matter Expert (SME)</a:t>
                      </a:r>
                      <a:endParaRPr sz="1100">
                        <a:solidFill>
                          <a:srgbClr val="434343"/>
                        </a:solidFill>
                        <a:latin typeface="Nunito Light"/>
                        <a:ea typeface="Nunito Light"/>
                        <a:cs typeface="Nunito Light"/>
                        <a:sym typeface="Nunito Light"/>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434343"/>
                          </a:solidFill>
                          <a:latin typeface="Nunito Light"/>
                          <a:ea typeface="Nunito Light"/>
                          <a:cs typeface="Nunito Light"/>
                          <a:sym typeface="Nunito Light"/>
                        </a:rPr>
                        <a:t>Alex Turner</a:t>
                      </a:r>
                      <a:endParaRPr sz="1100">
                        <a:solidFill>
                          <a:srgbClr val="434343"/>
                        </a:solidFill>
                        <a:latin typeface="Nunito Light"/>
                        <a:ea typeface="Nunito Light"/>
                        <a:cs typeface="Nunito Light"/>
                        <a:sym typeface="Nunito Light"/>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434343"/>
                          </a:solidFill>
                          <a:latin typeface="Nunito Light"/>
                          <a:ea typeface="Nunito Light"/>
                          <a:cs typeface="Nunito Light"/>
                          <a:sym typeface="Nunito Light"/>
                        </a:rPr>
                        <a:t>Provides expertise in park facilities and oversees compliance with safety standards</a:t>
                      </a:r>
                      <a:endParaRPr sz="1100">
                        <a:solidFill>
                          <a:srgbClr val="434343"/>
                        </a:solidFill>
                        <a:latin typeface="Nunito Light"/>
                        <a:ea typeface="Nunito Light"/>
                        <a:cs typeface="Nunito Light"/>
                        <a:sym typeface="Nunito Light"/>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304800">
                <a:tc>
                  <a:txBody>
                    <a:bodyPr/>
                    <a:lstStyle/>
                    <a:p>
                      <a:pPr indent="0" lvl="0" marL="0" rtl="0" algn="l">
                        <a:lnSpc>
                          <a:spcPct val="100000"/>
                        </a:lnSpc>
                        <a:spcBef>
                          <a:spcPts val="0"/>
                        </a:spcBef>
                        <a:spcAft>
                          <a:spcPts val="0"/>
                        </a:spcAft>
                        <a:buNone/>
                      </a:pPr>
                      <a:r>
                        <a:rPr lang="en" sz="1100">
                          <a:solidFill>
                            <a:srgbClr val="434343"/>
                          </a:solidFill>
                          <a:latin typeface="Nunito Light"/>
                          <a:ea typeface="Nunito Light"/>
                          <a:cs typeface="Nunito Light"/>
                          <a:sym typeface="Nunito Light"/>
                        </a:rPr>
                        <a:t>Parks and Recreation Staff</a:t>
                      </a:r>
                      <a:endParaRPr sz="1100">
                        <a:solidFill>
                          <a:srgbClr val="434343"/>
                        </a:solidFill>
                        <a:latin typeface="Nunito Light"/>
                        <a:ea typeface="Nunito Light"/>
                        <a:cs typeface="Nunito Light"/>
                        <a:sym typeface="Nunito Light"/>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434343"/>
                          </a:solidFill>
                          <a:latin typeface="Nunito Light"/>
                          <a:ea typeface="Nunito Light"/>
                          <a:cs typeface="Nunito Light"/>
                          <a:sym typeface="Nunito Light"/>
                        </a:rPr>
                        <a:t>TBD</a:t>
                      </a:r>
                      <a:endParaRPr sz="1100">
                        <a:solidFill>
                          <a:srgbClr val="434343"/>
                        </a:solidFill>
                        <a:latin typeface="Nunito Light"/>
                        <a:ea typeface="Nunito Light"/>
                        <a:cs typeface="Nunito Light"/>
                        <a:sym typeface="Nunito Light"/>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434343"/>
                          </a:solidFill>
                          <a:latin typeface="Nunito Light"/>
                          <a:ea typeface="Nunito Light"/>
                          <a:cs typeface="Nunito Light"/>
                          <a:sym typeface="Nunito Light"/>
                        </a:rPr>
                        <a:t>Assists with planning, operations, and ensures the park meets community expectations.</a:t>
                      </a:r>
                      <a:endParaRPr sz="1100">
                        <a:solidFill>
                          <a:srgbClr val="434343"/>
                        </a:solidFill>
                        <a:latin typeface="Nunito Light"/>
                        <a:ea typeface="Nunito Light"/>
                        <a:cs typeface="Nunito Light"/>
                        <a:sym typeface="Nunito Light"/>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304800">
                <a:tc>
                  <a:txBody>
                    <a:bodyPr/>
                    <a:lstStyle/>
                    <a:p>
                      <a:pPr indent="0" lvl="0" marL="0" rtl="0" algn="l">
                        <a:lnSpc>
                          <a:spcPct val="100000"/>
                        </a:lnSpc>
                        <a:spcBef>
                          <a:spcPts val="0"/>
                        </a:spcBef>
                        <a:spcAft>
                          <a:spcPts val="0"/>
                        </a:spcAft>
                        <a:buNone/>
                      </a:pPr>
                      <a:r>
                        <a:rPr lang="en" sz="1100">
                          <a:solidFill>
                            <a:srgbClr val="434343"/>
                          </a:solidFill>
                          <a:latin typeface="Nunito Light"/>
                          <a:ea typeface="Nunito Light"/>
                          <a:cs typeface="Nunito Light"/>
                          <a:sym typeface="Nunito Light"/>
                        </a:rPr>
                        <a:t>Landscape Architects</a:t>
                      </a:r>
                      <a:endParaRPr sz="1100">
                        <a:solidFill>
                          <a:srgbClr val="434343"/>
                        </a:solidFill>
                        <a:latin typeface="Nunito Light"/>
                        <a:ea typeface="Nunito Light"/>
                        <a:cs typeface="Nunito Light"/>
                        <a:sym typeface="Nunito Light"/>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434343"/>
                          </a:solidFill>
                          <a:latin typeface="Nunito Light"/>
                          <a:ea typeface="Nunito Light"/>
                          <a:cs typeface="Nunito Light"/>
                          <a:sym typeface="Nunito Light"/>
                        </a:rPr>
                        <a:t>TBD</a:t>
                      </a:r>
                      <a:endParaRPr sz="1100">
                        <a:solidFill>
                          <a:srgbClr val="434343"/>
                        </a:solidFill>
                        <a:latin typeface="Nunito Light"/>
                        <a:ea typeface="Nunito Light"/>
                        <a:cs typeface="Nunito Light"/>
                        <a:sym typeface="Nunito Light"/>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434343"/>
                          </a:solidFill>
                          <a:latin typeface="Nunito Light"/>
                          <a:ea typeface="Nunito Light"/>
                          <a:cs typeface="Nunito Light"/>
                          <a:sym typeface="Nunito Light"/>
                        </a:rPr>
                        <a:t>Designs the park layout, integrating community input and ensuring functional, aesthetic facilities.</a:t>
                      </a:r>
                      <a:endParaRPr sz="1100">
                        <a:solidFill>
                          <a:srgbClr val="434343"/>
                        </a:solidFill>
                        <a:latin typeface="Nunito Light"/>
                        <a:ea typeface="Nunito Light"/>
                        <a:cs typeface="Nunito Light"/>
                        <a:sym typeface="Nunito Light"/>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64525">
                <a:tc>
                  <a:txBody>
                    <a:bodyPr/>
                    <a:lstStyle/>
                    <a:p>
                      <a:pPr indent="0" lvl="0" marL="0" rtl="0" algn="l">
                        <a:lnSpc>
                          <a:spcPct val="100000"/>
                        </a:lnSpc>
                        <a:spcBef>
                          <a:spcPts val="0"/>
                        </a:spcBef>
                        <a:spcAft>
                          <a:spcPts val="0"/>
                        </a:spcAft>
                        <a:buNone/>
                      </a:pPr>
                      <a:r>
                        <a:rPr lang="en" sz="1100">
                          <a:solidFill>
                            <a:srgbClr val="434343"/>
                          </a:solidFill>
                          <a:latin typeface="Nunito Light"/>
                          <a:ea typeface="Nunito Light"/>
                          <a:cs typeface="Nunito Light"/>
                          <a:sym typeface="Nunito Light"/>
                        </a:rPr>
                        <a:t>Construction Experts</a:t>
                      </a:r>
                      <a:endParaRPr sz="1100">
                        <a:solidFill>
                          <a:srgbClr val="434343"/>
                        </a:solidFill>
                        <a:latin typeface="Nunito Light"/>
                        <a:ea typeface="Nunito Light"/>
                        <a:cs typeface="Nunito Light"/>
                        <a:sym typeface="Nunito Light"/>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434343"/>
                          </a:solidFill>
                          <a:latin typeface="Nunito Light"/>
                          <a:ea typeface="Nunito Light"/>
                          <a:cs typeface="Nunito Light"/>
                          <a:sym typeface="Nunito Light"/>
                        </a:rPr>
                        <a:t>TBD</a:t>
                      </a:r>
                      <a:endParaRPr sz="1100">
                        <a:solidFill>
                          <a:srgbClr val="434343"/>
                        </a:solidFill>
                        <a:latin typeface="Nunito Light"/>
                        <a:ea typeface="Nunito Light"/>
                        <a:cs typeface="Nunito Light"/>
                        <a:sym typeface="Nunito Light"/>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434343"/>
                          </a:solidFill>
                          <a:latin typeface="Nunito Light"/>
                          <a:ea typeface="Nunito Light"/>
                          <a:cs typeface="Nunito Light"/>
                          <a:sym typeface="Nunito Light"/>
                        </a:rPr>
                        <a:t>Oversees and executes construction, adhering to safety and timeline requirements.</a:t>
                      </a:r>
                      <a:endParaRPr sz="1100">
                        <a:solidFill>
                          <a:srgbClr val="434343"/>
                        </a:solidFill>
                        <a:latin typeface="Nunito Light"/>
                        <a:ea typeface="Nunito Light"/>
                        <a:cs typeface="Nunito Light"/>
                        <a:sym typeface="Nunito Light"/>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304800">
                <a:tc>
                  <a:txBody>
                    <a:bodyPr/>
                    <a:lstStyle/>
                    <a:p>
                      <a:pPr indent="0" lvl="0" marL="0" rtl="0" algn="l">
                        <a:lnSpc>
                          <a:spcPct val="100000"/>
                        </a:lnSpc>
                        <a:spcBef>
                          <a:spcPts val="0"/>
                        </a:spcBef>
                        <a:spcAft>
                          <a:spcPts val="0"/>
                        </a:spcAft>
                        <a:buNone/>
                      </a:pPr>
                      <a:r>
                        <a:rPr lang="en" sz="1100">
                          <a:solidFill>
                            <a:srgbClr val="434343"/>
                          </a:solidFill>
                          <a:latin typeface="Nunito Light"/>
                          <a:ea typeface="Nunito Light"/>
                          <a:cs typeface="Nunito Light"/>
                          <a:sym typeface="Nunito Light"/>
                        </a:rPr>
                        <a:t>Marketing Professionals</a:t>
                      </a:r>
                      <a:endParaRPr sz="1100">
                        <a:solidFill>
                          <a:srgbClr val="434343"/>
                        </a:solidFill>
                        <a:latin typeface="Nunito Light"/>
                        <a:ea typeface="Nunito Light"/>
                        <a:cs typeface="Nunito Light"/>
                        <a:sym typeface="Nunito Light"/>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434343"/>
                          </a:solidFill>
                          <a:latin typeface="Nunito Light"/>
                          <a:ea typeface="Nunito Light"/>
                          <a:cs typeface="Nunito Light"/>
                          <a:sym typeface="Nunito Light"/>
                        </a:rPr>
                        <a:t>TBD</a:t>
                      </a:r>
                      <a:endParaRPr sz="1100">
                        <a:solidFill>
                          <a:srgbClr val="434343"/>
                        </a:solidFill>
                        <a:latin typeface="Nunito Light"/>
                        <a:ea typeface="Nunito Light"/>
                        <a:cs typeface="Nunito Light"/>
                        <a:sym typeface="Nunito Light"/>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434343"/>
                          </a:solidFill>
                          <a:latin typeface="Nunito Light"/>
                          <a:ea typeface="Nunito Light"/>
                          <a:cs typeface="Nunito Light"/>
                          <a:sym typeface="Nunito Light"/>
                        </a:rPr>
                        <a:t>Promotes the park to the community, plans outreach initiatives, and manages the grand opening event.</a:t>
                      </a:r>
                      <a:endParaRPr sz="1100">
                        <a:solidFill>
                          <a:srgbClr val="434343"/>
                        </a:solidFill>
                        <a:latin typeface="Nunito Light"/>
                        <a:ea typeface="Nunito Light"/>
                        <a:cs typeface="Nunito Light"/>
                        <a:sym typeface="Nunito Light"/>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3F3F3"/>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134"/>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000">
                <a:solidFill>
                  <a:schemeClr val="accent1"/>
                </a:solidFill>
              </a:rPr>
              <a:t>‹#›</a:t>
            </a:fld>
            <a:endParaRPr b="1" sz="1000">
              <a:solidFill>
                <a:schemeClr val="accent1"/>
              </a:solidFill>
            </a:endParaRPr>
          </a:p>
        </p:txBody>
      </p:sp>
      <p:sp>
        <p:nvSpPr>
          <p:cNvPr id="1133" name="Google Shape;1133;p134"/>
          <p:cNvSpPr txBox="1"/>
          <p:nvPr>
            <p:ph idx="1" type="subTitle"/>
          </p:nvPr>
        </p:nvSpPr>
        <p:spPr>
          <a:xfrm>
            <a:off x="442950" y="660325"/>
            <a:ext cx="6948600" cy="88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Nunito Black"/>
                <a:ea typeface="Nunito Black"/>
                <a:cs typeface="Nunito Black"/>
                <a:sym typeface="Nunito Black"/>
              </a:rPr>
              <a:t>DELIVERABLES</a:t>
            </a:r>
            <a:endParaRPr sz="1100">
              <a:solidFill>
                <a:srgbClr val="434343"/>
              </a:solidFill>
              <a:latin typeface="Nunito Black"/>
              <a:ea typeface="Nunito Black"/>
              <a:cs typeface="Nunito Black"/>
              <a:sym typeface="Nunito Black"/>
            </a:endParaRPr>
          </a:p>
          <a:p>
            <a:pPr indent="-298450" lvl="0" marL="457200" rtl="0" algn="l">
              <a:spcBef>
                <a:spcPts val="600"/>
              </a:spcBef>
              <a:spcAft>
                <a:spcPts val="0"/>
              </a:spcAft>
              <a:buClr>
                <a:srgbClr val="434343"/>
              </a:buClr>
              <a:buSzPts val="1100"/>
              <a:buFont typeface="Nunito Light"/>
              <a:buChar char="●"/>
            </a:pPr>
            <a:r>
              <a:rPr lang="en" sz="1100">
                <a:solidFill>
                  <a:srgbClr val="434343"/>
                </a:solidFill>
                <a:latin typeface="Nunito Light"/>
                <a:ea typeface="Nunito Light"/>
                <a:cs typeface="Nunito Light"/>
                <a:sym typeface="Nunito Light"/>
              </a:rPr>
              <a:t>2 basketball courts</a:t>
            </a:r>
            <a:endParaRPr sz="1100">
              <a:solidFill>
                <a:srgbClr val="434343"/>
              </a:solidFill>
              <a:latin typeface="Nunito Light"/>
              <a:ea typeface="Nunito Light"/>
              <a:cs typeface="Nunito Light"/>
              <a:sym typeface="Nunito Light"/>
            </a:endParaRPr>
          </a:p>
          <a:p>
            <a:pPr indent="-298450" lvl="0" marL="457200" rtl="0" algn="l">
              <a:spcBef>
                <a:spcPts val="0"/>
              </a:spcBef>
              <a:spcAft>
                <a:spcPts val="0"/>
              </a:spcAft>
              <a:buClr>
                <a:srgbClr val="434343"/>
              </a:buClr>
              <a:buSzPts val="1100"/>
              <a:buFont typeface="Nunito Light"/>
              <a:buChar char="●"/>
            </a:pPr>
            <a:r>
              <a:rPr lang="en" sz="1100">
                <a:solidFill>
                  <a:srgbClr val="434343"/>
                </a:solidFill>
                <a:latin typeface="Nunito Light"/>
                <a:ea typeface="Nunito Light"/>
                <a:cs typeface="Nunito Light"/>
                <a:sym typeface="Nunito Light"/>
              </a:rPr>
              <a:t>Skatepark</a:t>
            </a:r>
            <a:endParaRPr sz="1100">
              <a:solidFill>
                <a:srgbClr val="434343"/>
              </a:solidFill>
              <a:latin typeface="Nunito Light"/>
              <a:ea typeface="Nunito Light"/>
              <a:cs typeface="Nunito Light"/>
              <a:sym typeface="Nunito Light"/>
            </a:endParaRPr>
          </a:p>
          <a:p>
            <a:pPr indent="-298450" lvl="0" marL="457200" rtl="0" algn="l">
              <a:spcBef>
                <a:spcPts val="0"/>
              </a:spcBef>
              <a:spcAft>
                <a:spcPts val="0"/>
              </a:spcAft>
              <a:buClr>
                <a:srgbClr val="434343"/>
              </a:buClr>
              <a:buSzPts val="1100"/>
              <a:buFont typeface="Nunito Light"/>
              <a:buChar char="●"/>
            </a:pPr>
            <a:r>
              <a:rPr lang="en" sz="1100">
                <a:solidFill>
                  <a:srgbClr val="434343"/>
                </a:solidFill>
                <a:latin typeface="Nunito Light"/>
                <a:ea typeface="Nunito Light"/>
                <a:cs typeface="Nunito Light"/>
                <a:sym typeface="Nunito Light"/>
              </a:rPr>
              <a:t>Splashpad</a:t>
            </a:r>
            <a:endParaRPr sz="1100">
              <a:solidFill>
                <a:srgbClr val="434343"/>
              </a:solidFill>
              <a:latin typeface="Nunito Light"/>
              <a:ea typeface="Nunito Light"/>
              <a:cs typeface="Nunito Light"/>
              <a:sym typeface="Nunito Light"/>
            </a:endParaRPr>
          </a:p>
          <a:p>
            <a:pPr indent="-298450" lvl="0" marL="457200" rtl="0" algn="l">
              <a:spcBef>
                <a:spcPts val="0"/>
              </a:spcBef>
              <a:spcAft>
                <a:spcPts val="0"/>
              </a:spcAft>
              <a:buClr>
                <a:srgbClr val="434343"/>
              </a:buClr>
              <a:buSzPts val="1100"/>
              <a:buFont typeface="Nunito Light"/>
              <a:buChar char="●"/>
            </a:pPr>
            <a:r>
              <a:rPr lang="en" sz="1100">
                <a:solidFill>
                  <a:srgbClr val="434343"/>
                </a:solidFill>
                <a:latin typeface="Nunito Light"/>
                <a:ea typeface="Nunito Light"/>
                <a:cs typeface="Nunito Light"/>
                <a:sym typeface="Nunito Light"/>
              </a:rPr>
              <a:t>Pickleball courts</a:t>
            </a:r>
            <a:endParaRPr sz="1100">
              <a:solidFill>
                <a:srgbClr val="434343"/>
              </a:solidFill>
              <a:latin typeface="Nunito Light"/>
              <a:ea typeface="Nunito Light"/>
              <a:cs typeface="Nunito Light"/>
              <a:sym typeface="Nunito Light"/>
            </a:endParaRPr>
          </a:p>
          <a:p>
            <a:pPr indent="-298450" lvl="0" marL="457200" rtl="0" algn="l">
              <a:spcBef>
                <a:spcPts val="0"/>
              </a:spcBef>
              <a:spcAft>
                <a:spcPts val="0"/>
              </a:spcAft>
              <a:buClr>
                <a:srgbClr val="434343"/>
              </a:buClr>
              <a:buSzPts val="1100"/>
              <a:buFont typeface="Nunito Light"/>
              <a:buChar char="●"/>
            </a:pPr>
            <a:r>
              <a:rPr lang="en" sz="1100">
                <a:solidFill>
                  <a:srgbClr val="434343"/>
                </a:solidFill>
                <a:latin typeface="Nunito Light"/>
                <a:ea typeface="Nunito Light"/>
                <a:cs typeface="Nunito Light"/>
                <a:sym typeface="Nunito Light"/>
              </a:rPr>
              <a:t>Shaded picnic areas</a:t>
            </a:r>
            <a:endParaRPr sz="11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100">
              <a:solidFill>
                <a:srgbClr val="434343"/>
              </a:solidFill>
              <a:latin typeface="Nunito Light"/>
              <a:ea typeface="Nunito Light"/>
              <a:cs typeface="Nunito Light"/>
              <a:sym typeface="Nunito Light"/>
            </a:endParaRPr>
          </a:p>
          <a:p>
            <a:pPr indent="0" lvl="0" marL="0" rtl="0" algn="l">
              <a:spcBef>
                <a:spcPts val="600"/>
              </a:spcBef>
              <a:spcAft>
                <a:spcPts val="0"/>
              </a:spcAft>
              <a:buNone/>
            </a:pPr>
            <a:r>
              <a:rPr lang="en">
                <a:solidFill>
                  <a:srgbClr val="434343"/>
                </a:solidFill>
                <a:latin typeface="Nunito Black"/>
                <a:ea typeface="Nunito Black"/>
                <a:cs typeface="Nunito Black"/>
                <a:sym typeface="Nunito Black"/>
              </a:rPr>
              <a:t>MILESTONE SCHEDULE</a:t>
            </a:r>
            <a:endParaRPr sz="1100">
              <a:solidFill>
                <a:srgbClr val="434343"/>
              </a:solidFill>
              <a:latin typeface="Nunito Black"/>
              <a:ea typeface="Nunito Black"/>
              <a:cs typeface="Nunito Black"/>
              <a:sym typeface="Nunito Black"/>
            </a:endParaRPr>
          </a:p>
          <a:p>
            <a:pPr indent="-298450" lvl="0" marL="457200" rtl="0" algn="l">
              <a:lnSpc>
                <a:spcPct val="115000"/>
              </a:lnSpc>
              <a:spcBef>
                <a:spcPts val="1200"/>
              </a:spcBef>
              <a:spcAft>
                <a:spcPts val="0"/>
              </a:spcAft>
              <a:buClr>
                <a:srgbClr val="434343"/>
              </a:buClr>
              <a:buSzPts val="1100"/>
              <a:buFont typeface="Nunito Light"/>
              <a:buChar char="●"/>
            </a:pPr>
            <a:r>
              <a:rPr lang="en" sz="1100">
                <a:solidFill>
                  <a:srgbClr val="434343"/>
                </a:solidFill>
                <a:latin typeface="Nunito Light"/>
                <a:ea typeface="Nunito Light"/>
                <a:cs typeface="Nunito Light"/>
                <a:sym typeface="Nunito Light"/>
              </a:rPr>
              <a:t>Project planning and team assembly: </a:t>
            </a:r>
            <a:r>
              <a:rPr b="1" i="1" lang="en" sz="1100">
                <a:solidFill>
                  <a:srgbClr val="434343"/>
                </a:solidFill>
                <a:latin typeface="Nunito"/>
                <a:ea typeface="Nunito"/>
                <a:cs typeface="Nunito"/>
                <a:sym typeface="Nunito"/>
              </a:rPr>
              <a:t>2 months</a:t>
            </a:r>
            <a:endParaRPr b="1" i="1" sz="1100">
              <a:solidFill>
                <a:srgbClr val="434343"/>
              </a:solidFill>
              <a:latin typeface="Nunito"/>
              <a:ea typeface="Nunito"/>
              <a:cs typeface="Nunito"/>
              <a:sym typeface="Nunito"/>
            </a:endParaRPr>
          </a:p>
          <a:p>
            <a:pPr indent="-298450" lvl="0" marL="457200" rtl="0" algn="l">
              <a:lnSpc>
                <a:spcPct val="115000"/>
              </a:lnSpc>
              <a:spcBef>
                <a:spcPts val="0"/>
              </a:spcBef>
              <a:spcAft>
                <a:spcPts val="0"/>
              </a:spcAft>
              <a:buClr>
                <a:srgbClr val="434343"/>
              </a:buClr>
              <a:buSzPts val="1100"/>
              <a:buFont typeface="Nunito Light"/>
              <a:buChar char="●"/>
            </a:pPr>
            <a:r>
              <a:rPr lang="en" sz="1100">
                <a:solidFill>
                  <a:srgbClr val="434343"/>
                </a:solidFill>
                <a:latin typeface="Nunito Light"/>
                <a:ea typeface="Nunito Light"/>
                <a:cs typeface="Nunito Light"/>
                <a:sym typeface="Nunito Light"/>
              </a:rPr>
              <a:t>Construction start: </a:t>
            </a:r>
            <a:r>
              <a:rPr b="1" i="1" lang="en" sz="1100">
                <a:solidFill>
                  <a:srgbClr val="434343"/>
                </a:solidFill>
                <a:latin typeface="Nunito"/>
                <a:ea typeface="Nunito"/>
                <a:cs typeface="Nunito"/>
                <a:sym typeface="Nunito"/>
              </a:rPr>
              <a:t>3 months</a:t>
            </a:r>
            <a:endParaRPr b="1" i="1" sz="1100">
              <a:solidFill>
                <a:srgbClr val="434343"/>
              </a:solidFill>
              <a:latin typeface="Nunito"/>
              <a:ea typeface="Nunito"/>
              <a:cs typeface="Nunito"/>
              <a:sym typeface="Nunito"/>
            </a:endParaRPr>
          </a:p>
          <a:p>
            <a:pPr indent="-298450" lvl="0" marL="457200" rtl="0" algn="l">
              <a:lnSpc>
                <a:spcPct val="115000"/>
              </a:lnSpc>
              <a:spcBef>
                <a:spcPts val="0"/>
              </a:spcBef>
              <a:spcAft>
                <a:spcPts val="0"/>
              </a:spcAft>
              <a:buClr>
                <a:srgbClr val="434343"/>
              </a:buClr>
              <a:buSzPts val="1100"/>
              <a:buFont typeface="Nunito Light"/>
              <a:buChar char="●"/>
            </a:pPr>
            <a:r>
              <a:rPr lang="en" sz="1100">
                <a:solidFill>
                  <a:srgbClr val="434343"/>
                </a:solidFill>
                <a:latin typeface="Nunito Light"/>
                <a:ea typeface="Nunito Light"/>
                <a:cs typeface="Nunito Light"/>
                <a:sym typeface="Nunito Light"/>
              </a:rPr>
              <a:t>Completion: </a:t>
            </a:r>
            <a:r>
              <a:rPr b="1" i="1" lang="en" sz="1100">
                <a:solidFill>
                  <a:srgbClr val="434343"/>
                </a:solidFill>
                <a:latin typeface="Nunito"/>
                <a:ea typeface="Nunito"/>
                <a:cs typeface="Nunito"/>
                <a:sym typeface="Nunito"/>
              </a:rPr>
              <a:t>18 months</a:t>
            </a:r>
            <a:endParaRPr b="1" i="1" sz="1100">
              <a:solidFill>
                <a:srgbClr val="434343"/>
              </a:solidFill>
              <a:latin typeface="Nunito"/>
              <a:ea typeface="Nunito"/>
              <a:cs typeface="Nunito"/>
              <a:sym typeface="Nunito"/>
            </a:endParaRPr>
          </a:p>
          <a:p>
            <a:pPr indent="0" lvl="0" marL="0" rtl="0" algn="l">
              <a:spcBef>
                <a:spcPts val="1200"/>
              </a:spcBef>
              <a:spcAft>
                <a:spcPts val="0"/>
              </a:spcAft>
              <a:buNone/>
            </a:pPr>
            <a:r>
              <a:rPr lang="en">
                <a:solidFill>
                  <a:srgbClr val="434343"/>
                </a:solidFill>
                <a:latin typeface="Nunito Black"/>
                <a:ea typeface="Nunito Black"/>
                <a:cs typeface="Nunito Black"/>
                <a:sym typeface="Nunito Black"/>
              </a:rPr>
              <a:t>CONSTRAINTS &amp; ASSUMPTIONS</a:t>
            </a:r>
            <a:endParaRPr sz="1100">
              <a:solidFill>
                <a:srgbClr val="434343"/>
              </a:solidFill>
              <a:latin typeface="Nunito Black"/>
              <a:ea typeface="Nunito Black"/>
              <a:cs typeface="Nunito Black"/>
              <a:sym typeface="Nunito Black"/>
            </a:endParaRPr>
          </a:p>
          <a:p>
            <a:pPr indent="0" lvl="0" marL="0" rtl="0" algn="l">
              <a:spcBef>
                <a:spcPts val="600"/>
              </a:spcBef>
              <a:spcAft>
                <a:spcPts val="0"/>
              </a:spcAft>
              <a:buNone/>
            </a:pPr>
            <a:r>
              <a:rPr lang="en" sz="1100">
                <a:solidFill>
                  <a:srgbClr val="434343"/>
                </a:solidFill>
                <a:latin typeface="Nunito"/>
                <a:ea typeface="Nunito"/>
                <a:cs typeface="Nunito"/>
                <a:sym typeface="Nunito"/>
              </a:rPr>
              <a:t>The main constraint is the $2.2 million budget, and some aspects can be related to weather-related construction delays. Assumptions involve community support and timely regulatory approvals.</a:t>
            </a:r>
            <a:endParaRPr sz="1000">
              <a:solidFill>
                <a:srgbClr val="434343"/>
              </a:solidFill>
              <a:latin typeface="Nunito"/>
              <a:ea typeface="Nunito"/>
              <a:cs typeface="Nunito"/>
              <a:sym typeface="Nunito"/>
            </a:endParaRPr>
          </a:p>
          <a:p>
            <a:pPr indent="0" lvl="0" marL="0" rtl="0" algn="l">
              <a:spcBef>
                <a:spcPts val="1200"/>
              </a:spcBef>
              <a:spcAft>
                <a:spcPts val="0"/>
              </a:spcAft>
              <a:buNone/>
            </a:pPr>
            <a:r>
              <a:rPr lang="en">
                <a:solidFill>
                  <a:srgbClr val="434343"/>
                </a:solidFill>
                <a:latin typeface="Nunito Black"/>
                <a:ea typeface="Nunito Black"/>
                <a:cs typeface="Nunito Black"/>
                <a:sym typeface="Nunito Black"/>
              </a:rPr>
              <a:t>SUMMARY OF RISKS</a:t>
            </a:r>
            <a:endParaRPr>
              <a:solidFill>
                <a:srgbClr val="434343"/>
              </a:solidFill>
              <a:latin typeface="Nunito Black"/>
              <a:ea typeface="Nunito Black"/>
              <a:cs typeface="Nunito Black"/>
              <a:sym typeface="Nunito Black"/>
            </a:endParaRPr>
          </a:p>
          <a:p>
            <a:pPr indent="0" lvl="0" marL="0" rtl="0" algn="l">
              <a:spcBef>
                <a:spcPts val="1200"/>
              </a:spcBef>
              <a:spcAft>
                <a:spcPts val="0"/>
              </a:spcAft>
              <a:buNone/>
            </a:pPr>
            <a:r>
              <a:rPr lang="en" sz="1100">
                <a:solidFill>
                  <a:srgbClr val="434343"/>
                </a:solidFill>
                <a:latin typeface="Nunito"/>
                <a:ea typeface="Nunito"/>
                <a:cs typeface="Nunito"/>
                <a:sym typeface="Nunito"/>
              </a:rPr>
              <a:t>Key risks include weather delays, opposition from community members, and unforeseen regulatory changes.</a:t>
            </a:r>
            <a:endParaRPr b="1" sz="1100">
              <a:solidFill>
                <a:srgbClr val="434343"/>
              </a:solidFill>
              <a:latin typeface="Nunito"/>
              <a:ea typeface="Nunito"/>
              <a:cs typeface="Nunito"/>
              <a:sym typeface="Nunito"/>
            </a:endParaRPr>
          </a:p>
          <a:p>
            <a:pPr indent="0" lvl="0" marL="0" rtl="0" algn="l">
              <a:spcBef>
                <a:spcPts val="1200"/>
              </a:spcBef>
              <a:spcAft>
                <a:spcPts val="0"/>
              </a:spcAft>
              <a:buNone/>
            </a:pPr>
            <a:r>
              <a:rPr lang="en">
                <a:solidFill>
                  <a:srgbClr val="434343"/>
                </a:solidFill>
                <a:latin typeface="Nunito Black"/>
                <a:ea typeface="Nunito Black"/>
                <a:cs typeface="Nunito Black"/>
                <a:sym typeface="Nunito Black"/>
              </a:rPr>
              <a:t>BUDGET</a:t>
            </a:r>
            <a:endParaRPr>
              <a:solidFill>
                <a:srgbClr val="434343"/>
              </a:solidFill>
              <a:latin typeface="Nunito Black"/>
              <a:ea typeface="Nunito Black"/>
              <a:cs typeface="Nunito Black"/>
              <a:sym typeface="Nunito Black"/>
            </a:endParaRPr>
          </a:p>
          <a:p>
            <a:pPr indent="0" lvl="0" marL="0" rtl="0" algn="l">
              <a:spcBef>
                <a:spcPts val="1200"/>
              </a:spcBef>
              <a:spcAft>
                <a:spcPts val="0"/>
              </a:spcAft>
              <a:buNone/>
            </a:pPr>
            <a:r>
              <a:rPr lang="en" sz="1100">
                <a:solidFill>
                  <a:srgbClr val="434343"/>
                </a:solidFill>
                <a:latin typeface="Nunito"/>
                <a:ea typeface="Nunito"/>
                <a:cs typeface="Nunito"/>
                <a:sym typeface="Nunito"/>
              </a:rPr>
              <a:t>The project budget is $2.2 million, allocated by the City Council. Expenses require approval from Mayor Lim Johnson.</a:t>
            </a:r>
            <a:endParaRPr b="1" sz="1100">
              <a:solidFill>
                <a:srgbClr val="434343"/>
              </a:solidFill>
              <a:latin typeface="Nunito"/>
              <a:ea typeface="Nunito"/>
              <a:cs typeface="Nunito"/>
              <a:sym typeface="Nunito"/>
            </a:endParaRPr>
          </a:p>
          <a:p>
            <a:pPr indent="0" lvl="0" marL="0" rtl="0" algn="l">
              <a:spcBef>
                <a:spcPts val="1200"/>
              </a:spcBef>
              <a:spcAft>
                <a:spcPts val="0"/>
              </a:spcAft>
              <a:buNone/>
            </a:pPr>
            <a:r>
              <a:rPr lang="en">
                <a:solidFill>
                  <a:srgbClr val="434343"/>
                </a:solidFill>
                <a:latin typeface="Nunito Black"/>
                <a:ea typeface="Nunito Black"/>
                <a:cs typeface="Nunito Black"/>
                <a:sym typeface="Nunito Black"/>
              </a:rPr>
              <a:t>SUCCESS CRITERIA</a:t>
            </a:r>
            <a:endParaRPr>
              <a:solidFill>
                <a:srgbClr val="434343"/>
              </a:solidFill>
              <a:latin typeface="Nunito Black"/>
              <a:ea typeface="Nunito Black"/>
              <a:cs typeface="Nunito Black"/>
              <a:sym typeface="Nunito Black"/>
            </a:endParaRPr>
          </a:p>
          <a:p>
            <a:pPr indent="0" lvl="0" marL="0" rtl="0" algn="l">
              <a:spcBef>
                <a:spcPts val="1200"/>
              </a:spcBef>
              <a:spcAft>
                <a:spcPts val="0"/>
              </a:spcAft>
              <a:buNone/>
            </a:pPr>
            <a:r>
              <a:rPr lang="en" sz="1100">
                <a:solidFill>
                  <a:srgbClr val="434343"/>
                </a:solidFill>
                <a:latin typeface="Nunito"/>
                <a:ea typeface="Nunito"/>
                <a:cs typeface="Nunito"/>
                <a:sym typeface="Nunito"/>
              </a:rPr>
              <a:t>Completion of all planned facilities, on-time delivery, and high satisfaction levels among community residents.</a:t>
            </a:r>
            <a:endParaRPr sz="1100">
              <a:solidFill>
                <a:srgbClr val="434343"/>
              </a:solidFill>
              <a:latin typeface="Nunito"/>
              <a:ea typeface="Nunito"/>
              <a:cs typeface="Nunito"/>
              <a:sym typeface="Nunito"/>
            </a:endParaRPr>
          </a:p>
          <a:p>
            <a:pPr indent="0" lvl="0" marL="0" rtl="0" algn="l">
              <a:spcBef>
                <a:spcPts val="1200"/>
              </a:spcBef>
              <a:spcAft>
                <a:spcPts val="0"/>
              </a:spcAft>
              <a:buNone/>
            </a:pPr>
            <a:r>
              <a:t/>
            </a:r>
            <a:endParaRPr b="1">
              <a:solidFill>
                <a:srgbClr val="434343"/>
              </a:solidFill>
              <a:latin typeface="Nunito"/>
              <a:ea typeface="Nunito"/>
              <a:cs typeface="Nunito"/>
              <a:sym typeface="Nunito"/>
            </a:endParaRPr>
          </a:p>
          <a:p>
            <a:pPr indent="0" lvl="0" marL="0" rtl="0" algn="l">
              <a:spcBef>
                <a:spcPts val="600"/>
              </a:spcBef>
              <a:spcAft>
                <a:spcPts val="0"/>
              </a:spcAft>
              <a:buNone/>
            </a:pPr>
            <a:r>
              <a:t/>
            </a:r>
            <a:endParaRPr>
              <a:solidFill>
                <a:srgbClr val="434343"/>
              </a:solidFill>
              <a:latin typeface="Nunito Black"/>
              <a:ea typeface="Nunito Black"/>
              <a:cs typeface="Nunito Black"/>
              <a:sym typeface="Nunito Black"/>
            </a:endParaRPr>
          </a:p>
          <a:p>
            <a:pPr indent="0" lvl="0" marL="0" rtl="0" algn="l">
              <a:spcBef>
                <a:spcPts val="600"/>
              </a:spcBef>
              <a:spcAft>
                <a:spcPts val="0"/>
              </a:spcAft>
              <a:buNone/>
            </a:pPr>
            <a:r>
              <a:rPr lang="en">
                <a:solidFill>
                  <a:srgbClr val="434343"/>
                </a:solidFill>
                <a:latin typeface="Nunito Black"/>
                <a:ea typeface="Nunito Black"/>
                <a:cs typeface="Nunito Black"/>
                <a:sym typeface="Nunito Black"/>
              </a:rPr>
              <a:t>SIGNATURES</a:t>
            </a:r>
            <a:r>
              <a:rPr i="1" lang="en" sz="1300">
                <a:solidFill>
                  <a:srgbClr val="434343"/>
                </a:solidFill>
                <a:latin typeface="Nunito Light"/>
                <a:ea typeface="Nunito Light"/>
                <a:cs typeface="Nunito Light"/>
                <a:sym typeface="Nunito Light"/>
              </a:rPr>
              <a:t>*</a:t>
            </a:r>
            <a:endParaRPr sz="1300">
              <a:solidFill>
                <a:srgbClr val="434343"/>
              </a:solidFill>
              <a:latin typeface="Nunito Light"/>
              <a:ea typeface="Nunito Light"/>
              <a:cs typeface="Nunito Light"/>
              <a:sym typeface="Nunito Light"/>
            </a:endParaRPr>
          </a:p>
          <a:p>
            <a:pPr indent="0" lvl="0" marL="0" rtl="0" algn="l">
              <a:spcBef>
                <a:spcPts val="600"/>
              </a:spcBef>
              <a:spcAft>
                <a:spcPts val="0"/>
              </a:spcAft>
              <a:buNone/>
            </a:pPr>
            <a:r>
              <a:t/>
            </a:r>
            <a:endParaRPr>
              <a:solidFill>
                <a:srgbClr val="434343"/>
              </a:solidFill>
              <a:latin typeface="Nunito Light"/>
              <a:ea typeface="Nunito Light"/>
              <a:cs typeface="Nunito Light"/>
              <a:sym typeface="Nunito Light"/>
            </a:endParaRPr>
          </a:p>
          <a:p>
            <a:pPr indent="0" lvl="0" marL="0" rtl="0" algn="l">
              <a:spcBef>
                <a:spcPts val="600"/>
              </a:spcBef>
              <a:spcAft>
                <a:spcPts val="0"/>
              </a:spcAft>
              <a:buNone/>
            </a:pPr>
            <a:r>
              <a:t/>
            </a:r>
            <a:endParaRPr>
              <a:solidFill>
                <a:srgbClr val="434343"/>
              </a:solidFill>
              <a:latin typeface="Nunito Light"/>
              <a:ea typeface="Nunito Light"/>
              <a:cs typeface="Nunito Light"/>
              <a:sym typeface="Nunito Light"/>
            </a:endParaRPr>
          </a:p>
          <a:p>
            <a:pPr indent="0" lvl="0" marL="0" rtl="0" algn="l">
              <a:spcBef>
                <a:spcPts val="600"/>
              </a:spcBef>
              <a:spcAft>
                <a:spcPts val="0"/>
              </a:spcAft>
              <a:buNone/>
            </a:pPr>
            <a:r>
              <a:t/>
            </a:r>
            <a:endParaRPr>
              <a:solidFill>
                <a:srgbClr val="434343"/>
              </a:solidFill>
              <a:latin typeface="Nunito Light"/>
              <a:ea typeface="Nunito Light"/>
              <a:cs typeface="Nunito Light"/>
              <a:sym typeface="Nunito Light"/>
            </a:endParaRPr>
          </a:p>
          <a:p>
            <a:pPr indent="0" lvl="0" marL="0" rtl="0" algn="l">
              <a:spcBef>
                <a:spcPts val="600"/>
              </a:spcBef>
              <a:spcAft>
                <a:spcPts val="0"/>
              </a:spcAft>
              <a:buNone/>
            </a:pPr>
            <a:r>
              <a:t/>
            </a:r>
            <a:endParaRPr>
              <a:solidFill>
                <a:srgbClr val="434343"/>
              </a:solidFill>
              <a:latin typeface="Nunito Light"/>
              <a:ea typeface="Nunito Light"/>
              <a:cs typeface="Nunito Light"/>
              <a:sym typeface="Nunito Light"/>
            </a:endParaRPr>
          </a:p>
          <a:p>
            <a:pPr indent="0" lvl="0" marL="0" rtl="0" algn="l">
              <a:spcBef>
                <a:spcPts val="600"/>
              </a:spcBef>
              <a:spcAft>
                <a:spcPts val="0"/>
              </a:spcAft>
              <a:buNone/>
            </a:pPr>
            <a:r>
              <a:t/>
            </a:r>
            <a:endParaRPr>
              <a:solidFill>
                <a:srgbClr val="434343"/>
              </a:solidFill>
              <a:latin typeface="Nunito Light"/>
              <a:ea typeface="Nunito Light"/>
              <a:cs typeface="Nunito Light"/>
              <a:sym typeface="Nunito Light"/>
            </a:endParaRPr>
          </a:p>
          <a:p>
            <a:pPr indent="0" lvl="0" marL="0" rtl="0" algn="l">
              <a:spcBef>
                <a:spcPts val="600"/>
              </a:spcBef>
              <a:spcAft>
                <a:spcPts val="0"/>
              </a:spcAft>
              <a:buNone/>
            </a:pPr>
            <a:r>
              <a:t/>
            </a:r>
            <a:endParaRPr>
              <a:solidFill>
                <a:srgbClr val="434343"/>
              </a:solidFill>
              <a:latin typeface="Nunito Black"/>
              <a:ea typeface="Nunito Black"/>
              <a:cs typeface="Nunito Black"/>
              <a:sym typeface="Nunito Black"/>
            </a:endParaRPr>
          </a:p>
          <a:p>
            <a:pPr indent="0" lvl="0" marL="0" rtl="0" algn="l">
              <a:spcBef>
                <a:spcPts val="600"/>
              </a:spcBef>
              <a:spcAft>
                <a:spcPts val="0"/>
              </a:spcAft>
              <a:buNone/>
            </a:pPr>
            <a:r>
              <a:t/>
            </a:r>
            <a:endParaRPr sz="1300">
              <a:solidFill>
                <a:srgbClr val="434343"/>
              </a:solidFill>
              <a:latin typeface="Nunito Light"/>
              <a:ea typeface="Nunito Light"/>
              <a:cs typeface="Nunito Light"/>
              <a:sym typeface="Nunito Light"/>
            </a:endParaRPr>
          </a:p>
          <a:p>
            <a:pPr indent="0" lvl="0" marL="0" rtl="0" algn="l">
              <a:spcBef>
                <a:spcPts val="600"/>
              </a:spcBef>
              <a:spcAft>
                <a:spcPts val="600"/>
              </a:spcAft>
              <a:buNone/>
            </a:pPr>
            <a:r>
              <a:rPr lang="en" sz="1300">
                <a:solidFill>
                  <a:srgbClr val="434343"/>
                </a:solidFill>
                <a:latin typeface="Nunito Light"/>
                <a:ea typeface="Nunito Light"/>
                <a:cs typeface="Nunito Light"/>
                <a:sym typeface="Nunito Light"/>
              </a:rPr>
              <a:t>*</a:t>
            </a:r>
            <a:r>
              <a:rPr lang="en" sz="1100">
                <a:solidFill>
                  <a:srgbClr val="434343"/>
                </a:solidFill>
                <a:latin typeface="Nunito Light"/>
                <a:ea typeface="Nunito Light"/>
                <a:cs typeface="Nunito Light"/>
                <a:sym typeface="Nunito Light"/>
              </a:rPr>
              <a:t> </a:t>
            </a:r>
            <a:r>
              <a:rPr b="1" lang="en" sz="1100">
                <a:solidFill>
                  <a:srgbClr val="434343"/>
                </a:solidFill>
                <a:latin typeface="Nunito"/>
                <a:ea typeface="Nunito"/>
                <a:cs typeface="Nunito"/>
                <a:sym typeface="Nunito"/>
              </a:rPr>
              <a:t>Signature implies approval. </a:t>
            </a:r>
            <a:r>
              <a:rPr lang="en" sz="1100">
                <a:solidFill>
                  <a:srgbClr val="434343"/>
                </a:solidFill>
                <a:latin typeface="Nunito Light"/>
                <a:ea typeface="Nunito Light"/>
                <a:cs typeface="Nunito Light"/>
                <a:sym typeface="Nunito Light"/>
              </a:rPr>
              <a:t>The individuals authorized to approve the team charter, including granting the requested authorities, are Mayor Lim Johnson as the Sponsor/Client and Sarah Johnson as the Project Manager.</a:t>
            </a:r>
            <a:endParaRPr sz="1100">
              <a:solidFill>
                <a:srgbClr val="434343"/>
              </a:solidFill>
              <a:latin typeface="Nunito Light"/>
              <a:ea typeface="Nunito Light"/>
              <a:cs typeface="Nunito Light"/>
              <a:sym typeface="Nunito Light"/>
            </a:endParaRPr>
          </a:p>
        </p:txBody>
      </p:sp>
      <p:graphicFrame>
        <p:nvGraphicFramePr>
          <p:cNvPr id="1134" name="Google Shape;1134;p134"/>
          <p:cNvGraphicFramePr/>
          <p:nvPr/>
        </p:nvGraphicFramePr>
        <p:xfrm>
          <a:off x="468150" y="6946825"/>
          <a:ext cx="3000000" cy="3000000"/>
        </p:xfrm>
        <a:graphic>
          <a:graphicData uri="http://schemas.openxmlformats.org/drawingml/2006/table">
            <a:tbl>
              <a:tblPr>
                <a:noFill/>
                <a:tableStyleId>{2713B1EE-079B-4293-8F68-AE873BE4785B}</a:tableStyleId>
              </a:tblPr>
              <a:tblGrid>
                <a:gridCol w="2332425"/>
                <a:gridCol w="1984125"/>
                <a:gridCol w="2632050"/>
              </a:tblGrid>
              <a:tr h="342900">
                <a:tc>
                  <a:txBody>
                    <a:bodyPr/>
                    <a:lstStyle/>
                    <a:p>
                      <a:pPr indent="0" lvl="0" marL="0" rtl="0" algn="l">
                        <a:spcBef>
                          <a:spcPts val="0"/>
                        </a:spcBef>
                        <a:spcAft>
                          <a:spcPts val="0"/>
                        </a:spcAft>
                        <a:buNone/>
                      </a:pPr>
                      <a:r>
                        <a:rPr b="1" lang="en" sz="1100">
                          <a:solidFill>
                            <a:srgbClr val="434343"/>
                          </a:solidFill>
                          <a:latin typeface="Nunito"/>
                          <a:ea typeface="Nunito"/>
                          <a:cs typeface="Nunito"/>
                          <a:sym typeface="Nunito"/>
                        </a:rPr>
                        <a:t>PROJECT MEMBER ROLE</a:t>
                      </a:r>
                      <a:endParaRPr sz="1100">
                        <a:solidFill>
                          <a:schemeClr val="lt1"/>
                        </a:solidFill>
                        <a:latin typeface="Lexend SemiBold"/>
                        <a:ea typeface="Lexend SemiBold"/>
                        <a:cs typeface="Lexend SemiBold"/>
                        <a:sym typeface="Lexend SemiBold"/>
                      </a:endParaRPr>
                    </a:p>
                  </a:txBody>
                  <a:tcPr marT="0" marB="0" marR="68575" marL="6857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19050">
                      <a:solidFill>
                        <a:schemeClr val="lt1"/>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100">
                          <a:solidFill>
                            <a:srgbClr val="434343"/>
                          </a:solidFill>
                          <a:latin typeface="Nunito"/>
                          <a:ea typeface="Nunito"/>
                          <a:cs typeface="Nunito"/>
                          <a:sym typeface="Nunito"/>
                        </a:rPr>
                        <a:t>NAME</a:t>
                      </a:r>
                      <a:endParaRPr sz="1100">
                        <a:solidFill>
                          <a:schemeClr val="lt1"/>
                        </a:solidFill>
                        <a:latin typeface="Lexend SemiBold"/>
                        <a:ea typeface="Lexend SemiBold"/>
                        <a:cs typeface="Lexend SemiBold"/>
                        <a:sym typeface="Lexend SemiBold"/>
                      </a:endParaRPr>
                    </a:p>
                  </a:txBody>
                  <a:tcPr marT="0" marB="0" marR="68575" marL="6857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19050">
                      <a:solidFill>
                        <a:schemeClr val="lt1"/>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100">
                          <a:solidFill>
                            <a:srgbClr val="434343"/>
                          </a:solidFill>
                          <a:latin typeface="Nunito"/>
                          <a:ea typeface="Nunito"/>
                          <a:cs typeface="Nunito"/>
                          <a:sym typeface="Nunito"/>
                        </a:rPr>
                        <a:t>SIGNATURE</a:t>
                      </a:r>
                      <a:endParaRPr sz="1100">
                        <a:solidFill>
                          <a:schemeClr val="lt1"/>
                        </a:solidFill>
                        <a:latin typeface="Lexend SemiBold"/>
                        <a:ea typeface="Lexend SemiBold"/>
                        <a:cs typeface="Lexend SemiBold"/>
                        <a:sym typeface="Lexend SemiBold"/>
                      </a:endParaRPr>
                    </a:p>
                  </a:txBody>
                  <a:tcPr marT="0" marB="0" marR="68575" marL="68575" anchor="ctr">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19050">
                      <a:solidFill>
                        <a:schemeClr val="lt1"/>
                      </a:solidFill>
                      <a:prstDash val="solid"/>
                      <a:round/>
                      <a:headEnd len="sm" w="sm" type="none"/>
                      <a:tailEnd len="sm" w="sm" type="none"/>
                    </a:lnB>
                    <a:solidFill>
                      <a:srgbClr val="CFE2F3"/>
                    </a:solidFill>
                  </a:tcPr>
                </a:tc>
              </a:tr>
              <a:tr h="304800">
                <a:tc>
                  <a:txBody>
                    <a:bodyPr/>
                    <a:lstStyle/>
                    <a:p>
                      <a:pPr indent="0" lvl="0" marL="0" rtl="0" algn="l">
                        <a:lnSpc>
                          <a:spcPct val="100000"/>
                        </a:lnSpc>
                        <a:spcBef>
                          <a:spcPts val="0"/>
                        </a:spcBef>
                        <a:spcAft>
                          <a:spcPts val="0"/>
                        </a:spcAft>
                        <a:buNone/>
                      </a:pPr>
                      <a:r>
                        <a:rPr b="1" lang="en" sz="1000">
                          <a:solidFill>
                            <a:srgbClr val="434343"/>
                          </a:solidFill>
                          <a:latin typeface="Nunito"/>
                          <a:ea typeface="Nunito"/>
                          <a:cs typeface="Nunito"/>
                          <a:sym typeface="Nunito"/>
                        </a:rPr>
                        <a:t>Sponsor/Client</a:t>
                      </a:r>
                      <a:endParaRPr b="1" sz="1000">
                        <a:solidFill>
                          <a:srgbClr val="434343"/>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000">
                          <a:solidFill>
                            <a:srgbClr val="434343"/>
                          </a:solidFill>
                          <a:latin typeface="Nunito"/>
                          <a:ea typeface="Nunito"/>
                          <a:cs typeface="Nunito"/>
                          <a:sym typeface="Nunito"/>
                        </a:rPr>
                        <a:t>Mayor Lim Johnson</a:t>
                      </a:r>
                      <a:endParaRPr b="1" sz="1000">
                        <a:solidFill>
                          <a:srgbClr val="434343"/>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b="1" sz="1000">
                        <a:solidFill>
                          <a:srgbClr val="434343"/>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04800">
                <a:tc>
                  <a:txBody>
                    <a:bodyPr/>
                    <a:lstStyle/>
                    <a:p>
                      <a:pPr indent="0" lvl="0" marL="0" rtl="0" algn="l">
                        <a:lnSpc>
                          <a:spcPct val="100000"/>
                        </a:lnSpc>
                        <a:spcBef>
                          <a:spcPts val="0"/>
                        </a:spcBef>
                        <a:spcAft>
                          <a:spcPts val="0"/>
                        </a:spcAft>
                        <a:buNone/>
                      </a:pPr>
                      <a:r>
                        <a:rPr b="1" lang="en" sz="1000">
                          <a:solidFill>
                            <a:srgbClr val="434343"/>
                          </a:solidFill>
                          <a:latin typeface="Nunito"/>
                          <a:ea typeface="Nunito"/>
                          <a:cs typeface="Nunito"/>
                          <a:sym typeface="Nunito"/>
                        </a:rPr>
                        <a:t>Project Manager</a:t>
                      </a:r>
                      <a:endParaRPr b="1" sz="1000">
                        <a:solidFill>
                          <a:srgbClr val="434343"/>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000">
                          <a:solidFill>
                            <a:srgbClr val="434343"/>
                          </a:solidFill>
                          <a:latin typeface="Nunito"/>
                          <a:ea typeface="Nunito"/>
                          <a:cs typeface="Nunito"/>
                          <a:sym typeface="Nunito"/>
                        </a:rPr>
                        <a:t>Sarah Johnson</a:t>
                      </a:r>
                      <a:endParaRPr b="1" sz="1000">
                        <a:solidFill>
                          <a:srgbClr val="434343"/>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b="1" sz="1000">
                        <a:solidFill>
                          <a:srgbClr val="434343"/>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04800">
                <a:tc>
                  <a:txBody>
                    <a:bodyPr/>
                    <a:lstStyle/>
                    <a:p>
                      <a:pPr indent="0" lvl="0" marL="0" rtl="0" algn="l">
                        <a:lnSpc>
                          <a:spcPct val="100000"/>
                        </a:lnSpc>
                        <a:spcBef>
                          <a:spcPts val="0"/>
                        </a:spcBef>
                        <a:spcAft>
                          <a:spcPts val="0"/>
                        </a:spcAft>
                        <a:buNone/>
                      </a:pPr>
                      <a:r>
                        <a:rPr b="1" lang="en" sz="1000">
                          <a:solidFill>
                            <a:srgbClr val="434343"/>
                          </a:solidFill>
                          <a:latin typeface="Nunito"/>
                          <a:ea typeface="Nunito"/>
                          <a:cs typeface="Nunito"/>
                          <a:sym typeface="Nunito"/>
                        </a:rPr>
                        <a:t>Subject Matter Expert</a:t>
                      </a:r>
                      <a:endParaRPr b="1" sz="1000">
                        <a:solidFill>
                          <a:srgbClr val="434343"/>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000">
                          <a:solidFill>
                            <a:srgbClr val="434343"/>
                          </a:solidFill>
                          <a:latin typeface="Nunito"/>
                          <a:ea typeface="Nunito"/>
                          <a:cs typeface="Nunito"/>
                          <a:sym typeface="Nunito"/>
                        </a:rPr>
                        <a:t>Alex Turner</a:t>
                      </a:r>
                      <a:endParaRPr b="1" sz="1000">
                        <a:solidFill>
                          <a:srgbClr val="434343"/>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b="1" sz="1000">
                        <a:solidFill>
                          <a:srgbClr val="434343"/>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cxnSp>
        <p:nvCxnSpPr>
          <p:cNvPr id="1135" name="Google Shape;1135;p134"/>
          <p:cNvCxnSpPr/>
          <p:nvPr/>
        </p:nvCxnSpPr>
        <p:spPr>
          <a:xfrm flipH="1" rot="10800000">
            <a:off x="442956" y="6299165"/>
            <a:ext cx="6973800" cy="10500"/>
          </a:xfrm>
          <a:prstGeom prst="straightConnector1">
            <a:avLst/>
          </a:prstGeom>
          <a:noFill/>
          <a:ln cap="flat" cmpd="sng" w="19050">
            <a:solidFill>
              <a:schemeClr val="accent1"/>
            </a:solidFill>
            <a:prstDash val="dot"/>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139" name="Shape 1139"/>
        <p:cNvGrpSpPr/>
        <p:nvPr/>
      </p:nvGrpSpPr>
      <p:grpSpPr>
        <a:xfrm>
          <a:off x="0" y="0"/>
          <a:ext cx="0" cy="0"/>
          <a:chOff x="0" y="0"/>
          <a:chExt cx="0" cy="0"/>
        </a:xfrm>
      </p:grpSpPr>
      <p:sp>
        <p:nvSpPr>
          <p:cNvPr id="1140" name="Google Shape;1140;p135"/>
          <p:cNvSpPr txBox="1"/>
          <p:nvPr>
            <p:ph type="title"/>
          </p:nvPr>
        </p:nvSpPr>
        <p:spPr>
          <a:xfrm>
            <a:off x="1186430" y="1115742"/>
            <a:ext cx="5969700" cy="227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latin typeface="Nunito"/>
                <a:ea typeface="Nunito"/>
                <a:cs typeface="Nunito"/>
                <a:sym typeface="Nunito"/>
              </a:rPr>
              <a:t>CORAL HILL COMMUNITY PARK</a:t>
            </a:r>
            <a:r>
              <a:rPr lang="en" sz="1200">
                <a:latin typeface="Nunito"/>
                <a:ea typeface="Nunito"/>
                <a:cs typeface="Nunito"/>
                <a:sym typeface="Nunito"/>
              </a:rPr>
              <a:t> </a:t>
            </a:r>
            <a:r>
              <a:rPr lang="en" sz="1800">
                <a:latin typeface="Nunito"/>
                <a:ea typeface="Nunito"/>
                <a:cs typeface="Nunito"/>
                <a:sym typeface="Nunito"/>
              </a:rPr>
              <a:t>-</a:t>
            </a:r>
            <a:r>
              <a:rPr lang="en" sz="1200">
                <a:latin typeface="Nunito"/>
                <a:ea typeface="Nunito"/>
                <a:cs typeface="Nunito"/>
                <a:sym typeface="Nunito"/>
              </a:rPr>
              <a:t> </a:t>
            </a:r>
            <a:r>
              <a:rPr lang="en" sz="2000">
                <a:latin typeface="Nunito"/>
                <a:ea typeface="Nunito"/>
                <a:cs typeface="Nunito"/>
                <a:sym typeface="Nunito"/>
              </a:rPr>
              <a:t>UNITE &amp; PLAY</a:t>
            </a:r>
            <a:endParaRPr sz="2000">
              <a:latin typeface="Nunito"/>
              <a:ea typeface="Nunito"/>
              <a:cs typeface="Nunito"/>
              <a:sym typeface="Nunito"/>
            </a:endParaRPr>
          </a:p>
          <a:p>
            <a:pPr indent="0" lvl="0" marL="0" rtl="0" algn="l">
              <a:lnSpc>
                <a:spcPct val="90000"/>
              </a:lnSpc>
              <a:spcBef>
                <a:spcPts val="0"/>
              </a:spcBef>
              <a:spcAft>
                <a:spcPts val="0"/>
              </a:spcAft>
              <a:buClr>
                <a:schemeClr val="dk1"/>
              </a:buClr>
              <a:buSzPts val="1100"/>
              <a:buFont typeface="Arial"/>
              <a:buNone/>
            </a:pPr>
            <a:r>
              <a:rPr lang="en" sz="2600">
                <a:latin typeface="Nunito ExtraBold"/>
                <a:ea typeface="Nunito ExtraBold"/>
                <a:cs typeface="Nunito ExtraBold"/>
                <a:sym typeface="Nunito ExtraBold"/>
              </a:rPr>
              <a:t>SCOPE STATEMENT</a:t>
            </a:r>
            <a:endParaRPr sz="3600">
              <a:solidFill>
                <a:srgbClr val="6FA8DC"/>
              </a:solidFill>
              <a:latin typeface="Nunito ExtraLight"/>
              <a:ea typeface="Nunito ExtraLight"/>
              <a:cs typeface="Nunito ExtraLight"/>
              <a:sym typeface="Nunito ExtraLight"/>
            </a:endParaRPr>
          </a:p>
        </p:txBody>
      </p:sp>
      <p:sp>
        <p:nvSpPr>
          <p:cNvPr id="1141" name="Google Shape;1141;p135"/>
          <p:cNvSpPr txBox="1"/>
          <p:nvPr>
            <p:ph idx="1" type="subTitle"/>
          </p:nvPr>
        </p:nvSpPr>
        <p:spPr>
          <a:xfrm>
            <a:off x="1186425" y="6147425"/>
            <a:ext cx="5477400" cy="232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PROJECT SPONSOR:</a:t>
            </a:r>
            <a:endParaRPr sz="1800">
              <a:latin typeface="Nunito"/>
              <a:ea typeface="Nunito"/>
              <a:cs typeface="Nunito"/>
              <a:sym typeface="Nunito"/>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MAYOR LIM JOHNSON</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1800">
              <a:latin typeface="Nunito Black"/>
              <a:ea typeface="Nunito Black"/>
              <a:cs typeface="Nunito Black"/>
              <a:sym typeface="Nunito Black"/>
            </a:endParaRPr>
          </a:p>
          <a:p>
            <a:pPr indent="0" lvl="0" marL="0" rtl="0" algn="l">
              <a:spcBef>
                <a:spcPts val="0"/>
              </a:spcBef>
              <a:spcAft>
                <a:spcPts val="0"/>
              </a:spcAft>
              <a:buNone/>
            </a:pPr>
            <a:r>
              <a:rPr lang="en" sz="1800">
                <a:latin typeface="Nunito"/>
                <a:ea typeface="Nunito"/>
                <a:cs typeface="Nunito"/>
                <a:sym typeface="Nunito"/>
              </a:rPr>
              <a:t>PROJECT MANAGER:</a:t>
            </a:r>
            <a:endParaRPr sz="1800">
              <a:latin typeface="Nunito"/>
              <a:ea typeface="Nunito"/>
              <a:cs typeface="Nunito"/>
              <a:sym typeface="Nunito"/>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SARAH JOHNSON</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rPr lang="en" sz="1800">
                <a:solidFill>
                  <a:srgbClr val="6FA8DC"/>
                </a:solidFill>
                <a:latin typeface="Nunito Black"/>
                <a:ea typeface="Nunito Black"/>
                <a:cs typeface="Nunito Black"/>
                <a:sym typeface="Nunito Black"/>
              </a:rPr>
              <a:t>January 2025</a:t>
            </a:r>
            <a:endParaRPr sz="1800">
              <a:solidFill>
                <a:srgbClr val="6FA8DC"/>
              </a:solidFill>
              <a:latin typeface="Nunito Black"/>
              <a:ea typeface="Nunito Black"/>
              <a:cs typeface="Nunito Black"/>
              <a:sym typeface="Nunito Black"/>
            </a:endParaRPr>
          </a:p>
          <a:p>
            <a:pPr indent="0" lvl="0" marL="0" rtl="0" algn="l">
              <a:spcBef>
                <a:spcPts val="0"/>
              </a:spcBef>
              <a:spcAft>
                <a:spcPts val="0"/>
              </a:spcAft>
              <a:buNone/>
            </a:pPr>
            <a:r>
              <a:t/>
            </a:r>
            <a:endParaRPr sz="2000">
              <a:latin typeface="Nunito Black"/>
              <a:ea typeface="Nunito Black"/>
              <a:cs typeface="Nunito Black"/>
              <a:sym typeface="Nunito Black"/>
            </a:endParaRPr>
          </a:p>
        </p:txBody>
      </p:sp>
      <p:sp>
        <p:nvSpPr>
          <p:cNvPr id="1142" name="Google Shape;1142;p135"/>
          <p:cNvSpPr txBox="1"/>
          <p:nvPr>
            <p:ph idx="2" type="body"/>
          </p:nvPr>
        </p:nvSpPr>
        <p:spPr>
          <a:xfrm>
            <a:off x="1186430" y="8336280"/>
            <a:ext cx="2927700" cy="9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Medium"/>
                <a:ea typeface="Nunito Medium"/>
                <a:cs typeface="Nunito Medium"/>
                <a:sym typeface="Nunito Medium"/>
              </a:rPr>
              <a:t>Prepared by Katharine Harshman</a:t>
            </a:r>
            <a:endParaRPr>
              <a:latin typeface="Nunito Medium"/>
              <a:ea typeface="Nunito Medium"/>
              <a:cs typeface="Nunito Medium"/>
              <a:sym typeface="Nunito Medium"/>
            </a:endParaRPr>
          </a:p>
          <a:p>
            <a:pPr indent="0" lvl="0" marL="0" rtl="0" algn="l">
              <a:spcBef>
                <a:spcPts val="0"/>
              </a:spcBef>
              <a:spcAft>
                <a:spcPts val="0"/>
              </a:spcAft>
              <a:buNone/>
            </a:pPr>
            <a:r>
              <a:rPr lang="en">
                <a:latin typeface="Nunito Medium"/>
                <a:ea typeface="Nunito Medium"/>
                <a:cs typeface="Nunito Medium"/>
                <a:sym typeface="Nunito Medium"/>
              </a:rPr>
              <a:t>BUS 522 Competency #16 Jan 2025</a:t>
            </a:r>
            <a:endParaRPr>
              <a:latin typeface="Nunito Medium"/>
              <a:ea typeface="Nunito Medium"/>
              <a:cs typeface="Nunito Medium"/>
              <a:sym typeface="Nunito Medium"/>
            </a:endParaRPr>
          </a:p>
        </p:txBody>
      </p:sp>
      <p:cxnSp>
        <p:nvCxnSpPr>
          <p:cNvPr id="1143" name="Google Shape;1143;p135"/>
          <p:cNvCxnSpPr/>
          <p:nvPr/>
        </p:nvCxnSpPr>
        <p:spPr>
          <a:xfrm>
            <a:off x="1058325" y="1280575"/>
            <a:ext cx="0" cy="2825700"/>
          </a:xfrm>
          <a:prstGeom prst="straightConnector1">
            <a:avLst/>
          </a:prstGeom>
          <a:noFill/>
          <a:ln cap="flat" cmpd="sng" w="28575">
            <a:solidFill>
              <a:srgbClr val="CFE2F3"/>
            </a:solidFill>
            <a:prstDash val="dot"/>
            <a:round/>
            <a:headEnd len="med" w="med" type="none"/>
            <a:tailEnd len="med" w="med" type="none"/>
          </a:ln>
        </p:spPr>
      </p:cxnSp>
      <p:sp>
        <p:nvSpPr>
          <p:cNvPr id="1144" name="Google Shape;1144;p135"/>
          <p:cNvSpPr txBox="1"/>
          <p:nvPr>
            <p:ph idx="12" type="sldNum"/>
          </p:nvPr>
        </p:nvSpPr>
        <p:spPr>
          <a:xfrm>
            <a:off x="7120866" y="9593397"/>
            <a:ext cx="466500" cy="76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000">
                <a:solidFill>
                  <a:srgbClr val="FFFFFF"/>
                </a:solidFill>
              </a:rPr>
              <a:t>‹#›</a:t>
            </a:fld>
            <a:endParaRPr b="1" sz="10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keting Plan">
  <a:themeElements>
    <a:clrScheme name="Simple Light">
      <a:dk1>
        <a:srgbClr val="1D1D1D"/>
      </a:dk1>
      <a:lt1>
        <a:srgbClr val="FFFFFF"/>
      </a:lt1>
      <a:dk2>
        <a:srgbClr val="ECC015"/>
      </a:dk2>
      <a:lt2>
        <a:srgbClr val="B54125"/>
      </a:lt2>
      <a:accent1>
        <a:srgbClr val="6F6F6F"/>
      </a:accent1>
      <a:accent2>
        <a:srgbClr val="F3F3F3"/>
      </a:accent2>
      <a:accent3>
        <a:srgbClr val="1F2124"/>
      </a:accent3>
      <a:accent4>
        <a:srgbClr val="6AA84F"/>
      </a:accent4>
      <a:accent5>
        <a:srgbClr val="E69138"/>
      </a:accent5>
      <a:accent6>
        <a:srgbClr val="0B5394"/>
      </a:accent6>
      <a:hlink>
        <a:srgbClr val="B541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rketing Plan">
  <a:themeElements>
    <a:clrScheme name="Simple Light">
      <a:dk1>
        <a:srgbClr val="1D1D1D"/>
      </a:dk1>
      <a:lt1>
        <a:srgbClr val="FFFFFF"/>
      </a:lt1>
      <a:dk2>
        <a:srgbClr val="ECC015"/>
      </a:dk2>
      <a:lt2>
        <a:srgbClr val="B54125"/>
      </a:lt2>
      <a:accent1>
        <a:srgbClr val="6F6F6F"/>
      </a:accent1>
      <a:accent2>
        <a:srgbClr val="F3F3F3"/>
      </a:accent2>
      <a:accent3>
        <a:srgbClr val="1F2124"/>
      </a:accent3>
      <a:accent4>
        <a:srgbClr val="6AA84F"/>
      </a:accent4>
      <a:accent5>
        <a:srgbClr val="E69138"/>
      </a:accent5>
      <a:accent6>
        <a:srgbClr val="0B5394"/>
      </a:accent6>
      <a:hlink>
        <a:srgbClr val="B541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