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Inter SemiBold"/>
      <p:regular r:id="rId16"/>
      <p:bold r:id="rId17"/>
      <p:italic r:id="rId18"/>
      <p:boldItalic r:id="rId19"/>
    </p:embeddedFont>
    <p:embeddedFont>
      <p:font typeface="Inter Light"/>
      <p:regular r:id="rId20"/>
      <p:bold r:id="rId21"/>
      <p:italic r:id="rId22"/>
      <p:boldItalic r:id="rId23"/>
    </p:embeddedFont>
    <p:embeddedFont>
      <p:font typeface="Inter"/>
      <p:regular r:id="rId24"/>
      <p:bold r:id="rId25"/>
      <p:italic r:id="rId26"/>
      <p:boldItalic r:id="rId27"/>
    </p:embeddedFont>
    <p:embeddedFont>
      <p:font typeface="Inter ExtraBold"/>
      <p:bold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Light-regular.fntdata"/><Relationship Id="rId22" Type="http://schemas.openxmlformats.org/officeDocument/2006/relationships/font" Target="fonts/InterLight-italic.fntdata"/><Relationship Id="rId21" Type="http://schemas.openxmlformats.org/officeDocument/2006/relationships/font" Target="fonts/InterLight-bold.fntdata"/><Relationship Id="rId24" Type="http://schemas.openxmlformats.org/officeDocument/2006/relationships/font" Target="fonts/Inter-regular.fntdata"/><Relationship Id="rId23" Type="http://schemas.openxmlformats.org/officeDocument/2006/relationships/font" Target="fonts/InterLigh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nter-italic.fntdata"/><Relationship Id="rId25" Type="http://schemas.openxmlformats.org/officeDocument/2006/relationships/font" Target="fonts/Inter-bold.fntdata"/><Relationship Id="rId28" Type="http://schemas.openxmlformats.org/officeDocument/2006/relationships/font" Target="fonts/InterExtraBold-bold.fntdata"/><Relationship Id="rId27" Type="http://schemas.openxmlformats.org/officeDocument/2006/relationships/font" Target="fonts/Inter-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nterExtraBold-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InterSemiBold-bold.fntdata"/><Relationship Id="rId16" Type="http://schemas.openxmlformats.org/officeDocument/2006/relationships/font" Target="fonts/InterSemiBold-regular.fntdata"/><Relationship Id="rId19" Type="http://schemas.openxmlformats.org/officeDocument/2006/relationships/font" Target="fonts/InterSemiBold-boldItalic.fntdata"/><Relationship Id="rId18" Type="http://schemas.openxmlformats.org/officeDocument/2006/relationships/font" Target="fonts/InterSemi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21baff15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21baff15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321baff15f7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321baff15f7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21baff15f7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21baff15f7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21baff15f7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21baff15f7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21baff15f7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21baff15f7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21baff15f7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21baff15f7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21baff15f7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21baff15f7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21baff15f7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21baff15f7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21baff15f7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21baff15f7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21baff15f7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321baff15f7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11" name="Google Shape;11;p2"/>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a:buNone/>
              <a:defRPr sz="1800">
                <a:solidFill>
                  <a:schemeClr val="lt2"/>
                </a:solidFill>
              </a:defRPr>
            </a:lvl2pPr>
            <a:lvl3pPr lvl="2">
              <a:spcBef>
                <a:spcPts val="0"/>
              </a:spcBef>
              <a:spcAft>
                <a:spcPts val="0"/>
              </a:spcAft>
              <a:buClr>
                <a:schemeClr val="lt2"/>
              </a:buClr>
              <a:buSzPts val="1800"/>
              <a:buFont typeface="Inter"/>
              <a:buNone/>
              <a:defRPr sz="1800">
                <a:solidFill>
                  <a:schemeClr val="lt2"/>
                </a:solidFill>
              </a:defRPr>
            </a:lvl3pPr>
            <a:lvl4pPr lvl="3">
              <a:spcBef>
                <a:spcPts val="0"/>
              </a:spcBef>
              <a:spcAft>
                <a:spcPts val="0"/>
              </a:spcAft>
              <a:buClr>
                <a:schemeClr val="lt2"/>
              </a:buClr>
              <a:buSzPts val="1800"/>
              <a:buFont typeface="Inter"/>
              <a:buNone/>
              <a:defRPr sz="1800">
                <a:solidFill>
                  <a:schemeClr val="lt2"/>
                </a:solidFill>
              </a:defRPr>
            </a:lvl4pPr>
            <a:lvl5pPr lvl="4">
              <a:spcBef>
                <a:spcPts val="0"/>
              </a:spcBef>
              <a:spcAft>
                <a:spcPts val="0"/>
              </a:spcAft>
              <a:buClr>
                <a:schemeClr val="lt2"/>
              </a:buClr>
              <a:buSzPts val="1800"/>
              <a:buFont typeface="Inter"/>
              <a:buNone/>
              <a:defRPr sz="1800">
                <a:solidFill>
                  <a:schemeClr val="lt2"/>
                </a:solidFill>
              </a:defRPr>
            </a:lvl5pPr>
            <a:lvl6pPr lvl="5">
              <a:spcBef>
                <a:spcPts val="0"/>
              </a:spcBef>
              <a:spcAft>
                <a:spcPts val="0"/>
              </a:spcAft>
              <a:buClr>
                <a:schemeClr val="lt2"/>
              </a:buClr>
              <a:buSzPts val="1800"/>
              <a:buFont typeface="Inter"/>
              <a:buNone/>
              <a:defRPr sz="1800">
                <a:solidFill>
                  <a:schemeClr val="lt2"/>
                </a:solidFill>
              </a:defRPr>
            </a:lvl6pPr>
            <a:lvl7pPr lvl="6">
              <a:spcBef>
                <a:spcPts val="0"/>
              </a:spcBef>
              <a:spcAft>
                <a:spcPts val="0"/>
              </a:spcAft>
              <a:buClr>
                <a:schemeClr val="lt2"/>
              </a:buClr>
              <a:buSzPts val="1800"/>
              <a:buFont typeface="Inter"/>
              <a:buNone/>
              <a:defRPr sz="1800">
                <a:solidFill>
                  <a:schemeClr val="lt2"/>
                </a:solidFill>
              </a:defRPr>
            </a:lvl7pPr>
            <a:lvl8pPr lvl="7">
              <a:spcBef>
                <a:spcPts val="0"/>
              </a:spcBef>
              <a:spcAft>
                <a:spcPts val="0"/>
              </a:spcAft>
              <a:buClr>
                <a:schemeClr val="lt2"/>
              </a:buClr>
              <a:buSzPts val="1800"/>
              <a:buFont typeface="Inter"/>
              <a:buNone/>
              <a:defRPr sz="1800">
                <a:solidFill>
                  <a:schemeClr val="lt2"/>
                </a:solidFill>
              </a:defRPr>
            </a:lvl8pPr>
            <a:lvl9pPr lvl="8">
              <a:spcBef>
                <a:spcPts val="0"/>
              </a:spcBef>
              <a:spcAft>
                <a:spcPts val="0"/>
              </a:spcAft>
              <a:buClr>
                <a:schemeClr val="lt2"/>
              </a:buClr>
              <a:buSzPts val="1800"/>
              <a:buFont typeface="Inter"/>
              <a:buNone/>
              <a:defRPr sz="1800">
                <a:solidFill>
                  <a:schemeClr val="lt2"/>
                </a:solidFill>
              </a:defRPr>
            </a:lvl9pPr>
          </a:lstStyle>
          <a:p/>
        </p:txBody>
      </p:sp>
      <p:cxnSp>
        <p:nvCxnSpPr>
          <p:cNvPr id="12" name="Google Shape;12;p2"/>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3" name="Google Shape;13;p2"/>
          <p:cNvSpPr/>
          <p:nvPr>
            <p:ph idx="3" type="pic"/>
          </p:nvPr>
        </p:nvSpPr>
        <p:spPr>
          <a:xfrm>
            <a:off x="5039775" y="196800"/>
            <a:ext cx="3905400" cy="4749900"/>
          </a:xfrm>
          <a:prstGeom prst="roundRect">
            <a:avLst>
              <a:gd fmla="val 2053" name="adj"/>
            </a:avLst>
          </a:prstGeom>
          <a:noFill/>
          <a:ln>
            <a:noFill/>
          </a:ln>
        </p:spPr>
      </p:sp>
      <p:sp>
        <p:nvSpPr>
          <p:cNvPr id="14" name="Google Shape;14;p2"/>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5" name="Google Shape;15;p2"/>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
        <p:nvSpPr>
          <p:cNvPr id="16" name="Google Shape;16;p2"/>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 Breakdown">
  <p:cSld name="SECTION_TITLE_AND_DESCRIPTION_1">
    <p:bg>
      <p:bgPr>
        <a:solidFill>
          <a:schemeClr val="dk2"/>
        </a:solidFill>
      </p:bgPr>
    </p:bg>
    <p:spTree>
      <p:nvGrpSpPr>
        <p:cNvPr id="97" name="Shape 97"/>
        <p:cNvGrpSpPr/>
        <p:nvPr/>
      </p:nvGrpSpPr>
      <p:grpSpPr>
        <a:xfrm>
          <a:off x="0" y="0"/>
          <a:ext cx="0" cy="0"/>
          <a:chOff x="0" y="0"/>
          <a:chExt cx="0" cy="0"/>
        </a:xfrm>
      </p:grpSpPr>
      <p:sp>
        <p:nvSpPr>
          <p:cNvPr id="98" name="Google Shape;98;p11"/>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99" name="Google Shape;99;p11"/>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00" name="Google Shape;100;p11"/>
          <p:cNvSpPr txBox="1"/>
          <p:nvPr>
            <p:ph idx="1" type="subTitle"/>
          </p:nvPr>
        </p:nvSpPr>
        <p:spPr>
          <a:xfrm>
            <a:off x="34865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01" name="Google Shape;101;p11"/>
          <p:cNvSpPr txBox="1"/>
          <p:nvPr>
            <p:ph idx="2" type="body"/>
          </p:nvPr>
        </p:nvSpPr>
        <p:spPr>
          <a:xfrm>
            <a:off x="34160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cxnSp>
        <p:nvCxnSpPr>
          <p:cNvPr id="102" name="Google Shape;102;p11"/>
          <p:cNvCxnSpPr>
            <a:endCxn id="103" idx="2"/>
          </p:cNvCxnSpPr>
          <p:nvPr/>
        </p:nvCxnSpPr>
        <p:spPr>
          <a:xfrm>
            <a:off x="2904275"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104" name="Google Shape;104;p11"/>
          <p:cNvCxnSpPr/>
          <p:nvPr/>
        </p:nvCxnSpPr>
        <p:spPr>
          <a:xfrm>
            <a:off x="4765924"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105" name="Google Shape;105;p11"/>
          <p:cNvCxnSpPr/>
          <p:nvPr/>
        </p:nvCxnSpPr>
        <p:spPr>
          <a:xfrm>
            <a:off x="6635736" y="2048466"/>
            <a:ext cx="771900" cy="0"/>
          </a:xfrm>
          <a:prstGeom prst="straightConnector1">
            <a:avLst/>
          </a:prstGeom>
          <a:noFill/>
          <a:ln cap="flat" cmpd="sng" w="19050">
            <a:solidFill>
              <a:schemeClr val="lt1"/>
            </a:solidFill>
            <a:prstDash val="solid"/>
            <a:round/>
            <a:headEnd len="med" w="med" type="none"/>
            <a:tailEnd len="med" w="med" type="none"/>
          </a:ln>
        </p:spPr>
      </p:cxnSp>
      <p:sp>
        <p:nvSpPr>
          <p:cNvPr id="103" name="Google Shape;103;p11"/>
          <p:cNvSpPr/>
          <p:nvPr/>
        </p:nvSpPr>
        <p:spPr>
          <a:xfrm>
            <a:off x="367617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06" name="Google Shape;106;p11"/>
          <p:cNvSpPr/>
          <p:nvPr/>
        </p:nvSpPr>
        <p:spPr>
          <a:xfrm>
            <a:off x="5548513"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07" name="Google Shape;107;p11"/>
          <p:cNvSpPr/>
          <p:nvPr/>
        </p:nvSpPr>
        <p:spPr>
          <a:xfrm>
            <a:off x="741772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08" name="Google Shape;108;p11"/>
          <p:cNvSpPr txBox="1"/>
          <p:nvPr>
            <p:ph idx="3" type="subTitle"/>
          </p:nvPr>
        </p:nvSpPr>
        <p:spPr>
          <a:xfrm>
            <a:off x="535892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09" name="Google Shape;109;p11"/>
          <p:cNvSpPr txBox="1"/>
          <p:nvPr>
            <p:ph idx="4" type="body"/>
          </p:nvPr>
        </p:nvSpPr>
        <p:spPr>
          <a:xfrm>
            <a:off x="528842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10" name="Google Shape;110;p11"/>
          <p:cNvSpPr txBox="1"/>
          <p:nvPr>
            <p:ph idx="5" type="subTitle"/>
          </p:nvPr>
        </p:nvSpPr>
        <p:spPr>
          <a:xfrm>
            <a:off x="72312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11" name="Google Shape;111;p11"/>
          <p:cNvSpPr txBox="1"/>
          <p:nvPr>
            <p:ph idx="6" type="body"/>
          </p:nvPr>
        </p:nvSpPr>
        <p:spPr>
          <a:xfrm>
            <a:off x="71607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12" name="Google Shape;112;p11"/>
          <p:cNvSpPr/>
          <p:nvPr/>
        </p:nvSpPr>
        <p:spPr>
          <a:xfrm>
            <a:off x="603475" y="2706950"/>
            <a:ext cx="2313300" cy="1413600"/>
          </a:xfrm>
          <a:prstGeom prst="roundRect">
            <a:avLst>
              <a:gd fmla="val 741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t/>
            </a:r>
            <a:endParaRPr>
              <a:solidFill>
                <a:srgbClr val="F6F5EC"/>
              </a:solidFill>
            </a:endParaRPr>
          </a:p>
        </p:txBody>
      </p:sp>
      <p:sp>
        <p:nvSpPr>
          <p:cNvPr id="113" name="Google Shape;113;p11"/>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14" name="Google Shape;114;p11"/>
          <p:cNvSpPr txBox="1"/>
          <p:nvPr>
            <p:ph idx="7" type="body"/>
          </p:nvPr>
        </p:nvSpPr>
        <p:spPr>
          <a:xfrm>
            <a:off x="603475" y="2758400"/>
            <a:ext cx="2313300" cy="13107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Clr>
                <a:schemeClr val="lt1"/>
              </a:buClr>
              <a:buSzPts val="1200"/>
              <a:buFont typeface="Inter"/>
              <a:buChar char="●"/>
              <a:defRPr>
                <a:solidFill>
                  <a:schemeClr val="lt1"/>
                </a:solidFill>
              </a:defRPr>
            </a:lvl1pPr>
            <a:lvl2pPr indent="-304800" lvl="1" marL="914400" algn="ctr">
              <a:spcBef>
                <a:spcPts val="0"/>
              </a:spcBef>
              <a:spcAft>
                <a:spcPts val="0"/>
              </a:spcAft>
              <a:buClr>
                <a:schemeClr val="lt1"/>
              </a:buClr>
              <a:buSzPts val="1200"/>
              <a:buFont typeface="Inter"/>
              <a:buChar char="○"/>
              <a:defRPr>
                <a:solidFill>
                  <a:schemeClr val="lt1"/>
                </a:solidFill>
              </a:defRPr>
            </a:lvl2pPr>
            <a:lvl3pPr indent="-304800" lvl="2" marL="1371600" algn="ctr">
              <a:spcBef>
                <a:spcPts val="0"/>
              </a:spcBef>
              <a:spcAft>
                <a:spcPts val="0"/>
              </a:spcAft>
              <a:buClr>
                <a:schemeClr val="lt1"/>
              </a:buClr>
              <a:buSzPts val="1200"/>
              <a:buFont typeface="Inter"/>
              <a:buChar char="■"/>
              <a:defRPr>
                <a:solidFill>
                  <a:schemeClr val="lt1"/>
                </a:solidFill>
              </a:defRPr>
            </a:lvl3pPr>
            <a:lvl4pPr indent="-304800" lvl="3" marL="1828800" algn="ctr">
              <a:spcBef>
                <a:spcPts val="0"/>
              </a:spcBef>
              <a:spcAft>
                <a:spcPts val="0"/>
              </a:spcAft>
              <a:buClr>
                <a:schemeClr val="lt1"/>
              </a:buClr>
              <a:buSzPts val="1200"/>
              <a:buFont typeface="Inter"/>
              <a:buChar char="●"/>
              <a:defRPr>
                <a:solidFill>
                  <a:schemeClr val="lt1"/>
                </a:solidFill>
              </a:defRPr>
            </a:lvl4pPr>
            <a:lvl5pPr indent="-304800" lvl="4" marL="2286000" algn="ctr">
              <a:spcBef>
                <a:spcPts val="0"/>
              </a:spcBef>
              <a:spcAft>
                <a:spcPts val="0"/>
              </a:spcAft>
              <a:buClr>
                <a:schemeClr val="lt1"/>
              </a:buClr>
              <a:buSzPts val="1200"/>
              <a:buFont typeface="Inter"/>
              <a:buChar char="○"/>
              <a:defRPr>
                <a:solidFill>
                  <a:schemeClr val="lt1"/>
                </a:solidFill>
              </a:defRPr>
            </a:lvl5pPr>
            <a:lvl6pPr indent="-304800" lvl="5" marL="2743200" algn="ctr">
              <a:spcBef>
                <a:spcPts val="0"/>
              </a:spcBef>
              <a:spcAft>
                <a:spcPts val="0"/>
              </a:spcAft>
              <a:buClr>
                <a:schemeClr val="lt1"/>
              </a:buClr>
              <a:buSzPts val="1200"/>
              <a:buFont typeface="Inter"/>
              <a:buChar char="■"/>
              <a:defRPr>
                <a:solidFill>
                  <a:schemeClr val="lt1"/>
                </a:solidFill>
              </a:defRPr>
            </a:lvl6pPr>
            <a:lvl7pPr indent="-304800" lvl="6" marL="3200400" algn="ctr">
              <a:spcBef>
                <a:spcPts val="0"/>
              </a:spcBef>
              <a:spcAft>
                <a:spcPts val="0"/>
              </a:spcAft>
              <a:buClr>
                <a:schemeClr val="lt1"/>
              </a:buClr>
              <a:buSzPts val="1200"/>
              <a:buFont typeface="Inter"/>
              <a:buChar char="●"/>
              <a:defRPr>
                <a:solidFill>
                  <a:schemeClr val="lt1"/>
                </a:solidFill>
              </a:defRPr>
            </a:lvl7pPr>
            <a:lvl8pPr indent="-304800" lvl="7" marL="3657600" algn="ctr">
              <a:spcBef>
                <a:spcPts val="0"/>
              </a:spcBef>
              <a:spcAft>
                <a:spcPts val="0"/>
              </a:spcAft>
              <a:buClr>
                <a:schemeClr val="lt1"/>
              </a:buClr>
              <a:buSzPts val="1200"/>
              <a:buFont typeface="Inter"/>
              <a:buChar char="○"/>
              <a:defRPr>
                <a:solidFill>
                  <a:schemeClr val="lt1"/>
                </a:solidFill>
              </a:defRPr>
            </a:lvl8pPr>
            <a:lvl9pPr indent="-304800" lvl="8" marL="4114800" algn="ctr">
              <a:spcBef>
                <a:spcPts val="0"/>
              </a:spcBef>
              <a:spcAft>
                <a:spcPts val="0"/>
              </a:spcAft>
              <a:buClr>
                <a:schemeClr val="lt1"/>
              </a:buClr>
              <a:buSzPts val="1200"/>
              <a:buFont typeface="Inter"/>
              <a:buChar char="■"/>
              <a:defRPr>
                <a:solidFill>
                  <a:schemeClr val="lt1"/>
                </a:solidFill>
              </a:defRPr>
            </a:lvl9pPr>
          </a:lstStyle>
          <a:p/>
        </p:txBody>
      </p:sp>
      <p:sp>
        <p:nvSpPr>
          <p:cNvPr id="115" name="Google Shape;115;p11"/>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16" name="Google Shape;116;p11"/>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Graph">
  <p:cSld name="CAPTION_ONLY">
    <p:bg>
      <p:bgPr>
        <a:solidFill>
          <a:schemeClr val="lt1"/>
        </a:solidFill>
      </p:bgPr>
    </p:bg>
    <p:spTree>
      <p:nvGrpSpPr>
        <p:cNvPr id="117" name="Shape 117"/>
        <p:cNvGrpSpPr/>
        <p:nvPr/>
      </p:nvGrpSpPr>
      <p:grpSpPr>
        <a:xfrm>
          <a:off x="0" y="0"/>
          <a:ext cx="0" cy="0"/>
          <a:chOff x="0" y="0"/>
          <a:chExt cx="0" cy="0"/>
        </a:xfrm>
      </p:grpSpPr>
      <p:cxnSp>
        <p:nvCxnSpPr>
          <p:cNvPr id="118" name="Google Shape;118;p12"/>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19" name="Google Shape;119;p12"/>
          <p:cNvSpPr txBox="1"/>
          <p:nvPr>
            <p:ph type="title"/>
          </p:nvPr>
        </p:nvSpPr>
        <p:spPr>
          <a:xfrm>
            <a:off x="452575" y="596800"/>
            <a:ext cx="4418100" cy="1370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20" name="Google Shape;120;p12"/>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121" name="Google Shape;121;p12"/>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22" name="Google Shape;122;p12"/>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accent2"/>
                </a:solidFill>
                <a:latin typeface="Inter Light"/>
                <a:ea typeface="Inter Light"/>
                <a:cs typeface="Inter Light"/>
                <a:sym typeface="Inter Light"/>
              </a:defRPr>
            </a:lvl1pPr>
            <a:lvl2pPr lvl="1" rtl="0" algn="ctr">
              <a:buNone/>
              <a:defRPr sz="800">
                <a:solidFill>
                  <a:schemeClr val="accent2"/>
                </a:solidFill>
                <a:latin typeface="Inter Light"/>
                <a:ea typeface="Inter Light"/>
                <a:cs typeface="Inter Light"/>
                <a:sym typeface="Inter Light"/>
              </a:defRPr>
            </a:lvl2pPr>
            <a:lvl3pPr lvl="2" rtl="0" algn="ctr">
              <a:buNone/>
              <a:defRPr sz="800">
                <a:solidFill>
                  <a:schemeClr val="accent2"/>
                </a:solidFill>
                <a:latin typeface="Inter Light"/>
                <a:ea typeface="Inter Light"/>
                <a:cs typeface="Inter Light"/>
                <a:sym typeface="Inter Light"/>
              </a:defRPr>
            </a:lvl3pPr>
            <a:lvl4pPr lvl="3" rtl="0" algn="ctr">
              <a:buNone/>
              <a:defRPr sz="800">
                <a:solidFill>
                  <a:schemeClr val="accent2"/>
                </a:solidFill>
                <a:latin typeface="Inter Light"/>
                <a:ea typeface="Inter Light"/>
                <a:cs typeface="Inter Light"/>
                <a:sym typeface="Inter Light"/>
              </a:defRPr>
            </a:lvl4pPr>
            <a:lvl5pPr lvl="4" rtl="0" algn="ctr">
              <a:buNone/>
              <a:defRPr sz="800">
                <a:solidFill>
                  <a:schemeClr val="accent2"/>
                </a:solidFill>
                <a:latin typeface="Inter Light"/>
                <a:ea typeface="Inter Light"/>
                <a:cs typeface="Inter Light"/>
                <a:sym typeface="Inter Light"/>
              </a:defRPr>
            </a:lvl5pPr>
            <a:lvl6pPr lvl="5" rtl="0" algn="ctr">
              <a:buNone/>
              <a:defRPr sz="800">
                <a:solidFill>
                  <a:schemeClr val="accent2"/>
                </a:solidFill>
                <a:latin typeface="Inter Light"/>
                <a:ea typeface="Inter Light"/>
                <a:cs typeface="Inter Light"/>
                <a:sym typeface="Inter Light"/>
              </a:defRPr>
            </a:lvl6pPr>
            <a:lvl7pPr lvl="6" rtl="0" algn="ctr">
              <a:buNone/>
              <a:defRPr sz="800">
                <a:solidFill>
                  <a:schemeClr val="accent2"/>
                </a:solidFill>
                <a:latin typeface="Inter Light"/>
                <a:ea typeface="Inter Light"/>
                <a:cs typeface="Inter Light"/>
                <a:sym typeface="Inter Light"/>
              </a:defRPr>
            </a:lvl7pPr>
            <a:lvl8pPr lvl="7" rtl="0" algn="ctr">
              <a:buNone/>
              <a:defRPr sz="800">
                <a:solidFill>
                  <a:schemeClr val="accent2"/>
                </a:solidFill>
                <a:latin typeface="Inter Light"/>
                <a:ea typeface="Inter Light"/>
                <a:cs typeface="Inter Light"/>
                <a:sym typeface="Inter Light"/>
              </a:defRPr>
            </a:lvl8pPr>
            <a:lvl9pPr lvl="8" rtl="0"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23" name="Google Shape;123;p12"/>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Header">
  <p:cSld name="BIG_NUMBER">
    <p:bg>
      <p:bgPr>
        <a:solidFill>
          <a:schemeClr val="dk2"/>
        </a:solidFill>
      </p:bgPr>
    </p:bg>
    <p:spTree>
      <p:nvGrpSpPr>
        <p:cNvPr id="124" name="Shape 124"/>
        <p:cNvGrpSpPr/>
        <p:nvPr/>
      </p:nvGrpSpPr>
      <p:grpSpPr>
        <a:xfrm>
          <a:off x="0" y="0"/>
          <a:ext cx="0" cy="0"/>
          <a:chOff x="0" y="0"/>
          <a:chExt cx="0" cy="0"/>
        </a:xfrm>
      </p:grpSpPr>
      <p:sp>
        <p:nvSpPr>
          <p:cNvPr id="125" name="Google Shape;125;p13"/>
          <p:cNvSpPr/>
          <p:nvPr>
            <p:ph idx="2" type="pic"/>
          </p:nvPr>
        </p:nvSpPr>
        <p:spPr>
          <a:xfrm>
            <a:off x="213750" y="586950"/>
            <a:ext cx="8701800" cy="2327100"/>
          </a:xfrm>
          <a:prstGeom prst="roundRect">
            <a:avLst>
              <a:gd fmla="val 3913" name="adj"/>
            </a:avLst>
          </a:prstGeom>
          <a:noFill/>
          <a:ln>
            <a:noFill/>
          </a:ln>
        </p:spPr>
      </p:sp>
      <p:sp>
        <p:nvSpPr>
          <p:cNvPr id="126" name="Google Shape;126;p13"/>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27" name="Google Shape;127;p13"/>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28" name="Google Shape;128;p13"/>
          <p:cNvSpPr txBox="1"/>
          <p:nvPr>
            <p:ph idx="1" type="body"/>
          </p:nvPr>
        </p:nvSpPr>
        <p:spPr>
          <a:xfrm>
            <a:off x="5362800" y="30712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29" name="Google Shape;129;p13"/>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30" name="Google Shape;130;p13"/>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to-Market Strategy" type="blank">
  <p:cSld name="BLANK">
    <p:bg>
      <p:bgPr>
        <a:solidFill>
          <a:schemeClr val="dk1"/>
        </a:solidFill>
      </p:bgPr>
    </p:bg>
    <p:spTree>
      <p:nvGrpSpPr>
        <p:cNvPr id="131" name="Shape 131"/>
        <p:cNvGrpSpPr/>
        <p:nvPr/>
      </p:nvGrpSpPr>
      <p:grpSpPr>
        <a:xfrm>
          <a:off x="0" y="0"/>
          <a:ext cx="0" cy="0"/>
          <a:chOff x="0" y="0"/>
          <a:chExt cx="0" cy="0"/>
        </a:xfrm>
      </p:grpSpPr>
      <p:sp>
        <p:nvSpPr>
          <p:cNvPr id="132" name="Google Shape;132;p14"/>
          <p:cNvSpPr/>
          <p:nvPr>
            <p:ph idx="2" type="pic"/>
          </p:nvPr>
        </p:nvSpPr>
        <p:spPr>
          <a:xfrm>
            <a:off x="6445900" y="626975"/>
            <a:ext cx="1932900" cy="2070000"/>
          </a:xfrm>
          <a:prstGeom prst="roundRect">
            <a:avLst>
              <a:gd fmla="val 5387" name="adj"/>
            </a:avLst>
          </a:prstGeom>
          <a:noFill/>
          <a:ln>
            <a:noFill/>
          </a:ln>
        </p:spPr>
      </p:sp>
      <p:sp>
        <p:nvSpPr>
          <p:cNvPr id="133" name="Google Shape;133;p14"/>
          <p:cNvSpPr/>
          <p:nvPr>
            <p:ph idx="3" type="pic"/>
          </p:nvPr>
        </p:nvSpPr>
        <p:spPr>
          <a:xfrm>
            <a:off x="4210025" y="626975"/>
            <a:ext cx="1932900" cy="2070000"/>
          </a:xfrm>
          <a:prstGeom prst="roundRect">
            <a:avLst>
              <a:gd fmla="val 5387" name="adj"/>
            </a:avLst>
          </a:prstGeom>
          <a:noFill/>
          <a:ln>
            <a:noFill/>
          </a:ln>
        </p:spPr>
      </p:sp>
      <p:cxnSp>
        <p:nvCxnSpPr>
          <p:cNvPr id="134" name="Google Shape;134;p14"/>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35" name="Google Shape;135;p14"/>
          <p:cNvSpPr txBox="1"/>
          <p:nvPr>
            <p:ph type="title"/>
          </p:nvPr>
        </p:nvSpPr>
        <p:spPr>
          <a:xfrm>
            <a:off x="450850" y="596800"/>
            <a:ext cx="40830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36" name="Google Shape;136;p14"/>
          <p:cNvSpPr txBox="1"/>
          <p:nvPr>
            <p:ph idx="1" type="subTitle"/>
          </p:nvPr>
        </p:nvSpPr>
        <p:spPr>
          <a:xfrm>
            <a:off x="4210025"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137" name="Google Shape;137;p14"/>
          <p:cNvSpPr txBox="1"/>
          <p:nvPr>
            <p:ph idx="4" type="body"/>
          </p:nvPr>
        </p:nvSpPr>
        <p:spPr>
          <a:xfrm>
            <a:off x="4210025"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38" name="Google Shape;138;p14"/>
          <p:cNvSpPr txBox="1"/>
          <p:nvPr>
            <p:ph idx="5" type="subTitle"/>
          </p:nvPr>
        </p:nvSpPr>
        <p:spPr>
          <a:xfrm>
            <a:off x="6458950"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139" name="Google Shape;139;p14"/>
          <p:cNvSpPr txBox="1"/>
          <p:nvPr>
            <p:ph idx="6" type="body"/>
          </p:nvPr>
        </p:nvSpPr>
        <p:spPr>
          <a:xfrm>
            <a:off x="6458950"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40" name="Google Shape;140;p14"/>
          <p:cNvSpPr txBox="1"/>
          <p:nvPr>
            <p:ph idx="7" type="body"/>
          </p:nvPr>
        </p:nvSpPr>
        <p:spPr>
          <a:xfrm>
            <a:off x="450850" y="2399275"/>
            <a:ext cx="3048000" cy="211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nter"/>
              <a:buChar char="●"/>
              <a:defRPr>
                <a:solidFill>
                  <a:schemeClr val="lt1"/>
                </a:solidFill>
              </a:defRPr>
            </a:lvl1pPr>
            <a:lvl2pPr indent="-304800" lvl="1" marL="914400">
              <a:spcBef>
                <a:spcPts val="0"/>
              </a:spcBef>
              <a:spcAft>
                <a:spcPts val="0"/>
              </a:spcAft>
              <a:buClr>
                <a:schemeClr val="lt1"/>
              </a:buClr>
              <a:buSzPts val="1200"/>
              <a:buFont typeface="Inter"/>
              <a:buChar char="○"/>
              <a:defRPr>
                <a:solidFill>
                  <a:schemeClr val="lt1"/>
                </a:solidFill>
              </a:defRPr>
            </a:lvl2pPr>
            <a:lvl3pPr indent="-304800" lvl="2" marL="1371600">
              <a:spcBef>
                <a:spcPts val="0"/>
              </a:spcBef>
              <a:spcAft>
                <a:spcPts val="0"/>
              </a:spcAft>
              <a:buClr>
                <a:schemeClr val="lt1"/>
              </a:buClr>
              <a:buSzPts val="1200"/>
              <a:buFont typeface="Inter"/>
              <a:buChar char="■"/>
              <a:defRPr>
                <a:solidFill>
                  <a:schemeClr val="lt1"/>
                </a:solidFill>
              </a:defRPr>
            </a:lvl3pPr>
            <a:lvl4pPr indent="-304800" lvl="3" marL="1828800">
              <a:spcBef>
                <a:spcPts val="0"/>
              </a:spcBef>
              <a:spcAft>
                <a:spcPts val="0"/>
              </a:spcAft>
              <a:buClr>
                <a:schemeClr val="lt1"/>
              </a:buClr>
              <a:buSzPts val="1200"/>
              <a:buFont typeface="Inter"/>
              <a:buChar char="●"/>
              <a:defRPr>
                <a:solidFill>
                  <a:schemeClr val="lt1"/>
                </a:solidFill>
              </a:defRPr>
            </a:lvl4pPr>
            <a:lvl5pPr indent="-304800" lvl="4" marL="2286000">
              <a:spcBef>
                <a:spcPts val="0"/>
              </a:spcBef>
              <a:spcAft>
                <a:spcPts val="0"/>
              </a:spcAft>
              <a:buClr>
                <a:schemeClr val="lt1"/>
              </a:buClr>
              <a:buSzPts val="1200"/>
              <a:buFont typeface="Inter"/>
              <a:buChar char="○"/>
              <a:defRPr>
                <a:solidFill>
                  <a:schemeClr val="lt1"/>
                </a:solidFill>
              </a:defRPr>
            </a:lvl5pPr>
            <a:lvl6pPr indent="-304800" lvl="5" marL="2743200">
              <a:spcBef>
                <a:spcPts val="0"/>
              </a:spcBef>
              <a:spcAft>
                <a:spcPts val="0"/>
              </a:spcAft>
              <a:buClr>
                <a:schemeClr val="lt1"/>
              </a:buClr>
              <a:buSzPts val="1200"/>
              <a:buFont typeface="Inter"/>
              <a:buChar char="■"/>
              <a:defRPr>
                <a:solidFill>
                  <a:schemeClr val="lt1"/>
                </a:solidFill>
              </a:defRPr>
            </a:lvl6pPr>
            <a:lvl7pPr indent="-304800" lvl="6" marL="3200400">
              <a:spcBef>
                <a:spcPts val="0"/>
              </a:spcBef>
              <a:spcAft>
                <a:spcPts val="0"/>
              </a:spcAft>
              <a:buClr>
                <a:schemeClr val="lt1"/>
              </a:buClr>
              <a:buSzPts val="1200"/>
              <a:buFont typeface="Inter"/>
              <a:buChar char="●"/>
              <a:defRPr>
                <a:solidFill>
                  <a:schemeClr val="lt1"/>
                </a:solidFill>
              </a:defRPr>
            </a:lvl7pPr>
            <a:lvl8pPr indent="-304800" lvl="7" marL="3657600">
              <a:spcBef>
                <a:spcPts val="0"/>
              </a:spcBef>
              <a:spcAft>
                <a:spcPts val="0"/>
              </a:spcAft>
              <a:buClr>
                <a:schemeClr val="lt1"/>
              </a:buClr>
              <a:buSzPts val="1200"/>
              <a:buFont typeface="Inter"/>
              <a:buChar char="○"/>
              <a:defRPr>
                <a:solidFill>
                  <a:schemeClr val="lt1"/>
                </a:solidFill>
              </a:defRPr>
            </a:lvl8pPr>
            <a:lvl9pPr indent="-304800" lvl="8" marL="4114800">
              <a:spcBef>
                <a:spcPts val="0"/>
              </a:spcBef>
              <a:spcAft>
                <a:spcPts val="0"/>
              </a:spcAft>
              <a:buClr>
                <a:schemeClr val="lt1"/>
              </a:buClr>
              <a:buSzPts val="1200"/>
              <a:buFont typeface="Inter"/>
              <a:buChar char="■"/>
              <a:defRPr>
                <a:solidFill>
                  <a:schemeClr val="lt1"/>
                </a:solidFill>
              </a:defRPr>
            </a:lvl9pPr>
          </a:lstStyle>
          <a:p/>
        </p:txBody>
      </p:sp>
      <p:sp>
        <p:nvSpPr>
          <p:cNvPr id="141" name="Google Shape;141;p14"/>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42" name="Google Shape;142;p14"/>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43" name="Google Shape;143;p14"/>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lestones">
  <p:cSld name="TITLE_1">
    <p:bg>
      <p:bgPr>
        <a:solidFill>
          <a:schemeClr val="lt1"/>
        </a:solidFill>
      </p:bgPr>
    </p:bg>
    <p:spTree>
      <p:nvGrpSpPr>
        <p:cNvPr id="144" name="Shape 144"/>
        <p:cNvGrpSpPr/>
        <p:nvPr/>
      </p:nvGrpSpPr>
      <p:grpSpPr>
        <a:xfrm>
          <a:off x="0" y="0"/>
          <a:ext cx="0" cy="0"/>
          <a:chOff x="0" y="0"/>
          <a:chExt cx="0" cy="0"/>
        </a:xfrm>
      </p:grpSpPr>
      <p:cxnSp>
        <p:nvCxnSpPr>
          <p:cNvPr id="145" name="Google Shape;145;p15"/>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46" name="Google Shape;146;p15"/>
          <p:cNvSpPr txBox="1"/>
          <p:nvPr>
            <p:ph type="title"/>
          </p:nvPr>
        </p:nvSpPr>
        <p:spPr>
          <a:xfrm>
            <a:off x="452575" y="596800"/>
            <a:ext cx="44181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47" name="Google Shape;147;p15"/>
          <p:cNvSpPr txBox="1"/>
          <p:nvPr>
            <p:ph idx="1" type="subTitle"/>
          </p:nvPr>
        </p:nvSpPr>
        <p:spPr>
          <a:xfrm>
            <a:off x="46782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48" name="Google Shape;148;p15"/>
          <p:cNvSpPr txBox="1"/>
          <p:nvPr>
            <p:ph idx="2" type="body"/>
          </p:nvPr>
        </p:nvSpPr>
        <p:spPr>
          <a:xfrm>
            <a:off x="39162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49" name="Google Shape;149;p15"/>
          <p:cNvSpPr txBox="1"/>
          <p:nvPr>
            <p:ph idx="3" type="subTitle"/>
          </p:nvPr>
        </p:nvSpPr>
        <p:spPr>
          <a:xfrm>
            <a:off x="3052450"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50" name="Google Shape;150;p15"/>
          <p:cNvSpPr txBox="1"/>
          <p:nvPr>
            <p:ph idx="4" type="body"/>
          </p:nvPr>
        </p:nvSpPr>
        <p:spPr>
          <a:xfrm>
            <a:off x="2976250"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51" name="Google Shape;151;p15"/>
          <p:cNvSpPr txBox="1"/>
          <p:nvPr>
            <p:ph idx="5" type="subTitle"/>
          </p:nvPr>
        </p:nvSpPr>
        <p:spPr>
          <a:xfrm>
            <a:off x="563707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52" name="Google Shape;152;p15"/>
          <p:cNvSpPr txBox="1"/>
          <p:nvPr>
            <p:ph idx="6" type="body"/>
          </p:nvPr>
        </p:nvSpPr>
        <p:spPr>
          <a:xfrm>
            <a:off x="556087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53" name="Google Shape;153;p15"/>
          <p:cNvSpPr txBox="1"/>
          <p:nvPr>
            <p:ph idx="7" type="subTitle"/>
          </p:nvPr>
        </p:nvSpPr>
        <p:spPr>
          <a:xfrm>
            <a:off x="46782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54" name="Google Shape;154;p15"/>
          <p:cNvSpPr txBox="1"/>
          <p:nvPr>
            <p:ph idx="8" type="body"/>
          </p:nvPr>
        </p:nvSpPr>
        <p:spPr>
          <a:xfrm>
            <a:off x="39162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55" name="Google Shape;155;p15"/>
          <p:cNvSpPr txBox="1"/>
          <p:nvPr>
            <p:ph idx="9" type="subTitle"/>
          </p:nvPr>
        </p:nvSpPr>
        <p:spPr>
          <a:xfrm>
            <a:off x="3052450"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56" name="Google Shape;156;p15"/>
          <p:cNvSpPr txBox="1"/>
          <p:nvPr>
            <p:ph idx="13" type="body"/>
          </p:nvPr>
        </p:nvSpPr>
        <p:spPr>
          <a:xfrm>
            <a:off x="2976250"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57" name="Google Shape;157;p15"/>
          <p:cNvSpPr txBox="1"/>
          <p:nvPr>
            <p:ph idx="14" type="subTitle"/>
          </p:nvPr>
        </p:nvSpPr>
        <p:spPr>
          <a:xfrm>
            <a:off x="563707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58" name="Google Shape;158;p15"/>
          <p:cNvSpPr txBox="1"/>
          <p:nvPr>
            <p:ph idx="15" type="body"/>
          </p:nvPr>
        </p:nvSpPr>
        <p:spPr>
          <a:xfrm>
            <a:off x="556087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59" name="Google Shape;159;p15"/>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60" name="Google Shape;160;p15"/>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61" name="Google Shape;161;p15"/>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 Benefits">
  <p:cSld name="CUSTOM">
    <p:bg>
      <p:bgPr>
        <a:solidFill>
          <a:schemeClr val="lt1"/>
        </a:solidFill>
      </p:bgPr>
    </p:bg>
    <p:spTree>
      <p:nvGrpSpPr>
        <p:cNvPr id="162" name="Shape 162"/>
        <p:cNvGrpSpPr/>
        <p:nvPr/>
      </p:nvGrpSpPr>
      <p:grpSpPr>
        <a:xfrm>
          <a:off x="0" y="0"/>
          <a:ext cx="0" cy="0"/>
          <a:chOff x="0" y="0"/>
          <a:chExt cx="0" cy="0"/>
        </a:xfrm>
      </p:grpSpPr>
      <p:sp>
        <p:nvSpPr>
          <p:cNvPr id="163" name="Google Shape;16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64" name="Google Shape;164;p16"/>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65" name="Google Shape;165;p16"/>
          <p:cNvSpPr txBox="1"/>
          <p:nvPr>
            <p:ph type="title"/>
          </p:nvPr>
        </p:nvSpPr>
        <p:spPr>
          <a:xfrm>
            <a:off x="452575" y="633600"/>
            <a:ext cx="3954600" cy="1316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200"/>
              <a:buFont typeface="Inter"/>
              <a:buNone/>
              <a:defRPr b="1"/>
            </a:lvl2pPr>
            <a:lvl3pPr lvl="2">
              <a:lnSpc>
                <a:spcPct val="80000"/>
              </a:lnSpc>
              <a:spcBef>
                <a:spcPts val="0"/>
              </a:spcBef>
              <a:spcAft>
                <a:spcPts val="0"/>
              </a:spcAft>
              <a:buSzPts val="4200"/>
              <a:buFont typeface="Inter"/>
              <a:buNone/>
              <a:defRPr b="1"/>
            </a:lvl3pPr>
            <a:lvl4pPr lvl="3">
              <a:lnSpc>
                <a:spcPct val="80000"/>
              </a:lnSpc>
              <a:spcBef>
                <a:spcPts val="0"/>
              </a:spcBef>
              <a:spcAft>
                <a:spcPts val="0"/>
              </a:spcAft>
              <a:buSzPts val="4200"/>
              <a:buFont typeface="Inter"/>
              <a:buNone/>
              <a:defRPr b="1"/>
            </a:lvl4pPr>
            <a:lvl5pPr lvl="4">
              <a:lnSpc>
                <a:spcPct val="80000"/>
              </a:lnSpc>
              <a:spcBef>
                <a:spcPts val="0"/>
              </a:spcBef>
              <a:spcAft>
                <a:spcPts val="0"/>
              </a:spcAft>
              <a:buSzPts val="4200"/>
              <a:buFont typeface="Inter"/>
              <a:buNone/>
              <a:defRPr b="1"/>
            </a:lvl5pPr>
            <a:lvl6pPr lvl="5">
              <a:lnSpc>
                <a:spcPct val="80000"/>
              </a:lnSpc>
              <a:spcBef>
                <a:spcPts val="0"/>
              </a:spcBef>
              <a:spcAft>
                <a:spcPts val="0"/>
              </a:spcAft>
              <a:buSzPts val="4200"/>
              <a:buFont typeface="Inter"/>
              <a:buNone/>
              <a:defRPr b="1"/>
            </a:lvl6pPr>
            <a:lvl7pPr lvl="6">
              <a:lnSpc>
                <a:spcPct val="80000"/>
              </a:lnSpc>
              <a:spcBef>
                <a:spcPts val="0"/>
              </a:spcBef>
              <a:spcAft>
                <a:spcPts val="0"/>
              </a:spcAft>
              <a:buSzPts val="4200"/>
              <a:buFont typeface="Inter"/>
              <a:buNone/>
              <a:defRPr b="1"/>
            </a:lvl7pPr>
            <a:lvl8pPr lvl="7">
              <a:lnSpc>
                <a:spcPct val="80000"/>
              </a:lnSpc>
              <a:spcBef>
                <a:spcPts val="0"/>
              </a:spcBef>
              <a:spcAft>
                <a:spcPts val="0"/>
              </a:spcAft>
              <a:buSzPts val="4200"/>
              <a:buFont typeface="Inter"/>
              <a:buNone/>
              <a:defRPr b="1"/>
            </a:lvl8pPr>
            <a:lvl9pPr lvl="8">
              <a:lnSpc>
                <a:spcPct val="80000"/>
              </a:lnSpc>
              <a:spcBef>
                <a:spcPts val="0"/>
              </a:spcBef>
              <a:spcAft>
                <a:spcPts val="0"/>
              </a:spcAft>
              <a:buSzPts val="4200"/>
              <a:buFont typeface="Inter"/>
              <a:buNone/>
              <a:defRPr b="1"/>
            </a:lvl9pPr>
          </a:lstStyle>
          <a:p/>
        </p:txBody>
      </p:sp>
      <p:sp>
        <p:nvSpPr>
          <p:cNvPr id="166" name="Google Shape;166;p16"/>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167" name="Google Shape;167;p16"/>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68" name="Google Shape;168;p16"/>
          <p:cNvSpPr txBox="1"/>
          <p:nvPr>
            <p:ph idx="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accent2"/>
                </a:solidFill>
                <a:latin typeface="Inter Light"/>
                <a:ea typeface="Inter Light"/>
                <a:cs typeface="Inter Light"/>
                <a:sym typeface="Inter Light"/>
              </a:defRPr>
            </a:lvl1pPr>
            <a:lvl2pPr lvl="1" rtl="0" algn="ctr">
              <a:buNone/>
              <a:defRPr sz="800">
                <a:solidFill>
                  <a:schemeClr val="accent2"/>
                </a:solidFill>
                <a:latin typeface="Inter Light"/>
                <a:ea typeface="Inter Light"/>
                <a:cs typeface="Inter Light"/>
                <a:sym typeface="Inter Light"/>
              </a:defRPr>
            </a:lvl2pPr>
            <a:lvl3pPr lvl="2" rtl="0" algn="ctr">
              <a:buNone/>
              <a:defRPr sz="800">
                <a:solidFill>
                  <a:schemeClr val="accent2"/>
                </a:solidFill>
                <a:latin typeface="Inter Light"/>
                <a:ea typeface="Inter Light"/>
                <a:cs typeface="Inter Light"/>
                <a:sym typeface="Inter Light"/>
              </a:defRPr>
            </a:lvl3pPr>
            <a:lvl4pPr lvl="3" rtl="0" algn="ctr">
              <a:buNone/>
              <a:defRPr sz="800">
                <a:solidFill>
                  <a:schemeClr val="accent2"/>
                </a:solidFill>
                <a:latin typeface="Inter Light"/>
                <a:ea typeface="Inter Light"/>
                <a:cs typeface="Inter Light"/>
                <a:sym typeface="Inter Light"/>
              </a:defRPr>
            </a:lvl4pPr>
            <a:lvl5pPr lvl="4" rtl="0" algn="ctr">
              <a:buNone/>
              <a:defRPr sz="800">
                <a:solidFill>
                  <a:schemeClr val="accent2"/>
                </a:solidFill>
                <a:latin typeface="Inter Light"/>
                <a:ea typeface="Inter Light"/>
                <a:cs typeface="Inter Light"/>
                <a:sym typeface="Inter Light"/>
              </a:defRPr>
            </a:lvl5pPr>
            <a:lvl6pPr lvl="5" rtl="0" algn="ctr">
              <a:buNone/>
              <a:defRPr sz="800">
                <a:solidFill>
                  <a:schemeClr val="accent2"/>
                </a:solidFill>
                <a:latin typeface="Inter Light"/>
                <a:ea typeface="Inter Light"/>
                <a:cs typeface="Inter Light"/>
                <a:sym typeface="Inter Light"/>
              </a:defRPr>
            </a:lvl6pPr>
            <a:lvl7pPr lvl="6" rtl="0" algn="ctr">
              <a:buNone/>
              <a:defRPr sz="800">
                <a:solidFill>
                  <a:schemeClr val="accent2"/>
                </a:solidFill>
                <a:latin typeface="Inter Light"/>
                <a:ea typeface="Inter Light"/>
                <a:cs typeface="Inter Light"/>
                <a:sym typeface="Inter Light"/>
              </a:defRPr>
            </a:lvl7pPr>
            <a:lvl8pPr lvl="7" rtl="0" algn="ctr">
              <a:buNone/>
              <a:defRPr sz="800">
                <a:solidFill>
                  <a:schemeClr val="accent2"/>
                </a:solidFill>
                <a:latin typeface="Inter Light"/>
                <a:ea typeface="Inter Light"/>
                <a:cs typeface="Inter Light"/>
                <a:sym typeface="Inter Light"/>
              </a:defRPr>
            </a:lvl8pPr>
            <a:lvl9pPr lvl="8" rtl="0"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69" name="Google Shape;169;p16"/>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
    <p:bg>
      <p:bgPr>
        <a:solidFill>
          <a:schemeClr val="dk2"/>
        </a:solidFill>
      </p:bgPr>
    </p:bg>
    <p:spTree>
      <p:nvGrpSpPr>
        <p:cNvPr id="170" name="Shape 170"/>
        <p:cNvGrpSpPr/>
        <p:nvPr/>
      </p:nvGrpSpPr>
      <p:grpSpPr>
        <a:xfrm>
          <a:off x="0" y="0"/>
          <a:ext cx="0" cy="0"/>
          <a:chOff x="0" y="0"/>
          <a:chExt cx="0" cy="0"/>
        </a:xfrm>
      </p:grpSpPr>
      <p:sp>
        <p:nvSpPr>
          <p:cNvPr id="171" name="Google Shape;171;p17"/>
          <p:cNvSpPr/>
          <p:nvPr>
            <p:ph idx="2" type="pic"/>
          </p:nvPr>
        </p:nvSpPr>
        <p:spPr>
          <a:xfrm>
            <a:off x="211850" y="203250"/>
            <a:ext cx="4292400" cy="4737000"/>
          </a:xfrm>
          <a:prstGeom prst="roundRect">
            <a:avLst>
              <a:gd fmla="val 3358" name="adj"/>
            </a:avLst>
          </a:prstGeom>
          <a:noFill/>
          <a:ln>
            <a:noFill/>
          </a:ln>
        </p:spPr>
      </p:sp>
      <p:sp>
        <p:nvSpPr>
          <p:cNvPr id="172" name="Google Shape;172;p17"/>
          <p:cNvSpPr/>
          <p:nvPr>
            <p:ph idx="3" type="pic"/>
          </p:nvPr>
        </p:nvSpPr>
        <p:spPr>
          <a:xfrm>
            <a:off x="4639750" y="203250"/>
            <a:ext cx="4292400" cy="4737000"/>
          </a:xfrm>
          <a:prstGeom prst="roundRect">
            <a:avLst>
              <a:gd fmla="val 3358" name="adj"/>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Competition">
  <p:cSld name="CUSTOM_2">
    <p:bg>
      <p:bgPr>
        <a:solidFill>
          <a:schemeClr val="lt1"/>
        </a:solidFill>
      </p:bgPr>
    </p:bg>
    <p:spTree>
      <p:nvGrpSpPr>
        <p:cNvPr id="173" name="Shape 173"/>
        <p:cNvGrpSpPr/>
        <p:nvPr/>
      </p:nvGrpSpPr>
      <p:grpSpPr>
        <a:xfrm>
          <a:off x="0" y="0"/>
          <a:ext cx="0" cy="0"/>
          <a:chOff x="0" y="0"/>
          <a:chExt cx="0" cy="0"/>
        </a:xfrm>
      </p:grpSpPr>
      <p:sp>
        <p:nvSpPr>
          <p:cNvPr id="174" name="Google Shape;174;p18"/>
          <p:cNvSpPr/>
          <p:nvPr>
            <p:ph idx="2" type="pic"/>
          </p:nvPr>
        </p:nvSpPr>
        <p:spPr>
          <a:xfrm>
            <a:off x="4014725" y="557375"/>
            <a:ext cx="1374300" cy="1471500"/>
          </a:xfrm>
          <a:prstGeom prst="roundRect">
            <a:avLst>
              <a:gd fmla="val 7582" name="adj"/>
            </a:avLst>
          </a:prstGeom>
          <a:noFill/>
          <a:ln>
            <a:noFill/>
          </a:ln>
        </p:spPr>
      </p:sp>
      <p:sp>
        <p:nvSpPr>
          <p:cNvPr id="175" name="Google Shape;175;p18"/>
          <p:cNvSpPr/>
          <p:nvPr>
            <p:ph idx="3" type="pic"/>
          </p:nvPr>
        </p:nvSpPr>
        <p:spPr>
          <a:xfrm>
            <a:off x="5688575" y="557375"/>
            <a:ext cx="1374300" cy="1471500"/>
          </a:xfrm>
          <a:prstGeom prst="roundRect">
            <a:avLst>
              <a:gd fmla="val 7582" name="adj"/>
            </a:avLst>
          </a:prstGeom>
          <a:noFill/>
          <a:ln>
            <a:noFill/>
          </a:ln>
        </p:spPr>
      </p:sp>
      <p:sp>
        <p:nvSpPr>
          <p:cNvPr id="176" name="Google Shape;176;p18"/>
          <p:cNvSpPr/>
          <p:nvPr>
            <p:ph idx="4" type="pic"/>
          </p:nvPr>
        </p:nvSpPr>
        <p:spPr>
          <a:xfrm>
            <a:off x="7362425" y="557375"/>
            <a:ext cx="1374300" cy="1471500"/>
          </a:xfrm>
          <a:prstGeom prst="roundRect">
            <a:avLst>
              <a:gd fmla="val 7582" name="adj"/>
            </a:avLst>
          </a:prstGeom>
          <a:noFill/>
          <a:ln>
            <a:noFill/>
          </a:ln>
        </p:spPr>
      </p:sp>
      <p:sp>
        <p:nvSpPr>
          <p:cNvPr id="177" name="Google Shape;177;p18"/>
          <p:cNvSpPr/>
          <p:nvPr>
            <p:ph idx="5" type="pic"/>
          </p:nvPr>
        </p:nvSpPr>
        <p:spPr>
          <a:xfrm>
            <a:off x="4014725" y="2644475"/>
            <a:ext cx="1374300" cy="1471500"/>
          </a:xfrm>
          <a:prstGeom prst="roundRect">
            <a:avLst>
              <a:gd fmla="val 7582" name="adj"/>
            </a:avLst>
          </a:prstGeom>
          <a:noFill/>
          <a:ln>
            <a:noFill/>
          </a:ln>
        </p:spPr>
      </p:sp>
      <p:sp>
        <p:nvSpPr>
          <p:cNvPr id="178" name="Google Shape;178;p18"/>
          <p:cNvSpPr/>
          <p:nvPr>
            <p:ph idx="6" type="pic"/>
          </p:nvPr>
        </p:nvSpPr>
        <p:spPr>
          <a:xfrm>
            <a:off x="5688575" y="2644475"/>
            <a:ext cx="1374300" cy="1471500"/>
          </a:xfrm>
          <a:prstGeom prst="roundRect">
            <a:avLst>
              <a:gd fmla="val 7582" name="adj"/>
            </a:avLst>
          </a:prstGeom>
          <a:noFill/>
          <a:ln>
            <a:noFill/>
          </a:ln>
        </p:spPr>
      </p:sp>
      <p:sp>
        <p:nvSpPr>
          <p:cNvPr id="179" name="Google Shape;179;p18"/>
          <p:cNvSpPr/>
          <p:nvPr>
            <p:ph idx="7" type="pic"/>
          </p:nvPr>
        </p:nvSpPr>
        <p:spPr>
          <a:xfrm>
            <a:off x="7362425" y="2644475"/>
            <a:ext cx="1374300" cy="1471500"/>
          </a:xfrm>
          <a:prstGeom prst="roundRect">
            <a:avLst>
              <a:gd fmla="val 7582" name="adj"/>
            </a:avLst>
          </a:prstGeom>
          <a:noFill/>
          <a:ln>
            <a:noFill/>
          </a:ln>
        </p:spPr>
      </p:sp>
      <p:cxnSp>
        <p:nvCxnSpPr>
          <p:cNvPr id="180" name="Google Shape;180;p18"/>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81" name="Google Shape;181;p18"/>
          <p:cNvSpPr txBox="1"/>
          <p:nvPr>
            <p:ph type="title"/>
          </p:nvPr>
        </p:nvSpPr>
        <p:spPr>
          <a:xfrm>
            <a:off x="452575" y="596800"/>
            <a:ext cx="32625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82" name="Google Shape;182;p18"/>
          <p:cNvSpPr txBox="1"/>
          <p:nvPr>
            <p:ph idx="1" type="subTitle"/>
          </p:nvPr>
        </p:nvSpPr>
        <p:spPr>
          <a:xfrm>
            <a:off x="452575" y="1956400"/>
            <a:ext cx="2616000" cy="627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83" name="Google Shape;183;p18"/>
          <p:cNvSpPr txBox="1"/>
          <p:nvPr>
            <p:ph idx="8" type="body"/>
          </p:nvPr>
        </p:nvSpPr>
        <p:spPr>
          <a:xfrm>
            <a:off x="467825" y="2583700"/>
            <a:ext cx="32472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84" name="Google Shape;184;p18"/>
          <p:cNvSpPr txBox="1"/>
          <p:nvPr>
            <p:ph idx="9" type="subTitle"/>
          </p:nvPr>
        </p:nvSpPr>
        <p:spPr>
          <a:xfrm>
            <a:off x="40147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85" name="Google Shape;185;p18"/>
          <p:cNvSpPr txBox="1"/>
          <p:nvPr>
            <p:ph idx="13" type="subTitle"/>
          </p:nvPr>
        </p:nvSpPr>
        <p:spPr>
          <a:xfrm>
            <a:off x="568857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86" name="Google Shape;186;p18"/>
          <p:cNvSpPr txBox="1"/>
          <p:nvPr>
            <p:ph idx="14" type="subTitle"/>
          </p:nvPr>
        </p:nvSpPr>
        <p:spPr>
          <a:xfrm>
            <a:off x="73624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87" name="Google Shape;187;p18"/>
          <p:cNvSpPr txBox="1"/>
          <p:nvPr>
            <p:ph idx="15" type="subTitle"/>
          </p:nvPr>
        </p:nvSpPr>
        <p:spPr>
          <a:xfrm>
            <a:off x="40147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88" name="Google Shape;188;p18"/>
          <p:cNvSpPr txBox="1"/>
          <p:nvPr>
            <p:ph idx="16" type="subTitle"/>
          </p:nvPr>
        </p:nvSpPr>
        <p:spPr>
          <a:xfrm>
            <a:off x="568857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89" name="Google Shape;189;p18"/>
          <p:cNvSpPr txBox="1"/>
          <p:nvPr>
            <p:ph idx="17" type="subTitle"/>
          </p:nvPr>
        </p:nvSpPr>
        <p:spPr>
          <a:xfrm>
            <a:off x="73624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90" name="Google Shape;190;p18"/>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91" name="Google Shape;191;p18"/>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92" name="Google Shape;192;p18"/>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allery">
  <p:cSld name="CUSTOM_1_1">
    <p:bg>
      <p:bgPr>
        <a:solidFill>
          <a:schemeClr val="dk2"/>
        </a:solidFill>
      </p:bgPr>
    </p:bg>
    <p:spTree>
      <p:nvGrpSpPr>
        <p:cNvPr id="193" name="Shape 193"/>
        <p:cNvGrpSpPr/>
        <p:nvPr/>
      </p:nvGrpSpPr>
      <p:grpSpPr>
        <a:xfrm>
          <a:off x="0" y="0"/>
          <a:ext cx="0" cy="0"/>
          <a:chOff x="0" y="0"/>
          <a:chExt cx="0" cy="0"/>
        </a:xfrm>
      </p:grpSpPr>
      <p:sp>
        <p:nvSpPr>
          <p:cNvPr id="194" name="Google Shape;194;p19"/>
          <p:cNvSpPr/>
          <p:nvPr>
            <p:ph idx="2" type="pic"/>
          </p:nvPr>
        </p:nvSpPr>
        <p:spPr>
          <a:xfrm>
            <a:off x="228625" y="592625"/>
            <a:ext cx="2205000" cy="1215600"/>
          </a:xfrm>
          <a:prstGeom prst="roundRect">
            <a:avLst>
              <a:gd fmla="val 3655" name="adj"/>
            </a:avLst>
          </a:prstGeom>
          <a:noFill/>
          <a:ln>
            <a:noFill/>
          </a:ln>
        </p:spPr>
      </p:sp>
      <p:sp>
        <p:nvSpPr>
          <p:cNvPr id="195" name="Google Shape;195;p19"/>
          <p:cNvSpPr/>
          <p:nvPr>
            <p:ph idx="3" type="pic"/>
          </p:nvPr>
        </p:nvSpPr>
        <p:spPr>
          <a:xfrm>
            <a:off x="3931925" y="592625"/>
            <a:ext cx="2205000" cy="1215600"/>
          </a:xfrm>
          <a:prstGeom prst="roundRect">
            <a:avLst>
              <a:gd fmla="val 3655" name="adj"/>
            </a:avLst>
          </a:prstGeom>
          <a:noFill/>
          <a:ln>
            <a:noFill/>
          </a:ln>
        </p:spPr>
      </p:sp>
      <p:sp>
        <p:nvSpPr>
          <p:cNvPr id="196" name="Google Shape;196;p19"/>
          <p:cNvSpPr/>
          <p:nvPr>
            <p:ph idx="4" type="pic"/>
          </p:nvPr>
        </p:nvSpPr>
        <p:spPr>
          <a:xfrm>
            <a:off x="7635600" y="592625"/>
            <a:ext cx="1135200" cy="1215600"/>
          </a:xfrm>
          <a:prstGeom prst="roundRect">
            <a:avLst>
              <a:gd fmla="val 3655" name="adj"/>
            </a:avLst>
          </a:prstGeom>
          <a:noFill/>
          <a:ln>
            <a:noFill/>
          </a:ln>
        </p:spPr>
      </p:sp>
      <p:sp>
        <p:nvSpPr>
          <p:cNvPr id="197" name="Google Shape;197;p19"/>
          <p:cNvSpPr/>
          <p:nvPr>
            <p:ph idx="5" type="pic"/>
          </p:nvPr>
        </p:nvSpPr>
        <p:spPr>
          <a:xfrm>
            <a:off x="2575300" y="593225"/>
            <a:ext cx="1215000" cy="1215000"/>
          </a:xfrm>
          <a:prstGeom prst="ellipse">
            <a:avLst/>
          </a:prstGeom>
          <a:noFill/>
          <a:ln>
            <a:noFill/>
          </a:ln>
        </p:spPr>
      </p:sp>
      <p:sp>
        <p:nvSpPr>
          <p:cNvPr id="198" name="Google Shape;198;p19"/>
          <p:cNvSpPr/>
          <p:nvPr>
            <p:ph idx="6" type="pic"/>
          </p:nvPr>
        </p:nvSpPr>
        <p:spPr>
          <a:xfrm>
            <a:off x="6278800" y="593225"/>
            <a:ext cx="1215000" cy="1215000"/>
          </a:xfrm>
          <a:prstGeom prst="ellipse">
            <a:avLst/>
          </a:prstGeom>
          <a:noFill/>
          <a:ln>
            <a:noFill/>
          </a:ln>
        </p:spPr>
      </p:sp>
      <p:sp>
        <p:nvSpPr>
          <p:cNvPr id="199" name="Google Shape;199;p19"/>
          <p:cNvSpPr/>
          <p:nvPr>
            <p:ph idx="7" type="pic"/>
          </p:nvPr>
        </p:nvSpPr>
        <p:spPr>
          <a:xfrm>
            <a:off x="228613" y="1964250"/>
            <a:ext cx="1215000" cy="1215000"/>
          </a:xfrm>
          <a:prstGeom prst="ellipse">
            <a:avLst/>
          </a:prstGeom>
          <a:noFill/>
          <a:ln>
            <a:noFill/>
          </a:ln>
        </p:spPr>
      </p:sp>
      <p:sp>
        <p:nvSpPr>
          <p:cNvPr id="200" name="Google Shape;200;p19"/>
          <p:cNvSpPr/>
          <p:nvPr>
            <p:ph idx="8" type="pic"/>
          </p:nvPr>
        </p:nvSpPr>
        <p:spPr>
          <a:xfrm>
            <a:off x="1545425" y="1963950"/>
            <a:ext cx="2205000" cy="1215600"/>
          </a:xfrm>
          <a:prstGeom prst="roundRect">
            <a:avLst>
              <a:gd fmla="val 3655" name="adj"/>
            </a:avLst>
          </a:prstGeom>
          <a:noFill/>
          <a:ln>
            <a:noFill/>
          </a:ln>
        </p:spPr>
      </p:sp>
      <p:sp>
        <p:nvSpPr>
          <p:cNvPr id="201" name="Google Shape;201;p19"/>
          <p:cNvSpPr/>
          <p:nvPr>
            <p:ph idx="9" type="pic"/>
          </p:nvPr>
        </p:nvSpPr>
        <p:spPr>
          <a:xfrm>
            <a:off x="3932063" y="1963950"/>
            <a:ext cx="1135200" cy="1215600"/>
          </a:xfrm>
          <a:prstGeom prst="roundRect">
            <a:avLst>
              <a:gd fmla="val 3655" name="adj"/>
            </a:avLst>
          </a:prstGeom>
          <a:noFill/>
          <a:ln>
            <a:noFill/>
          </a:ln>
        </p:spPr>
      </p:sp>
      <p:sp>
        <p:nvSpPr>
          <p:cNvPr id="202" name="Google Shape;202;p19"/>
          <p:cNvSpPr/>
          <p:nvPr>
            <p:ph idx="13" type="pic"/>
          </p:nvPr>
        </p:nvSpPr>
        <p:spPr>
          <a:xfrm>
            <a:off x="5248888" y="1963950"/>
            <a:ext cx="2205000" cy="1215600"/>
          </a:xfrm>
          <a:prstGeom prst="roundRect">
            <a:avLst>
              <a:gd fmla="val 3655" name="adj"/>
            </a:avLst>
          </a:prstGeom>
          <a:noFill/>
          <a:ln>
            <a:noFill/>
          </a:ln>
        </p:spPr>
      </p:sp>
      <p:sp>
        <p:nvSpPr>
          <p:cNvPr id="203" name="Google Shape;203;p19"/>
          <p:cNvSpPr/>
          <p:nvPr>
            <p:ph idx="14" type="pic"/>
          </p:nvPr>
        </p:nvSpPr>
        <p:spPr>
          <a:xfrm>
            <a:off x="7555713" y="1964250"/>
            <a:ext cx="1215000" cy="1215000"/>
          </a:xfrm>
          <a:prstGeom prst="ellipse">
            <a:avLst/>
          </a:prstGeom>
          <a:noFill/>
          <a:ln>
            <a:noFill/>
          </a:ln>
        </p:spPr>
      </p:sp>
      <p:sp>
        <p:nvSpPr>
          <p:cNvPr id="204" name="Google Shape;204;p19"/>
          <p:cNvSpPr/>
          <p:nvPr>
            <p:ph idx="15" type="pic"/>
          </p:nvPr>
        </p:nvSpPr>
        <p:spPr>
          <a:xfrm>
            <a:off x="228625" y="3335275"/>
            <a:ext cx="2205000" cy="1215600"/>
          </a:xfrm>
          <a:prstGeom prst="roundRect">
            <a:avLst>
              <a:gd fmla="val 3655" name="adj"/>
            </a:avLst>
          </a:prstGeom>
          <a:noFill/>
          <a:ln>
            <a:noFill/>
          </a:ln>
        </p:spPr>
      </p:sp>
      <p:sp>
        <p:nvSpPr>
          <p:cNvPr id="205" name="Google Shape;205;p19"/>
          <p:cNvSpPr/>
          <p:nvPr>
            <p:ph idx="16" type="pic"/>
          </p:nvPr>
        </p:nvSpPr>
        <p:spPr>
          <a:xfrm>
            <a:off x="3931925" y="3335275"/>
            <a:ext cx="2205000" cy="1215600"/>
          </a:xfrm>
          <a:prstGeom prst="roundRect">
            <a:avLst>
              <a:gd fmla="val 3655" name="adj"/>
            </a:avLst>
          </a:prstGeom>
          <a:noFill/>
          <a:ln>
            <a:noFill/>
          </a:ln>
        </p:spPr>
      </p:sp>
      <p:sp>
        <p:nvSpPr>
          <p:cNvPr id="206" name="Google Shape;206;p19"/>
          <p:cNvSpPr/>
          <p:nvPr>
            <p:ph idx="17" type="pic"/>
          </p:nvPr>
        </p:nvSpPr>
        <p:spPr>
          <a:xfrm>
            <a:off x="7635600" y="3335275"/>
            <a:ext cx="1135200" cy="1215600"/>
          </a:xfrm>
          <a:prstGeom prst="roundRect">
            <a:avLst>
              <a:gd fmla="val 3655" name="adj"/>
            </a:avLst>
          </a:prstGeom>
          <a:noFill/>
          <a:ln>
            <a:noFill/>
          </a:ln>
        </p:spPr>
      </p:sp>
      <p:sp>
        <p:nvSpPr>
          <p:cNvPr id="207" name="Google Shape;207;p19"/>
          <p:cNvSpPr/>
          <p:nvPr>
            <p:ph idx="18" type="pic"/>
          </p:nvPr>
        </p:nvSpPr>
        <p:spPr>
          <a:xfrm>
            <a:off x="2575300" y="3335875"/>
            <a:ext cx="1215000" cy="1215000"/>
          </a:xfrm>
          <a:prstGeom prst="ellipse">
            <a:avLst/>
          </a:prstGeom>
          <a:noFill/>
          <a:ln>
            <a:noFill/>
          </a:ln>
        </p:spPr>
      </p:sp>
      <p:sp>
        <p:nvSpPr>
          <p:cNvPr id="208" name="Google Shape;208;p19"/>
          <p:cNvSpPr/>
          <p:nvPr>
            <p:ph idx="19" type="pic"/>
          </p:nvPr>
        </p:nvSpPr>
        <p:spPr>
          <a:xfrm>
            <a:off x="6278800" y="3335875"/>
            <a:ext cx="1215000" cy="1215000"/>
          </a:xfrm>
          <a:prstGeom prst="ellipse">
            <a:avLst/>
          </a:prstGeom>
          <a:noFill/>
          <a:ln>
            <a:noFill/>
          </a:ln>
        </p:spPr>
      </p:sp>
      <p:sp>
        <p:nvSpPr>
          <p:cNvPr id="209" name="Google Shape;209;p19"/>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210" name="Google Shape;210;p19"/>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211" name="Google Shape;211;p19"/>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212" name="Google Shape;212;p19"/>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213" name="Shape 213"/>
        <p:cNvGrpSpPr/>
        <p:nvPr/>
      </p:nvGrpSpPr>
      <p:grpSpPr>
        <a:xfrm>
          <a:off x="0" y="0"/>
          <a:ext cx="0" cy="0"/>
          <a:chOff x="0" y="0"/>
          <a:chExt cx="0" cy="0"/>
        </a:xfrm>
      </p:grpSpPr>
      <p:sp>
        <p:nvSpPr>
          <p:cNvPr id="214" name="Google Shape;214;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15" name="Google Shape;215;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216" name="Google Shape;21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ivider Slide">
  <p:cSld name="CUSTOM_3">
    <p:bg>
      <p:bgPr>
        <a:solidFill>
          <a:schemeClr val="dk1"/>
        </a:solidFill>
      </p:bgPr>
    </p:bg>
    <p:spTree>
      <p:nvGrpSpPr>
        <p:cNvPr id="17" name="Shape 17"/>
        <p:cNvGrpSpPr/>
        <p:nvPr/>
      </p:nvGrpSpPr>
      <p:grpSpPr>
        <a:xfrm>
          <a:off x="0" y="0"/>
          <a:ext cx="0" cy="0"/>
          <a:chOff x="0" y="0"/>
          <a:chExt cx="0" cy="0"/>
        </a:xfrm>
      </p:grpSpPr>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3"/>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20" name="Google Shape;20;p3"/>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cxnSp>
        <p:nvCxnSpPr>
          <p:cNvPr id="21" name="Google Shape;21;p3"/>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22" name="Google Shape;22;p3"/>
          <p:cNvSpPr/>
          <p:nvPr>
            <p:ph idx="3" type="pic"/>
          </p:nvPr>
        </p:nvSpPr>
        <p:spPr>
          <a:xfrm>
            <a:off x="5039775" y="196800"/>
            <a:ext cx="3905400" cy="4749900"/>
          </a:xfrm>
          <a:prstGeom prst="roundRect">
            <a:avLst>
              <a:gd fmla="val 2053" name="adj"/>
            </a:avLst>
          </a:prstGeom>
          <a:noFill/>
          <a:ln>
            <a:noFill/>
          </a:ln>
        </p:spPr>
      </p:sp>
      <p:sp>
        <p:nvSpPr>
          <p:cNvPr id="23" name="Google Shape;23;p3"/>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24" name="Google Shape;24;p3"/>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
        <p:nvSpPr>
          <p:cNvPr id="25" name="Google Shape;25;p3"/>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17" name="Shape 217"/>
        <p:cNvGrpSpPr/>
        <p:nvPr/>
      </p:nvGrpSpPr>
      <p:grpSpPr>
        <a:xfrm>
          <a:off x="0" y="0"/>
          <a:ext cx="0" cy="0"/>
          <a:chOff x="0" y="0"/>
          <a:chExt cx="0" cy="0"/>
        </a:xfrm>
      </p:grpSpPr>
      <p:sp>
        <p:nvSpPr>
          <p:cNvPr id="218" name="Google Shape;218;p2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9" name="Google Shape;21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20" name="Shape 220"/>
        <p:cNvGrpSpPr/>
        <p:nvPr/>
      </p:nvGrpSpPr>
      <p:grpSpPr>
        <a:xfrm>
          <a:off x="0" y="0"/>
          <a:ext cx="0" cy="0"/>
          <a:chOff x="0" y="0"/>
          <a:chExt cx="0" cy="0"/>
        </a:xfrm>
      </p:grpSpPr>
      <p:sp>
        <p:nvSpPr>
          <p:cNvPr id="221" name="Google Shape;2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22" name="Google Shape;22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3" name="Google Shape;22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24" name="Shape 224"/>
        <p:cNvGrpSpPr/>
        <p:nvPr/>
      </p:nvGrpSpPr>
      <p:grpSpPr>
        <a:xfrm>
          <a:off x="0" y="0"/>
          <a:ext cx="0" cy="0"/>
          <a:chOff x="0" y="0"/>
          <a:chExt cx="0" cy="0"/>
        </a:xfrm>
      </p:grpSpPr>
      <p:sp>
        <p:nvSpPr>
          <p:cNvPr id="225" name="Google Shape;2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26" name="Google Shape;226;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7" name="Google Shape;227;p2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8" name="Google Shape;22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29" name="Shape 229"/>
        <p:cNvGrpSpPr/>
        <p:nvPr/>
      </p:nvGrpSpPr>
      <p:grpSpPr>
        <a:xfrm>
          <a:off x="0" y="0"/>
          <a:ext cx="0" cy="0"/>
          <a:chOff x="0" y="0"/>
          <a:chExt cx="0" cy="0"/>
        </a:xfrm>
      </p:grpSpPr>
      <p:sp>
        <p:nvSpPr>
          <p:cNvPr id="230" name="Google Shape;2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1" name="Google Shape;23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32" name="Shape 232"/>
        <p:cNvGrpSpPr/>
        <p:nvPr/>
      </p:nvGrpSpPr>
      <p:grpSpPr>
        <a:xfrm>
          <a:off x="0" y="0"/>
          <a:ext cx="0" cy="0"/>
          <a:chOff x="0" y="0"/>
          <a:chExt cx="0" cy="0"/>
        </a:xfrm>
      </p:grpSpPr>
      <p:sp>
        <p:nvSpPr>
          <p:cNvPr id="233" name="Google Shape;233;p2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34" name="Google Shape;234;p2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35" name="Google Shape;23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236" name="Shape 236"/>
        <p:cNvGrpSpPr/>
        <p:nvPr/>
      </p:nvGrpSpPr>
      <p:grpSpPr>
        <a:xfrm>
          <a:off x="0" y="0"/>
          <a:ext cx="0" cy="0"/>
          <a:chOff x="0" y="0"/>
          <a:chExt cx="0" cy="0"/>
        </a:xfrm>
      </p:grpSpPr>
      <p:sp>
        <p:nvSpPr>
          <p:cNvPr id="237" name="Google Shape;237;p2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38" name="Google Shape;23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_1">
    <p:spTree>
      <p:nvGrpSpPr>
        <p:cNvPr id="239" name="Shape 239"/>
        <p:cNvGrpSpPr/>
        <p:nvPr/>
      </p:nvGrpSpPr>
      <p:grpSpPr>
        <a:xfrm>
          <a:off x="0" y="0"/>
          <a:ext cx="0" cy="0"/>
          <a:chOff x="0" y="0"/>
          <a:chExt cx="0" cy="0"/>
        </a:xfrm>
      </p:grpSpPr>
      <p:sp>
        <p:nvSpPr>
          <p:cNvPr id="240" name="Google Shape;240;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242" name="Google Shape;242;p2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43" name="Google Shape;243;p2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44" name="Google Shape;24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245" name="Shape 245"/>
        <p:cNvGrpSpPr/>
        <p:nvPr/>
      </p:nvGrpSpPr>
      <p:grpSpPr>
        <a:xfrm>
          <a:off x="0" y="0"/>
          <a:ext cx="0" cy="0"/>
          <a:chOff x="0" y="0"/>
          <a:chExt cx="0" cy="0"/>
        </a:xfrm>
      </p:grpSpPr>
      <p:sp>
        <p:nvSpPr>
          <p:cNvPr id="246" name="Google Shape;246;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
        <p:nvSpPr>
          <p:cNvPr id="247" name="Google Shape;24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248" name="Shape 248"/>
        <p:cNvGrpSpPr/>
        <p:nvPr/>
      </p:nvGrpSpPr>
      <p:grpSpPr>
        <a:xfrm>
          <a:off x="0" y="0"/>
          <a:ext cx="0" cy="0"/>
          <a:chOff x="0" y="0"/>
          <a:chExt cx="0" cy="0"/>
        </a:xfrm>
      </p:grpSpPr>
      <p:sp>
        <p:nvSpPr>
          <p:cNvPr id="249" name="Google Shape;249;p2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50" name="Google Shape;250;p29"/>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51" name="Google Shape;251;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
  <p:cSld name="BLANK_1">
    <p:spTree>
      <p:nvGrpSpPr>
        <p:cNvPr id="252" name="Shape 252"/>
        <p:cNvGrpSpPr/>
        <p:nvPr/>
      </p:nvGrpSpPr>
      <p:grpSpPr>
        <a:xfrm>
          <a:off x="0" y="0"/>
          <a:ext cx="0" cy="0"/>
          <a:chOff x="0" y="0"/>
          <a:chExt cx="0" cy="0"/>
        </a:xfrm>
      </p:grpSpPr>
      <p:sp>
        <p:nvSpPr>
          <p:cNvPr id="253" name="Google Shape;25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sion / Mission" type="secHead">
  <p:cSld name="SECTION_HEADER">
    <p:bg>
      <p:bgPr>
        <a:solidFill>
          <a:schemeClr val="lt1"/>
        </a:solidFill>
      </p:bgPr>
    </p:bg>
    <p:spTree>
      <p:nvGrpSpPr>
        <p:cNvPr id="26" name="Shape 26"/>
        <p:cNvGrpSpPr/>
        <p:nvPr/>
      </p:nvGrpSpPr>
      <p:grpSpPr>
        <a:xfrm>
          <a:off x="0" y="0"/>
          <a:ext cx="0" cy="0"/>
          <a:chOff x="0" y="0"/>
          <a:chExt cx="0" cy="0"/>
        </a:xfrm>
      </p:grpSpPr>
      <p:sp>
        <p:nvSpPr>
          <p:cNvPr id="27" name="Google Shape;27;p4"/>
          <p:cNvSpPr/>
          <p:nvPr>
            <p:ph idx="2" type="pic"/>
          </p:nvPr>
        </p:nvSpPr>
        <p:spPr>
          <a:xfrm>
            <a:off x="5039775" y="203250"/>
            <a:ext cx="3905400" cy="2298600"/>
          </a:xfrm>
          <a:prstGeom prst="roundRect">
            <a:avLst>
              <a:gd fmla="val 2053" name="adj"/>
            </a:avLst>
          </a:prstGeom>
          <a:noFill/>
          <a:ln>
            <a:noFill/>
          </a:ln>
        </p:spPr>
      </p:sp>
      <p:cxnSp>
        <p:nvCxnSpPr>
          <p:cNvPr id="28" name="Google Shape;28;p4"/>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29" name="Google Shape;29;p4"/>
          <p:cNvSpPr txBox="1"/>
          <p:nvPr>
            <p:ph idx="1" type="body"/>
          </p:nvPr>
        </p:nvSpPr>
        <p:spPr>
          <a:xfrm>
            <a:off x="452575" y="1853525"/>
            <a:ext cx="2965500" cy="2440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Char char="●"/>
              <a:defRPr/>
            </a:lvl1pPr>
            <a:lvl2pPr indent="-304800" lvl="1" marL="914400">
              <a:spcBef>
                <a:spcPts val="0"/>
              </a:spcBef>
              <a:spcAft>
                <a:spcPts val="0"/>
              </a:spcAft>
              <a:buClr>
                <a:schemeClr val="dk2"/>
              </a:buClr>
              <a:buSzPts val="1200"/>
              <a:buChar char="○"/>
              <a:defRPr/>
            </a:lvl2pPr>
            <a:lvl3pPr indent="-304800" lvl="2" marL="1371600">
              <a:spcBef>
                <a:spcPts val="0"/>
              </a:spcBef>
              <a:spcAft>
                <a:spcPts val="0"/>
              </a:spcAft>
              <a:buClr>
                <a:schemeClr val="dk2"/>
              </a:buClr>
              <a:buSzPts val="1200"/>
              <a:buChar char="■"/>
              <a:defRPr/>
            </a:lvl3pPr>
            <a:lvl4pPr indent="-304800" lvl="3" marL="1828800">
              <a:spcBef>
                <a:spcPts val="0"/>
              </a:spcBef>
              <a:spcAft>
                <a:spcPts val="0"/>
              </a:spcAft>
              <a:buClr>
                <a:schemeClr val="dk2"/>
              </a:buClr>
              <a:buSzPts val="1200"/>
              <a:buChar char="●"/>
              <a:defRPr/>
            </a:lvl4pPr>
            <a:lvl5pPr indent="-304800" lvl="4" marL="2286000">
              <a:spcBef>
                <a:spcPts val="0"/>
              </a:spcBef>
              <a:spcAft>
                <a:spcPts val="0"/>
              </a:spcAft>
              <a:buClr>
                <a:schemeClr val="dk2"/>
              </a:buClr>
              <a:buSzPts val="1200"/>
              <a:buChar char="○"/>
              <a:defRPr/>
            </a:lvl5pPr>
            <a:lvl6pPr indent="-304800" lvl="5" marL="2743200">
              <a:spcBef>
                <a:spcPts val="0"/>
              </a:spcBef>
              <a:spcAft>
                <a:spcPts val="0"/>
              </a:spcAft>
              <a:buClr>
                <a:schemeClr val="dk2"/>
              </a:buClr>
              <a:buSzPts val="1200"/>
              <a:buChar char="■"/>
              <a:defRPr/>
            </a:lvl6pPr>
            <a:lvl7pPr indent="-304800" lvl="6" marL="3200400">
              <a:spcBef>
                <a:spcPts val="0"/>
              </a:spcBef>
              <a:spcAft>
                <a:spcPts val="0"/>
              </a:spcAft>
              <a:buClr>
                <a:schemeClr val="dk2"/>
              </a:buClr>
              <a:buSzPts val="1200"/>
              <a:buChar char="●"/>
              <a:defRPr/>
            </a:lvl7pPr>
            <a:lvl8pPr indent="-304800" lvl="7" marL="3657600">
              <a:spcBef>
                <a:spcPts val="0"/>
              </a:spcBef>
              <a:spcAft>
                <a:spcPts val="0"/>
              </a:spcAft>
              <a:buClr>
                <a:schemeClr val="dk2"/>
              </a:buClr>
              <a:buSzPts val="1200"/>
              <a:buChar char="○"/>
              <a:defRPr/>
            </a:lvl8pPr>
            <a:lvl9pPr indent="-304800" lvl="8" marL="4114800">
              <a:spcBef>
                <a:spcPts val="0"/>
              </a:spcBef>
              <a:spcAft>
                <a:spcPts val="0"/>
              </a:spcAft>
              <a:buClr>
                <a:schemeClr val="dk2"/>
              </a:buClr>
              <a:buSzPts val="1200"/>
              <a:buChar char="■"/>
              <a:defRPr/>
            </a:lvl9pPr>
          </a:lstStyle>
          <a:p/>
        </p:txBody>
      </p:sp>
      <p:sp>
        <p:nvSpPr>
          <p:cNvPr id="30" name="Google Shape;30;p4"/>
          <p:cNvSpPr/>
          <p:nvPr>
            <p:ph idx="3" type="pic"/>
          </p:nvPr>
        </p:nvSpPr>
        <p:spPr>
          <a:xfrm>
            <a:off x="5039775" y="2624675"/>
            <a:ext cx="3905400" cy="2298600"/>
          </a:xfrm>
          <a:prstGeom prst="roundRect">
            <a:avLst>
              <a:gd fmla="val 2053" name="adj"/>
            </a:avLst>
          </a:prstGeom>
          <a:noFill/>
          <a:ln>
            <a:noFill/>
          </a:ln>
        </p:spPr>
      </p:sp>
      <p:sp>
        <p:nvSpPr>
          <p:cNvPr id="31" name="Google Shape;31;p4"/>
          <p:cNvSpPr txBox="1"/>
          <p:nvPr>
            <p:ph type="title"/>
          </p:nvPr>
        </p:nvSpPr>
        <p:spPr>
          <a:xfrm>
            <a:off x="452575" y="596800"/>
            <a:ext cx="42636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32" name="Google Shape;32;p4"/>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33" name="Google Shape;33;p4"/>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34" name="Google Shape;34;p4"/>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extLst>
    <p:ext uri="{DCECCB84-F9BA-43D5-87BE-67443E8EF086}">
      <p15:sldGuideLst>
        <p15:guide id="1" orient="horz" pos="432">
          <p15:clr>
            <a:srgbClr val="E46962"/>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254" name="Shape 254"/>
        <p:cNvGrpSpPr/>
        <p:nvPr/>
      </p:nvGrpSpPr>
      <p:grpSpPr>
        <a:xfrm>
          <a:off x="0" y="0"/>
          <a:ext cx="0" cy="0"/>
          <a:chOff x="0" y="0"/>
          <a:chExt cx="0" cy="0"/>
        </a:xfrm>
      </p:grpSpPr>
      <p:sp>
        <p:nvSpPr>
          <p:cNvPr id="255" name="Google Shape;255;p31"/>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56" name="Google Shape;25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7" name="Google Shape;257;p31"/>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58" name="Google Shape;258;p31"/>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59" name="Google Shape;259;p31"/>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60" name="Google Shape;260;p31"/>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61" name="Google Shape;261;p31"/>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62" name="Google Shape;262;p31"/>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263" name="Shape 263"/>
        <p:cNvGrpSpPr/>
        <p:nvPr/>
      </p:nvGrpSpPr>
      <p:grpSpPr>
        <a:xfrm>
          <a:off x="0" y="0"/>
          <a:ext cx="0" cy="0"/>
          <a:chOff x="0" y="0"/>
          <a:chExt cx="0" cy="0"/>
        </a:xfrm>
      </p:grpSpPr>
      <p:sp>
        <p:nvSpPr>
          <p:cNvPr id="264" name="Google Shape;26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65" name="Google Shape;265;p32"/>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6" name="Google Shape;266;p32"/>
          <p:cNvSpPr/>
          <p:nvPr>
            <p:ph idx="2" type="pic"/>
          </p:nvPr>
        </p:nvSpPr>
        <p:spPr>
          <a:xfrm>
            <a:off x="4992024" y="1152775"/>
            <a:ext cx="3840300" cy="3416400"/>
          </a:xfrm>
          <a:prstGeom prst="rect">
            <a:avLst/>
          </a:prstGeom>
          <a:noFill/>
          <a:ln>
            <a:noFill/>
          </a:ln>
        </p:spPr>
      </p:sp>
      <p:sp>
        <p:nvSpPr>
          <p:cNvPr id="267" name="Google Shape;26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2">
    <p:spTree>
      <p:nvGrpSpPr>
        <p:cNvPr id="268" name="Shape 268"/>
        <p:cNvGrpSpPr/>
        <p:nvPr/>
      </p:nvGrpSpPr>
      <p:grpSpPr>
        <a:xfrm>
          <a:off x="0" y="0"/>
          <a:ext cx="0" cy="0"/>
          <a:chOff x="0" y="0"/>
          <a:chExt cx="0" cy="0"/>
        </a:xfrm>
      </p:grpSpPr>
      <p:sp>
        <p:nvSpPr>
          <p:cNvPr id="269" name="Google Shape;26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70" name="Google Shape;270;p33"/>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71" name="Google Shape;271;p33"/>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2" name="Google Shape;272;p33"/>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3" name="Google Shape;273;p33"/>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74" name="Google Shape;274;p33"/>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275" name="Shape 275"/>
        <p:cNvGrpSpPr/>
        <p:nvPr/>
      </p:nvGrpSpPr>
      <p:grpSpPr>
        <a:xfrm>
          <a:off x="0" y="0"/>
          <a:ext cx="0" cy="0"/>
          <a:chOff x="0" y="0"/>
          <a:chExt cx="0" cy="0"/>
        </a:xfrm>
      </p:grpSpPr>
      <p:sp>
        <p:nvSpPr>
          <p:cNvPr id="276" name="Google Shape;276;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77" name="Google Shape;277;p34"/>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8" name="Google Shape;278;p34"/>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9" name="Google Shape;279;p34"/>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0" name="Google Shape;280;p34"/>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81" name="Google Shape;281;p34"/>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2" name="Google Shape;282;p34"/>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3" name="Google Shape;283;p34"/>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284" name="Shape 284"/>
        <p:cNvGrpSpPr/>
        <p:nvPr/>
      </p:nvGrpSpPr>
      <p:grpSpPr>
        <a:xfrm>
          <a:off x="0" y="0"/>
          <a:ext cx="0" cy="0"/>
          <a:chOff x="0" y="0"/>
          <a:chExt cx="0" cy="0"/>
        </a:xfrm>
      </p:grpSpPr>
      <p:sp>
        <p:nvSpPr>
          <p:cNvPr id="285" name="Google Shape;28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86" name="Google Shape;286;p35"/>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7" name="Google Shape;287;p35"/>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8" name="Google Shape;288;p35"/>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9" name="Google Shape;289;p35"/>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90" name="Google Shape;290;p35"/>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91" name="Google Shape;291;p35"/>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2" name="Google Shape;292;p35"/>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3" name="Google Shape;293;p35"/>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4" name="Google Shape;294;p35"/>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295" name="Shape 295"/>
        <p:cNvGrpSpPr/>
        <p:nvPr/>
      </p:nvGrpSpPr>
      <p:grpSpPr>
        <a:xfrm>
          <a:off x="0" y="0"/>
          <a:ext cx="0" cy="0"/>
          <a:chOff x="0" y="0"/>
          <a:chExt cx="0" cy="0"/>
        </a:xfrm>
      </p:grpSpPr>
      <p:sp>
        <p:nvSpPr>
          <p:cNvPr id="296" name="Google Shape;29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97" name="Google Shape;297;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98" name="Google Shape;298;p36"/>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299" name="Shape 299"/>
        <p:cNvGrpSpPr/>
        <p:nvPr/>
      </p:nvGrpSpPr>
      <p:grpSpPr>
        <a:xfrm>
          <a:off x="0" y="0"/>
          <a:ext cx="0" cy="0"/>
          <a:chOff x="0" y="0"/>
          <a:chExt cx="0" cy="0"/>
        </a:xfrm>
      </p:grpSpPr>
      <p:sp>
        <p:nvSpPr>
          <p:cNvPr id="300" name="Google Shape;300;p37"/>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1" name="Google Shape;301;p37"/>
          <p:cNvSpPr/>
          <p:nvPr>
            <p:ph idx="2" type="pic"/>
          </p:nvPr>
        </p:nvSpPr>
        <p:spPr>
          <a:xfrm>
            <a:off x="4804825" y="1133300"/>
            <a:ext cx="4027500" cy="2392800"/>
          </a:xfrm>
          <a:prstGeom prst="rect">
            <a:avLst/>
          </a:prstGeom>
          <a:noFill/>
          <a:ln>
            <a:noFill/>
          </a:ln>
        </p:spPr>
      </p:sp>
      <p:sp>
        <p:nvSpPr>
          <p:cNvPr id="302" name="Google Shape;302;p37"/>
          <p:cNvSpPr/>
          <p:nvPr>
            <p:ph idx="3" type="pic"/>
          </p:nvPr>
        </p:nvSpPr>
        <p:spPr>
          <a:xfrm>
            <a:off x="311725" y="1133300"/>
            <a:ext cx="4027500" cy="2392800"/>
          </a:xfrm>
          <a:prstGeom prst="rect">
            <a:avLst/>
          </a:prstGeom>
          <a:noFill/>
          <a:ln>
            <a:noFill/>
          </a:ln>
        </p:spPr>
      </p:sp>
      <p:sp>
        <p:nvSpPr>
          <p:cNvPr id="303" name="Google Shape;303;p37"/>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4" name="Google Shape;304;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05" name="Google Shape;30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06" name="Google Shape;306;p37"/>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07" name="Google Shape;307;p37"/>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308" name="Shape 308"/>
        <p:cNvGrpSpPr/>
        <p:nvPr/>
      </p:nvGrpSpPr>
      <p:grpSpPr>
        <a:xfrm>
          <a:off x="0" y="0"/>
          <a:ext cx="0" cy="0"/>
          <a:chOff x="0" y="0"/>
          <a:chExt cx="0" cy="0"/>
        </a:xfrm>
      </p:grpSpPr>
      <p:sp>
        <p:nvSpPr>
          <p:cNvPr id="309" name="Google Shape;309;p38"/>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0" name="Google Shape;310;p38"/>
          <p:cNvSpPr/>
          <p:nvPr>
            <p:ph idx="2" type="pic"/>
          </p:nvPr>
        </p:nvSpPr>
        <p:spPr>
          <a:xfrm>
            <a:off x="6205225" y="1128325"/>
            <a:ext cx="2627100" cy="2273100"/>
          </a:xfrm>
          <a:prstGeom prst="rect">
            <a:avLst/>
          </a:prstGeom>
          <a:noFill/>
          <a:ln>
            <a:noFill/>
          </a:ln>
        </p:spPr>
      </p:sp>
      <p:sp>
        <p:nvSpPr>
          <p:cNvPr id="311" name="Google Shape;311;p38"/>
          <p:cNvSpPr/>
          <p:nvPr>
            <p:ph idx="3" type="pic"/>
          </p:nvPr>
        </p:nvSpPr>
        <p:spPr>
          <a:xfrm>
            <a:off x="311725" y="1128325"/>
            <a:ext cx="2627100" cy="2273100"/>
          </a:xfrm>
          <a:prstGeom prst="rect">
            <a:avLst/>
          </a:prstGeom>
          <a:noFill/>
          <a:ln>
            <a:noFill/>
          </a:ln>
        </p:spPr>
      </p:sp>
      <p:sp>
        <p:nvSpPr>
          <p:cNvPr id="312" name="Google Shape;312;p38"/>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3" name="Google Shape;313;p38"/>
          <p:cNvSpPr/>
          <p:nvPr>
            <p:ph idx="5" type="pic"/>
          </p:nvPr>
        </p:nvSpPr>
        <p:spPr>
          <a:xfrm>
            <a:off x="3255250" y="1128325"/>
            <a:ext cx="2627100" cy="2273100"/>
          </a:xfrm>
          <a:prstGeom prst="rect">
            <a:avLst/>
          </a:prstGeom>
          <a:noFill/>
          <a:ln>
            <a:noFill/>
          </a:ln>
        </p:spPr>
      </p:sp>
      <p:sp>
        <p:nvSpPr>
          <p:cNvPr id="314" name="Google Shape;314;p38"/>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5" name="Google Shape;315;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6" name="Google Shape;31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17" name="Google Shape;317;p38"/>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18" name="Google Shape;318;p38"/>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19" name="Google Shape;319;p38"/>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320" name="Shape 320"/>
        <p:cNvGrpSpPr/>
        <p:nvPr/>
      </p:nvGrpSpPr>
      <p:grpSpPr>
        <a:xfrm>
          <a:off x="0" y="0"/>
          <a:ext cx="0" cy="0"/>
          <a:chOff x="0" y="0"/>
          <a:chExt cx="0" cy="0"/>
        </a:xfrm>
      </p:grpSpPr>
      <p:sp>
        <p:nvSpPr>
          <p:cNvPr id="321" name="Google Shape;321;p39"/>
          <p:cNvSpPr/>
          <p:nvPr>
            <p:ph idx="2" type="pic"/>
          </p:nvPr>
        </p:nvSpPr>
        <p:spPr>
          <a:xfrm>
            <a:off x="311700" y="445025"/>
            <a:ext cx="8520600" cy="4218300"/>
          </a:xfrm>
          <a:prstGeom prst="rect">
            <a:avLst/>
          </a:prstGeom>
          <a:noFill/>
          <a:ln>
            <a:noFill/>
          </a:ln>
        </p:spPr>
      </p:sp>
      <p:sp>
        <p:nvSpPr>
          <p:cNvPr id="322" name="Google Shape;322;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323" name="Shape 323"/>
        <p:cNvGrpSpPr/>
        <p:nvPr/>
      </p:nvGrpSpPr>
      <p:grpSpPr>
        <a:xfrm>
          <a:off x="0" y="0"/>
          <a:ext cx="0" cy="0"/>
          <a:chOff x="0" y="0"/>
          <a:chExt cx="0" cy="0"/>
        </a:xfrm>
      </p:grpSpPr>
      <p:sp>
        <p:nvSpPr>
          <p:cNvPr id="324" name="Google Shape;324;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25" name="Google Shape;325;p40"/>
          <p:cNvSpPr/>
          <p:nvPr>
            <p:ph idx="2" type="pic"/>
          </p:nvPr>
        </p:nvSpPr>
        <p:spPr>
          <a:xfrm>
            <a:off x="3389600" y="118913"/>
            <a:ext cx="1643700" cy="1535100"/>
          </a:xfrm>
          <a:prstGeom prst="rect">
            <a:avLst/>
          </a:prstGeom>
          <a:noFill/>
          <a:ln>
            <a:noFill/>
          </a:ln>
        </p:spPr>
      </p:sp>
      <p:sp>
        <p:nvSpPr>
          <p:cNvPr id="326" name="Google Shape;326;p40"/>
          <p:cNvSpPr/>
          <p:nvPr>
            <p:ph idx="3" type="pic"/>
          </p:nvPr>
        </p:nvSpPr>
        <p:spPr>
          <a:xfrm>
            <a:off x="5195935" y="118913"/>
            <a:ext cx="1643700" cy="1535100"/>
          </a:xfrm>
          <a:prstGeom prst="rect">
            <a:avLst/>
          </a:prstGeom>
          <a:noFill/>
          <a:ln>
            <a:noFill/>
          </a:ln>
        </p:spPr>
      </p:sp>
      <p:sp>
        <p:nvSpPr>
          <p:cNvPr id="327" name="Google Shape;327;p40"/>
          <p:cNvSpPr/>
          <p:nvPr>
            <p:ph idx="4" type="pic"/>
          </p:nvPr>
        </p:nvSpPr>
        <p:spPr>
          <a:xfrm>
            <a:off x="7002270" y="118913"/>
            <a:ext cx="1643700" cy="1535100"/>
          </a:xfrm>
          <a:prstGeom prst="rect">
            <a:avLst/>
          </a:prstGeom>
          <a:noFill/>
          <a:ln>
            <a:noFill/>
          </a:ln>
        </p:spPr>
      </p:sp>
      <p:sp>
        <p:nvSpPr>
          <p:cNvPr id="328" name="Google Shape;328;p40"/>
          <p:cNvSpPr/>
          <p:nvPr>
            <p:ph idx="5" type="pic"/>
          </p:nvPr>
        </p:nvSpPr>
        <p:spPr>
          <a:xfrm>
            <a:off x="3389588" y="1804212"/>
            <a:ext cx="1643700" cy="1535100"/>
          </a:xfrm>
          <a:prstGeom prst="rect">
            <a:avLst/>
          </a:prstGeom>
          <a:noFill/>
          <a:ln>
            <a:noFill/>
          </a:ln>
        </p:spPr>
      </p:sp>
      <p:sp>
        <p:nvSpPr>
          <p:cNvPr id="329" name="Google Shape;329;p40"/>
          <p:cNvSpPr/>
          <p:nvPr>
            <p:ph idx="6" type="pic"/>
          </p:nvPr>
        </p:nvSpPr>
        <p:spPr>
          <a:xfrm>
            <a:off x="5195922" y="1804212"/>
            <a:ext cx="1643700" cy="1535100"/>
          </a:xfrm>
          <a:prstGeom prst="rect">
            <a:avLst/>
          </a:prstGeom>
          <a:noFill/>
          <a:ln>
            <a:noFill/>
          </a:ln>
        </p:spPr>
      </p:sp>
      <p:sp>
        <p:nvSpPr>
          <p:cNvPr id="330" name="Google Shape;330;p40"/>
          <p:cNvSpPr/>
          <p:nvPr>
            <p:ph idx="7" type="pic"/>
          </p:nvPr>
        </p:nvSpPr>
        <p:spPr>
          <a:xfrm>
            <a:off x="7002257" y="1804212"/>
            <a:ext cx="1643700" cy="1535100"/>
          </a:xfrm>
          <a:prstGeom prst="rect">
            <a:avLst/>
          </a:prstGeom>
          <a:noFill/>
          <a:ln>
            <a:noFill/>
          </a:ln>
        </p:spPr>
      </p:sp>
      <p:sp>
        <p:nvSpPr>
          <p:cNvPr id="331" name="Google Shape;331;p40"/>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32" name="Google Shape;332;p40"/>
          <p:cNvSpPr/>
          <p:nvPr>
            <p:ph idx="8" type="pic"/>
          </p:nvPr>
        </p:nvSpPr>
        <p:spPr>
          <a:xfrm>
            <a:off x="3389588" y="3489487"/>
            <a:ext cx="1643700" cy="1535100"/>
          </a:xfrm>
          <a:prstGeom prst="rect">
            <a:avLst/>
          </a:prstGeom>
          <a:noFill/>
          <a:ln>
            <a:noFill/>
          </a:ln>
        </p:spPr>
      </p:sp>
      <p:sp>
        <p:nvSpPr>
          <p:cNvPr id="333" name="Google Shape;333;p40"/>
          <p:cNvSpPr/>
          <p:nvPr>
            <p:ph idx="9" type="pic"/>
          </p:nvPr>
        </p:nvSpPr>
        <p:spPr>
          <a:xfrm>
            <a:off x="5195922" y="3489487"/>
            <a:ext cx="1643700" cy="1535100"/>
          </a:xfrm>
          <a:prstGeom prst="rect">
            <a:avLst/>
          </a:prstGeom>
          <a:noFill/>
          <a:ln>
            <a:noFill/>
          </a:ln>
        </p:spPr>
      </p:sp>
      <p:sp>
        <p:nvSpPr>
          <p:cNvPr id="334" name="Google Shape;334;p40"/>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type="tx">
  <p:cSld name="TITLE_AND_BODY">
    <p:bg>
      <p:bgPr>
        <a:solidFill>
          <a:schemeClr val="dk2"/>
        </a:solidFill>
      </p:bgPr>
    </p:bg>
    <p:spTree>
      <p:nvGrpSpPr>
        <p:cNvPr id="35" name="Shape 35"/>
        <p:cNvGrpSpPr/>
        <p:nvPr/>
      </p:nvGrpSpPr>
      <p:grpSpPr>
        <a:xfrm>
          <a:off x="0" y="0"/>
          <a:ext cx="0" cy="0"/>
          <a:chOff x="0" y="0"/>
          <a:chExt cx="0" cy="0"/>
        </a:xfrm>
      </p:grpSpPr>
      <p:cxnSp>
        <p:nvCxnSpPr>
          <p:cNvPr id="36" name="Google Shape;36;p5"/>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37" name="Google Shape;37;p5"/>
          <p:cNvSpPr txBox="1"/>
          <p:nvPr>
            <p:ph type="title"/>
          </p:nvPr>
        </p:nvSpPr>
        <p:spPr>
          <a:xfrm>
            <a:off x="420875" y="1552350"/>
            <a:ext cx="6231300" cy="1688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38" name="Google Shape;38;p5"/>
          <p:cNvSpPr txBox="1"/>
          <p:nvPr>
            <p:ph idx="2" type="title"/>
          </p:nvPr>
        </p:nvSpPr>
        <p:spPr>
          <a:xfrm>
            <a:off x="472350" y="3144800"/>
            <a:ext cx="2965500" cy="164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sp>
        <p:nvSpPr>
          <p:cNvPr id="39" name="Google Shape;39;p5"/>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40" name="Google Shape;40;p5"/>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41" name="Google Shape;41;p5"/>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Model" type="twoColTx">
  <p:cSld name="TITLE_AND_TWO_COLUMNS">
    <p:bg>
      <p:bgPr>
        <a:solidFill>
          <a:schemeClr val="dk1"/>
        </a:solidFill>
      </p:bgPr>
    </p:bg>
    <p:spTree>
      <p:nvGrpSpPr>
        <p:cNvPr id="42" name="Shape 42"/>
        <p:cNvGrpSpPr/>
        <p:nvPr/>
      </p:nvGrpSpPr>
      <p:grpSpPr>
        <a:xfrm>
          <a:off x="0" y="0"/>
          <a:ext cx="0" cy="0"/>
          <a:chOff x="0" y="0"/>
          <a:chExt cx="0" cy="0"/>
        </a:xfrm>
      </p:grpSpPr>
      <p:sp>
        <p:nvSpPr>
          <p:cNvPr id="43" name="Google Shape;4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44" name="Google Shape;44;p6"/>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45" name="Google Shape;45;p6"/>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46" name="Google Shape;46;p6"/>
          <p:cNvSpPr txBox="1"/>
          <p:nvPr>
            <p:ph idx="1" type="body"/>
          </p:nvPr>
        </p:nvSpPr>
        <p:spPr>
          <a:xfrm>
            <a:off x="5605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47" name="Google Shape;47;p6"/>
          <p:cNvSpPr txBox="1"/>
          <p:nvPr>
            <p:ph idx="2" type="body"/>
          </p:nvPr>
        </p:nvSpPr>
        <p:spPr>
          <a:xfrm>
            <a:off x="41131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48" name="Google Shape;48;p6"/>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49" name="Google Shape;49;p6"/>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50" name="Google Shape;50;p6"/>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Timeline" type="titleOnly">
  <p:cSld name="TITLE_ONLY">
    <p:bg>
      <p:bgPr>
        <a:solidFill>
          <a:schemeClr val="lt1"/>
        </a:solidFill>
      </p:bgPr>
    </p:bg>
    <p:spTree>
      <p:nvGrpSpPr>
        <p:cNvPr id="51" name="Shape 51"/>
        <p:cNvGrpSpPr/>
        <p:nvPr/>
      </p:nvGrpSpPr>
      <p:grpSpPr>
        <a:xfrm>
          <a:off x="0" y="0"/>
          <a:ext cx="0" cy="0"/>
          <a:chOff x="0" y="0"/>
          <a:chExt cx="0" cy="0"/>
        </a:xfrm>
      </p:grpSpPr>
      <p:sp>
        <p:nvSpPr>
          <p:cNvPr id="52" name="Google Shape;5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3" name="Google Shape;53;p7"/>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54" name="Google Shape;54;p7"/>
          <p:cNvSpPr txBox="1"/>
          <p:nvPr>
            <p:ph type="title"/>
          </p:nvPr>
        </p:nvSpPr>
        <p:spPr>
          <a:xfrm>
            <a:off x="452575" y="596800"/>
            <a:ext cx="68688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55" name="Google Shape;55;p7"/>
          <p:cNvSpPr txBox="1"/>
          <p:nvPr>
            <p:ph idx="1" type="body"/>
          </p:nvPr>
        </p:nvSpPr>
        <p:spPr>
          <a:xfrm>
            <a:off x="589475"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56" name="Google Shape;56;p7"/>
          <p:cNvSpPr txBox="1"/>
          <p:nvPr>
            <p:ph idx="2" type="body"/>
          </p:nvPr>
        </p:nvSpPr>
        <p:spPr>
          <a:xfrm>
            <a:off x="26018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57" name="Google Shape;57;p7"/>
          <p:cNvSpPr txBox="1"/>
          <p:nvPr>
            <p:ph idx="3" type="body"/>
          </p:nvPr>
        </p:nvSpPr>
        <p:spPr>
          <a:xfrm>
            <a:off x="46014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58" name="Google Shape;58;p7"/>
          <p:cNvSpPr txBox="1"/>
          <p:nvPr>
            <p:ph idx="4" type="body"/>
          </p:nvPr>
        </p:nvSpPr>
        <p:spPr>
          <a:xfrm>
            <a:off x="660280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59" name="Google Shape;59;p7"/>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60" name="Google Shape;60;p7"/>
          <p:cNvSpPr txBox="1"/>
          <p:nvPr>
            <p:ph idx="5"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61" name="Google Shape;61;p7"/>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Advantage">
  <p:cSld name="ONE_COLUMN_TEXT">
    <p:bg>
      <p:bgPr>
        <a:solidFill>
          <a:schemeClr val="lt1"/>
        </a:solidFill>
      </p:bgPr>
    </p:bg>
    <p:spTree>
      <p:nvGrpSpPr>
        <p:cNvPr id="62" name="Shape 62"/>
        <p:cNvGrpSpPr/>
        <p:nvPr/>
      </p:nvGrpSpPr>
      <p:grpSpPr>
        <a:xfrm>
          <a:off x="0" y="0"/>
          <a:ext cx="0" cy="0"/>
          <a:chOff x="0" y="0"/>
          <a:chExt cx="0" cy="0"/>
        </a:xfrm>
      </p:grpSpPr>
      <p:sp>
        <p:nvSpPr>
          <p:cNvPr id="63" name="Google Shape;6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64" name="Google Shape;64;p8"/>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65" name="Google Shape;65;p8"/>
          <p:cNvSpPr txBox="1"/>
          <p:nvPr>
            <p:ph type="title"/>
          </p:nvPr>
        </p:nvSpPr>
        <p:spPr>
          <a:xfrm>
            <a:off x="452575" y="596800"/>
            <a:ext cx="4418100" cy="29655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66" name="Google Shape;66;p8"/>
          <p:cNvSpPr/>
          <p:nvPr>
            <p:ph idx="2" type="pic"/>
          </p:nvPr>
        </p:nvSpPr>
        <p:spPr>
          <a:xfrm>
            <a:off x="5039775" y="196800"/>
            <a:ext cx="3905400" cy="4749900"/>
          </a:xfrm>
          <a:prstGeom prst="roundRect">
            <a:avLst>
              <a:gd fmla="val 2053" name="adj"/>
            </a:avLst>
          </a:prstGeom>
          <a:noFill/>
          <a:ln>
            <a:noFill/>
          </a:ln>
        </p:spPr>
      </p:sp>
      <p:sp>
        <p:nvSpPr>
          <p:cNvPr id="67" name="Google Shape;67;p8"/>
          <p:cNvSpPr txBox="1"/>
          <p:nvPr>
            <p:ph idx="1" type="body"/>
          </p:nvPr>
        </p:nvSpPr>
        <p:spPr>
          <a:xfrm>
            <a:off x="45257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68" name="Google Shape;68;p8"/>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69" name="Google Shape;69;p8"/>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70" name="Google Shape;70;p8"/>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p:cSld name="MAIN_POINT">
    <p:bg>
      <p:bgPr>
        <a:solidFill>
          <a:schemeClr val="dk1"/>
        </a:solidFill>
      </p:bgPr>
    </p:bg>
    <p:spTree>
      <p:nvGrpSpPr>
        <p:cNvPr id="71" name="Shape 71"/>
        <p:cNvGrpSpPr/>
        <p:nvPr/>
      </p:nvGrpSpPr>
      <p:grpSpPr>
        <a:xfrm>
          <a:off x="0" y="0"/>
          <a:ext cx="0" cy="0"/>
          <a:chOff x="0" y="0"/>
          <a:chExt cx="0" cy="0"/>
        </a:xfrm>
      </p:grpSpPr>
      <p:sp>
        <p:nvSpPr>
          <p:cNvPr id="72" name="Google Shape;72;p9"/>
          <p:cNvSpPr/>
          <p:nvPr>
            <p:ph idx="2" type="pic"/>
          </p:nvPr>
        </p:nvSpPr>
        <p:spPr>
          <a:xfrm>
            <a:off x="566350" y="1569300"/>
            <a:ext cx="1466400" cy="1570200"/>
          </a:xfrm>
          <a:prstGeom prst="roundRect">
            <a:avLst>
              <a:gd fmla="val 6320" name="adj"/>
            </a:avLst>
          </a:prstGeom>
          <a:noFill/>
          <a:ln>
            <a:noFill/>
          </a:ln>
        </p:spPr>
      </p:sp>
      <p:sp>
        <p:nvSpPr>
          <p:cNvPr id="73" name="Google Shape;73;p9"/>
          <p:cNvSpPr/>
          <p:nvPr>
            <p:ph idx="3" type="pic"/>
          </p:nvPr>
        </p:nvSpPr>
        <p:spPr>
          <a:xfrm>
            <a:off x="2588275" y="1569300"/>
            <a:ext cx="1466400" cy="1570200"/>
          </a:xfrm>
          <a:prstGeom prst="roundRect">
            <a:avLst>
              <a:gd fmla="val 6320" name="adj"/>
            </a:avLst>
          </a:prstGeom>
          <a:noFill/>
          <a:ln>
            <a:noFill/>
          </a:ln>
        </p:spPr>
      </p:sp>
      <p:sp>
        <p:nvSpPr>
          <p:cNvPr id="74" name="Google Shape;74;p9"/>
          <p:cNvSpPr/>
          <p:nvPr>
            <p:ph idx="4" type="pic"/>
          </p:nvPr>
        </p:nvSpPr>
        <p:spPr>
          <a:xfrm>
            <a:off x="4613113" y="1569300"/>
            <a:ext cx="1466400" cy="1570200"/>
          </a:xfrm>
          <a:prstGeom prst="roundRect">
            <a:avLst>
              <a:gd fmla="val 6320" name="adj"/>
            </a:avLst>
          </a:prstGeom>
          <a:noFill/>
          <a:ln>
            <a:noFill/>
          </a:ln>
        </p:spPr>
      </p:sp>
      <p:sp>
        <p:nvSpPr>
          <p:cNvPr id="75" name="Google Shape;75;p9"/>
          <p:cNvSpPr/>
          <p:nvPr>
            <p:ph idx="5" type="pic"/>
          </p:nvPr>
        </p:nvSpPr>
        <p:spPr>
          <a:xfrm>
            <a:off x="6637950" y="1569300"/>
            <a:ext cx="1466400" cy="1570200"/>
          </a:xfrm>
          <a:prstGeom prst="roundRect">
            <a:avLst>
              <a:gd fmla="val 6320" name="adj"/>
            </a:avLst>
          </a:prstGeom>
          <a:noFill/>
          <a:ln>
            <a:noFill/>
          </a:ln>
        </p:spPr>
      </p:sp>
      <p:cxnSp>
        <p:nvCxnSpPr>
          <p:cNvPr id="76" name="Google Shape;76;p9"/>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77" name="Google Shape;77;p9"/>
          <p:cNvSpPr txBox="1"/>
          <p:nvPr>
            <p:ph type="title"/>
          </p:nvPr>
        </p:nvSpPr>
        <p:spPr>
          <a:xfrm>
            <a:off x="450850" y="596800"/>
            <a:ext cx="67677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78" name="Google Shape;78;p9"/>
          <p:cNvSpPr txBox="1"/>
          <p:nvPr>
            <p:ph idx="1" type="subTitle"/>
          </p:nvPr>
        </p:nvSpPr>
        <p:spPr>
          <a:xfrm>
            <a:off x="5663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79" name="Google Shape;79;p9"/>
          <p:cNvSpPr txBox="1"/>
          <p:nvPr>
            <p:ph idx="6" type="subTitle"/>
          </p:nvPr>
        </p:nvSpPr>
        <p:spPr>
          <a:xfrm>
            <a:off x="2588275"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80" name="Google Shape;80;p9"/>
          <p:cNvSpPr txBox="1"/>
          <p:nvPr>
            <p:ph idx="7" type="subTitle"/>
          </p:nvPr>
        </p:nvSpPr>
        <p:spPr>
          <a:xfrm>
            <a:off x="4613113"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81" name="Google Shape;81;p9"/>
          <p:cNvSpPr txBox="1"/>
          <p:nvPr>
            <p:ph idx="8" type="subTitle"/>
          </p:nvPr>
        </p:nvSpPr>
        <p:spPr>
          <a:xfrm>
            <a:off x="66379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82" name="Google Shape;82;p9"/>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83" name="Google Shape;83;p9"/>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84" name="Google Shape;84;p9"/>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rrent Market / Market Size">
  <p:cSld name="SECTION_TITLE_AND_DESCRIPTION">
    <p:bg>
      <p:bgPr>
        <a:solidFill>
          <a:schemeClr val="dk2"/>
        </a:solidFill>
      </p:bgPr>
    </p:bg>
    <p:spTree>
      <p:nvGrpSpPr>
        <p:cNvPr id="85" name="Shape 85"/>
        <p:cNvGrpSpPr/>
        <p:nvPr/>
      </p:nvGrpSpPr>
      <p:grpSpPr>
        <a:xfrm>
          <a:off x="0" y="0"/>
          <a:ext cx="0" cy="0"/>
          <a:chOff x="0" y="0"/>
          <a:chExt cx="0" cy="0"/>
        </a:xfrm>
      </p:grpSpPr>
      <p:sp>
        <p:nvSpPr>
          <p:cNvPr id="86" name="Google Shape;86;p10"/>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87" name="Google Shape;87;p10"/>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88" name="Google Shape;88;p10"/>
          <p:cNvSpPr txBox="1"/>
          <p:nvPr>
            <p:ph idx="1" type="subTitle"/>
          </p:nvPr>
        </p:nvSpPr>
        <p:spPr>
          <a:xfrm>
            <a:off x="675475"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89" name="Google Shape;89;p10"/>
          <p:cNvSpPr txBox="1"/>
          <p:nvPr>
            <p:ph idx="2" type="body"/>
          </p:nvPr>
        </p:nvSpPr>
        <p:spPr>
          <a:xfrm>
            <a:off x="604925"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0" name="Google Shape;90;p10"/>
          <p:cNvSpPr txBox="1"/>
          <p:nvPr>
            <p:ph idx="3" type="subTitle"/>
          </p:nvPr>
        </p:nvSpPr>
        <p:spPr>
          <a:xfrm>
            <a:off x="3885400"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91" name="Google Shape;91;p10"/>
          <p:cNvSpPr txBox="1"/>
          <p:nvPr>
            <p:ph idx="4" type="body"/>
          </p:nvPr>
        </p:nvSpPr>
        <p:spPr>
          <a:xfrm>
            <a:off x="3814850"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2" name="Google Shape;92;p10"/>
          <p:cNvSpPr txBox="1"/>
          <p:nvPr>
            <p:ph idx="5" type="subTitle"/>
          </p:nvPr>
        </p:nvSpPr>
        <p:spPr>
          <a:xfrm>
            <a:off x="7024719"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93" name="Google Shape;93;p10"/>
          <p:cNvSpPr txBox="1"/>
          <p:nvPr>
            <p:ph idx="6" type="body"/>
          </p:nvPr>
        </p:nvSpPr>
        <p:spPr>
          <a:xfrm>
            <a:off x="6954219"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4" name="Google Shape;94;p10"/>
          <p:cNvSpPr txBox="1"/>
          <p:nvPr>
            <p:ph type="title"/>
          </p:nvPr>
        </p:nvSpPr>
        <p:spPr>
          <a:xfrm>
            <a:off x="450850" y="596800"/>
            <a:ext cx="6767700" cy="1287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95" name="Google Shape;95;p10"/>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96" name="Google Shape;96;p10"/>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theme" Target="../theme/theme2.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 name="Google Shape;7;p1"/>
          <p:cNvSpPr txBox="1"/>
          <p:nvPr>
            <p:ph type="title"/>
          </p:nvPr>
        </p:nvSpPr>
        <p:spPr>
          <a:xfrm>
            <a:off x="308925" y="278025"/>
            <a:ext cx="4448400" cy="2965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4200"/>
              <a:buFont typeface="Inter"/>
              <a:buNone/>
              <a:defRPr b="1" sz="4200">
                <a:solidFill>
                  <a:schemeClr val="dk2"/>
                </a:solidFill>
                <a:latin typeface="Inter"/>
                <a:ea typeface="Inter"/>
                <a:cs typeface="Inter"/>
                <a:sym typeface="Inter"/>
              </a:defRPr>
            </a:lvl1pPr>
            <a:lvl2pPr lvl="1">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2pPr>
            <a:lvl3pPr lvl="2">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3pPr>
            <a:lvl4pPr lvl="3">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4pPr>
            <a:lvl5pPr lvl="4">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5pPr>
            <a:lvl6pPr lvl="5">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6pPr>
            <a:lvl7pPr lvl="6">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7pPr>
            <a:lvl8pPr lvl="7">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8pPr>
            <a:lvl9pPr lvl="8">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9pPr>
          </a:lstStyle>
          <a:p/>
        </p:txBody>
      </p:sp>
      <p:sp>
        <p:nvSpPr>
          <p:cNvPr id="8" name="Google Shape;8;p1"/>
          <p:cNvSpPr txBox="1"/>
          <p:nvPr>
            <p:ph idx="1" type="body"/>
          </p:nvPr>
        </p:nvSpPr>
        <p:spPr>
          <a:xfrm>
            <a:off x="4613175" y="278025"/>
            <a:ext cx="2965500" cy="29655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1pPr>
            <a:lvl2pPr indent="-304800" lvl="1" marL="914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2pPr>
            <a:lvl3pPr indent="-304800" lvl="2" marL="1371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3pPr>
            <a:lvl4pPr indent="-304800" lvl="3" marL="1828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4pPr>
            <a:lvl5pPr indent="-304800" lvl="4" marL="22860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5pPr>
            <a:lvl6pPr indent="-304800" lvl="5" marL="2743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6pPr>
            <a:lvl7pPr indent="-304800" lvl="6" marL="3200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7pPr>
            <a:lvl8pPr indent="-304800" lvl="7" marL="3657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8pPr>
            <a:lvl9pPr indent="-304800" lvl="8" marL="4114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1"/>
          <p:cNvSpPr txBox="1"/>
          <p:nvPr>
            <p:ph type="title"/>
          </p:nvPr>
        </p:nvSpPr>
        <p:spPr>
          <a:xfrm>
            <a:off x="420875" y="1705500"/>
            <a:ext cx="4535700" cy="173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Organizational</a:t>
            </a:r>
            <a:r>
              <a:rPr lang="en"/>
              <a:t> </a:t>
            </a:r>
            <a:r>
              <a:rPr lang="en" sz="4400"/>
              <a:t>Culture Report</a:t>
            </a:r>
            <a:endParaRPr sz="4400"/>
          </a:p>
        </p:txBody>
      </p:sp>
      <p:sp>
        <p:nvSpPr>
          <p:cNvPr id="340" name="Google Shape;340;p41"/>
          <p:cNvSpPr txBox="1"/>
          <p:nvPr>
            <p:ph idx="2" type="title"/>
          </p:nvPr>
        </p:nvSpPr>
        <p:spPr>
          <a:xfrm>
            <a:off x="420875" y="3318690"/>
            <a:ext cx="4036500" cy="112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Prepared by</a:t>
            </a:r>
            <a:endParaRPr/>
          </a:p>
          <a:p>
            <a:pPr indent="0" lvl="0" marL="0" rtl="0" algn="l">
              <a:spcBef>
                <a:spcPts val="0"/>
              </a:spcBef>
              <a:spcAft>
                <a:spcPts val="0"/>
              </a:spcAft>
              <a:buNone/>
            </a:pPr>
            <a:r>
              <a:rPr lang="en"/>
              <a:t>Katharine Harshman</a:t>
            </a:r>
            <a:endParaRPr/>
          </a:p>
          <a:p>
            <a:pPr indent="0" lvl="0" marL="0" rtl="0" algn="l">
              <a:spcBef>
                <a:spcPts val="0"/>
              </a:spcBef>
              <a:spcAft>
                <a:spcPts val="0"/>
              </a:spcAft>
              <a:buNone/>
            </a:pPr>
            <a:r>
              <a:rPr i="1" lang="en" sz="1400">
                <a:solidFill>
                  <a:schemeClr val="lt1"/>
                </a:solidFill>
              </a:rPr>
              <a:t>BUS520 December 2024</a:t>
            </a:r>
            <a:endParaRPr i="1" sz="1400">
              <a:solidFill>
                <a:schemeClr val="lt1"/>
              </a:solidFill>
            </a:endParaRPr>
          </a:p>
        </p:txBody>
      </p:sp>
      <p:pic>
        <p:nvPicPr>
          <p:cNvPr descr="Abstract image of blue ribbons on a black background." id="341" name="Google Shape;341;p41"/>
          <p:cNvPicPr preferRelativeResize="0"/>
          <p:nvPr>
            <p:ph idx="3" type="pic"/>
          </p:nvPr>
        </p:nvPicPr>
        <p:blipFill rotWithShape="1">
          <a:blip r:embed="rId3">
            <a:alphaModFix/>
          </a:blip>
          <a:srcRect b="0" l="12943" r="32255" t="0"/>
          <a:stretch/>
        </p:blipFill>
        <p:spPr>
          <a:xfrm>
            <a:off x="5039775" y="196800"/>
            <a:ext cx="3905400" cy="4749900"/>
          </a:xfrm>
          <a:prstGeom prst="roundRect">
            <a:avLst>
              <a:gd fmla="val 16667" name="adj"/>
            </a:avLst>
          </a:prstGeom>
        </p:spPr>
      </p:pic>
      <p:sp>
        <p:nvSpPr>
          <p:cNvPr id="342" name="Google Shape;342;p41"/>
          <p:cNvSpPr/>
          <p:nvPr/>
        </p:nvSpPr>
        <p:spPr>
          <a:xfrm>
            <a:off x="560525" y="1083400"/>
            <a:ext cx="1962600" cy="4101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latin typeface="Inter ExtraBold"/>
                <a:ea typeface="Inter ExtraBold"/>
                <a:cs typeface="Inter ExtraBold"/>
                <a:sym typeface="Inter ExtraBold"/>
              </a:rPr>
              <a:t>ORGANIZATION X</a:t>
            </a:r>
            <a:endParaRPr>
              <a:solidFill>
                <a:schemeClr val="lt1"/>
              </a:solidFill>
              <a:latin typeface="Inter ExtraBold"/>
              <a:ea typeface="Inter ExtraBold"/>
              <a:cs typeface="Inter ExtraBold"/>
              <a:sym typeface="Inter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29" name="Google Shape;429;p50"/>
          <p:cNvSpPr txBox="1"/>
          <p:nvPr>
            <p:ph type="title"/>
          </p:nvPr>
        </p:nvSpPr>
        <p:spPr>
          <a:xfrm>
            <a:off x="420875" y="677775"/>
            <a:ext cx="4324800" cy="16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pic>
        <p:nvPicPr>
          <p:cNvPr descr="Two people standing and looking at a tablet computer together." id="430" name="Google Shape;430;p50"/>
          <p:cNvPicPr preferRelativeResize="0"/>
          <p:nvPr>
            <p:ph idx="3" type="pic"/>
          </p:nvPr>
        </p:nvPicPr>
        <p:blipFill rotWithShape="1">
          <a:blip r:embed="rId3">
            <a:alphaModFix/>
          </a:blip>
          <a:srcRect b="0" l="35429" r="16594" t="12203"/>
          <a:stretch/>
        </p:blipFill>
        <p:spPr>
          <a:xfrm>
            <a:off x="5429300" y="249150"/>
            <a:ext cx="3432600" cy="3665700"/>
          </a:xfrm>
          <a:prstGeom prst="roundRect">
            <a:avLst>
              <a:gd fmla="val 16667" name="adj"/>
            </a:avLst>
          </a:prstGeom>
        </p:spPr>
      </p:pic>
      <p:sp>
        <p:nvSpPr>
          <p:cNvPr id="431" name="Google Shape;431;p50"/>
          <p:cNvSpPr txBox="1"/>
          <p:nvPr>
            <p:ph idx="2" type="title"/>
          </p:nvPr>
        </p:nvSpPr>
        <p:spPr>
          <a:xfrm>
            <a:off x="420875" y="1628775"/>
            <a:ext cx="4960800" cy="2924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400"/>
              <a:t>By balancing Organization X’s structured culture with the demands of the project, and customizing approaches to meet stakeholder needs, the smart home security system project can achieve innovation while staying aligned with organizational values.</a:t>
            </a:r>
            <a:endParaRPr sz="14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50000"/>
              </a:lnSpc>
              <a:spcBef>
                <a:spcPts val="0"/>
              </a:spcBef>
              <a:spcAft>
                <a:spcPts val="0"/>
              </a:spcAft>
              <a:buNone/>
            </a:pPr>
            <a:r>
              <a:rPr lang="en">
                <a:solidFill>
                  <a:schemeClr val="lt1"/>
                </a:solidFill>
              </a:rPr>
              <a:t>Reference</a:t>
            </a:r>
            <a:endParaRPr>
              <a:solidFill>
                <a:schemeClr val="lt1"/>
              </a:solidFill>
            </a:endParaRPr>
          </a:p>
          <a:p>
            <a:pPr indent="-342900" lvl="0" marL="342900" rtl="0" algn="l">
              <a:spcBef>
                <a:spcPts val="0"/>
              </a:spcBef>
              <a:spcAft>
                <a:spcPts val="0"/>
              </a:spcAft>
              <a:buNone/>
            </a:pPr>
            <a:r>
              <a:rPr lang="en" sz="900">
                <a:solidFill>
                  <a:schemeClr val="accent1"/>
                </a:solidFill>
                <a:latin typeface="Inter Light"/>
                <a:ea typeface="Inter Light"/>
                <a:cs typeface="Inter Light"/>
                <a:sym typeface="Inter Light"/>
              </a:rPr>
              <a:t>Watt, A. (2014). Project Management (2nd ed.). BCcampus. Victoria, B.C. Retrieved from https://opentextbc.ca/projectmanagement/</a:t>
            </a:r>
            <a:endParaRPr sz="900">
              <a:solidFill>
                <a:schemeClr val="accent1"/>
              </a:solidFill>
              <a:latin typeface="Inter Light"/>
              <a:ea typeface="Inter Light"/>
              <a:cs typeface="Inter Light"/>
              <a:sym typeface="Inter Light"/>
            </a:endParaRPr>
          </a:p>
          <a:p>
            <a:pPr indent="-342900" lvl="0" marL="342900" rtl="0" algn="l">
              <a:spcBef>
                <a:spcPts val="0"/>
              </a:spcBef>
              <a:spcAft>
                <a:spcPts val="0"/>
              </a:spcAft>
              <a:buNone/>
            </a:pPr>
            <a:r>
              <a:t/>
            </a:r>
            <a:endParaRPr sz="900">
              <a:solidFill>
                <a:schemeClr val="accent1"/>
              </a:solidFill>
              <a:latin typeface="Inter Light"/>
              <a:ea typeface="Inter Light"/>
              <a:cs typeface="Inter Light"/>
              <a:sym typeface="Inter Light"/>
            </a:endParaRPr>
          </a:p>
          <a:p>
            <a:pPr indent="-342900" lvl="0" marL="342900" rtl="0" algn="l">
              <a:spcBef>
                <a:spcPts val="0"/>
              </a:spcBef>
              <a:spcAft>
                <a:spcPts val="0"/>
              </a:spcAft>
              <a:buNone/>
            </a:pPr>
            <a:r>
              <a:rPr lang="en" sz="900">
                <a:solidFill>
                  <a:schemeClr val="accent1"/>
                </a:solidFill>
                <a:latin typeface="Inter Light"/>
                <a:ea typeface="Inter Light"/>
                <a:cs typeface="Inter Light"/>
                <a:sym typeface="Inter Light"/>
              </a:rPr>
              <a:t>Photos from Google Slides template and Google Slides internal image search.</a:t>
            </a:r>
            <a:endParaRPr sz="900">
              <a:solidFill>
                <a:schemeClr val="accent1"/>
              </a:solidFill>
              <a:latin typeface="Inter Light"/>
              <a:ea typeface="Inter Light"/>
              <a:cs typeface="Inter Light"/>
              <a:sym typeface="Inter Light"/>
            </a:endParaRPr>
          </a:p>
          <a:p>
            <a:pPr indent="-342900" lvl="0" marL="342900" rtl="0" algn="l">
              <a:spcBef>
                <a:spcPts val="0"/>
              </a:spcBef>
              <a:spcAft>
                <a:spcPts val="0"/>
              </a:spcAft>
              <a:buNone/>
            </a:pPr>
            <a:r>
              <a:t/>
            </a:r>
            <a:endParaRPr sz="900">
              <a:solidFill>
                <a:schemeClr val="accent1"/>
              </a:solidFill>
              <a:latin typeface="Inter Light"/>
              <a:ea typeface="Inter Light"/>
              <a:cs typeface="Inter Light"/>
              <a:sym typeface="Inter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2"/>
          <p:cNvSpPr txBox="1"/>
          <p:nvPr>
            <p:ph type="title"/>
          </p:nvPr>
        </p:nvSpPr>
        <p:spPr>
          <a:xfrm>
            <a:off x="452575" y="596800"/>
            <a:ext cx="6868800" cy="10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Details</a:t>
            </a:r>
            <a:endParaRPr/>
          </a:p>
        </p:txBody>
      </p:sp>
      <p:sp>
        <p:nvSpPr>
          <p:cNvPr id="348" name="Google Shape;348;p42"/>
          <p:cNvSpPr txBox="1"/>
          <p:nvPr>
            <p:ph idx="1" type="body"/>
          </p:nvPr>
        </p:nvSpPr>
        <p:spPr>
          <a:xfrm>
            <a:off x="589475" y="2399825"/>
            <a:ext cx="1641300" cy="171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Deliver a new smart home security system within 12 months that meets customer needs and maintains the company’s high quality standards</a:t>
            </a:r>
            <a:endParaRPr/>
          </a:p>
          <a:p>
            <a:pPr indent="0" lvl="0" marL="0" rtl="0" algn="l">
              <a:spcBef>
                <a:spcPts val="0"/>
              </a:spcBef>
              <a:spcAft>
                <a:spcPts val="0"/>
              </a:spcAft>
              <a:buNone/>
            </a:pPr>
            <a:r>
              <a:t/>
            </a:r>
            <a:endParaRPr/>
          </a:p>
        </p:txBody>
      </p:sp>
      <p:sp>
        <p:nvSpPr>
          <p:cNvPr id="349" name="Google Shape;349;p42"/>
          <p:cNvSpPr txBox="1"/>
          <p:nvPr>
            <p:ph idx="2" type="body"/>
          </p:nvPr>
        </p:nvSpPr>
        <p:spPr>
          <a:xfrm>
            <a:off x="2601850" y="2399825"/>
            <a:ext cx="1724700" cy="1719000"/>
          </a:xfrm>
          <a:prstGeom prst="rect">
            <a:avLst/>
          </a:prstGeom>
        </p:spPr>
        <p:txBody>
          <a:bodyPr anchorCtr="0" anchor="t" bIns="91425" lIns="91425" spcFirstLastPara="1" rIns="91425" wrap="square" tIns="91425">
            <a:noAutofit/>
          </a:bodyPr>
          <a:lstStyle/>
          <a:p>
            <a:pPr indent="-177800" lvl="0" marL="228600" marR="0" rtl="0" algn="l">
              <a:lnSpc>
                <a:spcPct val="115000"/>
              </a:lnSpc>
              <a:spcBef>
                <a:spcPts val="0"/>
              </a:spcBef>
              <a:spcAft>
                <a:spcPts val="0"/>
              </a:spcAft>
              <a:buSzPts val="1000"/>
              <a:buChar char="●"/>
            </a:pPr>
            <a:r>
              <a:rPr lang="en"/>
              <a:t>Engineers</a:t>
            </a:r>
            <a:endParaRPr/>
          </a:p>
          <a:p>
            <a:pPr indent="-177800" lvl="0" marL="228600" marR="0" rtl="0" algn="l">
              <a:lnSpc>
                <a:spcPct val="115000"/>
              </a:lnSpc>
              <a:spcBef>
                <a:spcPts val="0"/>
              </a:spcBef>
              <a:spcAft>
                <a:spcPts val="0"/>
              </a:spcAft>
              <a:buSzPts val="1000"/>
              <a:buChar char="●"/>
            </a:pPr>
            <a:r>
              <a:rPr lang="en"/>
              <a:t>Product Designers</a:t>
            </a:r>
            <a:endParaRPr/>
          </a:p>
          <a:p>
            <a:pPr indent="-177800" lvl="0" marL="228600" marR="0" rtl="0" algn="l">
              <a:lnSpc>
                <a:spcPct val="115000"/>
              </a:lnSpc>
              <a:spcBef>
                <a:spcPts val="0"/>
              </a:spcBef>
              <a:spcAft>
                <a:spcPts val="0"/>
              </a:spcAft>
              <a:buSzPts val="1000"/>
              <a:buChar char="●"/>
            </a:pPr>
            <a:r>
              <a:rPr lang="en"/>
              <a:t>Marketing</a:t>
            </a:r>
            <a:endParaRPr/>
          </a:p>
          <a:p>
            <a:pPr indent="-177800" lvl="0" marL="228600" marR="0" rtl="0" algn="l">
              <a:lnSpc>
                <a:spcPct val="115000"/>
              </a:lnSpc>
              <a:spcBef>
                <a:spcPts val="0"/>
              </a:spcBef>
              <a:spcAft>
                <a:spcPts val="0"/>
              </a:spcAft>
              <a:buSzPts val="1000"/>
              <a:buChar char="●"/>
            </a:pPr>
            <a:r>
              <a:rPr lang="en"/>
              <a:t>Legal</a:t>
            </a:r>
            <a:endParaRPr/>
          </a:p>
          <a:p>
            <a:pPr indent="-177800" lvl="0" marL="228600" marR="0" rtl="0" algn="l">
              <a:lnSpc>
                <a:spcPct val="115000"/>
              </a:lnSpc>
              <a:spcBef>
                <a:spcPts val="0"/>
              </a:spcBef>
              <a:spcAft>
                <a:spcPts val="0"/>
              </a:spcAft>
              <a:buSzPts val="1000"/>
              <a:buChar char="●"/>
            </a:pPr>
            <a:r>
              <a:rPr lang="en"/>
              <a:t>Finance</a:t>
            </a:r>
            <a:endParaRPr/>
          </a:p>
          <a:p>
            <a:pPr indent="-177800" lvl="0" marL="228600" marR="0" rtl="0" algn="l">
              <a:lnSpc>
                <a:spcPct val="115000"/>
              </a:lnSpc>
              <a:spcBef>
                <a:spcPts val="0"/>
              </a:spcBef>
              <a:spcAft>
                <a:spcPts val="0"/>
              </a:spcAft>
              <a:buSzPts val="1000"/>
              <a:buChar char="●"/>
            </a:pPr>
            <a:r>
              <a:rPr lang="en"/>
              <a:t>External Software Developers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None/>
            </a:pPr>
            <a:r>
              <a:t/>
            </a:r>
            <a:endParaRPr/>
          </a:p>
        </p:txBody>
      </p:sp>
      <p:sp>
        <p:nvSpPr>
          <p:cNvPr id="350" name="Google Shape;350;p42"/>
          <p:cNvSpPr txBox="1"/>
          <p:nvPr>
            <p:ph idx="3" type="body"/>
          </p:nvPr>
        </p:nvSpPr>
        <p:spPr>
          <a:xfrm>
            <a:off x="4601450" y="2399825"/>
            <a:ext cx="1641300" cy="1719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t>Time frame: </a:t>
            </a:r>
            <a:endParaRPr b="1"/>
          </a:p>
          <a:p>
            <a:pPr indent="0" lvl="0" marL="0" rtl="0" algn="ctr">
              <a:lnSpc>
                <a:spcPct val="115000"/>
              </a:lnSpc>
              <a:spcBef>
                <a:spcPts val="0"/>
              </a:spcBef>
              <a:spcAft>
                <a:spcPts val="0"/>
              </a:spcAft>
              <a:buNone/>
            </a:pPr>
            <a:r>
              <a:rPr lang="en"/>
              <a:t>12 months</a:t>
            </a:r>
            <a:endParaRPr/>
          </a:p>
          <a:p>
            <a:pPr indent="0" lvl="0" marL="0" rtl="0" algn="ctr">
              <a:lnSpc>
                <a:spcPct val="115000"/>
              </a:lnSpc>
              <a:spcBef>
                <a:spcPts val="0"/>
              </a:spcBef>
              <a:spcAft>
                <a:spcPts val="0"/>
              </a:spcAft>
              <a:buNone/>
            </a:pPr>
            <a:r>
              <a:t/>
            </a:r>
            <a:endParaRPr/>
          </a:p>
          <a:p>
            <a:pPr indent="0" lvl="0" marL="0" rtl="0" algn="ctr">
              <a:lnSpc>
                <a:spcPct val="115000"/>
              </a:lnSpc>
              <a:spcBef>
                <a:spcPts val="0"/>
              </a:spcBef>
              <a:spcAft>
                <a:spcPts val="0"/>
              </a:spcAft>
              <a:buNone/>
            </a:pPr>
            <a:r>
              <a:rPr b="1" lang="en"/>
              <a:t>Budget:</a:t>
            </a:r>
            <a:endParaRPr b="1"/>
          </a:p>
          <a:p>
            <a:pPr indent="0" lvl="0" marL="0" rtl="0" algn="ctr">
              <a:lnSpc>
                <a:spcPct val="115000"/>
              </a:lnSpc>
              <a:spcBef>
                <a:spcPts val="0"/>
              </a:spcBef>
              <a:spcAft>
                <a:spcPts val="0"/>
              </a:spcAft>
              <a:buNone/>
            </a:pPr>
            <a:r>
              <a:rPr lang="en"/>
              <a:t>$1,000,000</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None/>
            </a:pPr>
            <a:r>
              <a:t/>
            </a:r>
            <a:endParaRPr/>
          </a:p>
        </p:txBody>
      </p:sp>
      <p:sp>
        <p:nvSpPr>
          <p:cNvPr id="351" name="Google Shape;351;p42"/>
          <p:cNvSpPr txBox="1"/>
          <p:nvPr>
            <p:ph idx="4" type="body"/>
          </p:nvPr>
        </p:nvSpPr>
        <p:spPr>
          <a:xfrm>
            <a:off x="6602800" y="2399825"/>
            <a:ext cx="1941000" cy="1719000"/>
          </a:xfrm>
          <a:prstGeom prst="rect">
            <a:avLst/>
          </a:prstGeom>
        </p:spPr>
        <p:txBody>
          <a:bodyPr anchorCtr="0" anchor="t" bIns="91425" lIns="91425" spcFirstLastPara="1" rIns="91425" wrap="square" tIns="91425">
            <a:noAutofit/>
          </a:bodyPr>
          <a:lstStyle/>
          <a:p>
            <a:pPr indent="-177800" lvl="0" marL="228600" marR="0" rtl="0" algn="l">
              <a:lnSpc>
                <a:spcPct val="115000"/>
              </a:lnSpc>
              <a:spcBef>
                <a:spcPts val="0"/>
              </a:spcBef>
              <a:spcAft>
                <a:spcPts val="0"/>
              </a:spcAft>
              <a:buSzPts val="1000"/>
              <a:buChar char="●"/>
            </a:pPr>
            <a:r>
              <a:rPr lang="en"/>
              <a:t>On-time Delivery</a:t>
            </a:r>
            <a:endParaRPr/>
          </a:p>
          <a:p>
            <a:pPr indent="-177800" lvl="0" marL="228600" marR="0" rtl="0" algn="l">
              <a:lnSpc>
                <a:spcPct val="115000"/>
              </a:lnSpc>
              <a:spcBef>
                <a:spcPts val="0"/>
              </a:spcBef>
              <a:spcAft>
                <a:spcPts val="0"/>
              </a:spcAft>
              <a:buSzPts val="1000"/>
              <a:buChar char="●"/>
            </a:pPr>
            <a:r>
              <a:rPr lang="en"/>
              <a:t>Product Innovation</a:t>
            </a:r>
            <a:endParaRPr/>
          </a:p>
          <a:p>
            <a:pPr indent="-177800" lvl="0" marL="228600" marR="0" rtl="0" algn="l">
              <a:lnSpc>
                <a:spcPct val="115000"/>
              </a:lnSpc>
              <a:spcBef>
                <a:spcPts val="0"/>
              </a:spcBef>
              <a:spcAft>
                <a:spcPts val="0"/>
              </a:spcAft>
              <a:buSzPts val="1000"/>
              <a:buChar char="●"/>
            </a:pPr>
            <a:r>
              <a:rPr lang="en"/>
              <a:t>Product Quality</a:t>
            </a:r>
            <a:endParaRPr/>
          </a:p>
          <a:p>
            <a:pPr indent="-177800" lvl="0" marL="228600" marR="0" rtl="0" algn="l">
              <a:lnSpc>
                <a:spcPct val="115000"/>
              </a:lnSpc>
              <a:spcBef>
                <a:spcPts val="0"/>
              </a:spcBef>
              <a:spcAft>
                <a:spcPts val="0"/>
              </a:spcAft>
              <a:buSzPts val="1000"/>
              <a:buChar char="●"/>
            </a:pPr>
            <a:r>
              <a:rPr lang="en"/>
              <a:t>Customer Satisfaction</a:t>
            </a:r>
            <a:endParaRPr/>
          </a:p>
          <a:p>
            <a:pPr indent="-177800" lvl="0" marL="228600" marR="0" rtl="0" algn="l">
              <a:lnSpc>
                <a:spcPct val="115000"/>
              </a:lnSpc>
              <a:spcBef>
                <a:spcPts val="0"/>
              </a:spcBef>
              <a:spcAft>
                <a:spcPts val="0"/>
              </a:spcAft>
              <a:buSzPts val="1000"/>
              <a:buChar char="●"/>
            </a:pPr>
            <a:r>
              <a:rPr lang="en"/>
              <a:t>Stakeholder Satisfaction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2" name="Google Shape;352;p42"/>
          <p:cNvSpPr/>
          <p:nvPr/>
        </p:nvSpPr>
        <p:spPr>
          <a:xfrm>
            <a:off x="556250" y="1758238"/>
            <a:ext cx="1724700" cy="360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Inter SemiBold"/>
                <a:ea typeface="Inter SemiBold"/>
                <a:cs typeface="Inter SemiBold"/>
                <a:sym typeface="Inter SemiBold"/>
              </a:rPr>
              <a:t>Objective</a:t>
            </a:r>
            <a:endParaRPr sz="1200">
              <a:solidFill>
                <a:schemeClr val="lt1"/>
              </a:solidFill>
              <a:latin typeface="Inter SemiBold"/>
              <a:ea typeface="Inter SemiBold"/>
              <a:cs typeface="Inter SemiBold"/>
              <a:sym typeface="Inter SemiBold"/>
            </a:endParaRPr>
          </a:p>
        </p:txBody>
      </p:sp>
      <p:sp>
        <p:nvSpPr>
          <p:cNvPr id="353" name="Google Shape;353;p42"/>
          <p:cNvSpPr/>
          <p:nvPr/>
        </p:nvSpPr>
        <p:spPr>
          <a:xfrm>
            <a:off x="2572563" y="1758238"/>
            <a:ext cx="1724700" cy="360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Inter SemiBold"/>
                <a:ea typeface="Inter SemiBold"/>
                <a:cs typeface="Inter SemiBold"/>
                <a:sym typeface="Inter SemiBold"/>
              </a:rPr>
              <a:t>Team Composition</a:t>
            </a:r>
            <a:endParaRPr sz="1200">
              <a:solidFill>
                <a:schemeClr val="lt1"/>
              </a:solidFill>
              <a:latin typeface="Inter SemiBold"/>
              <a:ea typeface="Inter SemiBold"/>
              <a:cs typeface="Inter SemiBold"/>
              <a:sym typeface="Inter SemiBold"/>
            </a:endParaRPr>
          </a:p>
        </p:txBody>
      </p:sp>
      <p:sp>
        <p:nvSpPr>
          <p:cNvPr id="354" name="Google Shape;354;p42"/>
          <p:cNvSpPr/>
          <p:nvPr/>
        </p:nvSpPr>
        <p:spPr>
          <a:xfrm>
            <a:off x="4572163" y="1758238"/>
            <a:ext cx="1724700" cy="360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Inter SemiBold"/>
                <a:ea typeface="Inter SemiBold"/>
                <a:cs typeface="Inter SemiBold"/>
                <a:sym typeface="Inter SemiBold"/>
              </a:rPr>
              <a:t>Time &amp; Budget</a:t>
            </a:r>
            <a:endParaRPr sz="1200">
              <a:solidFill>
                <a:schemeClr val="lt1"/>
              </a:solidFill>
              <a:latin typeface="Inter SemiBold"/>
              <a:ea typeface="Inter SemiBold"/>
              <a:cs typeface="Inter SemiBold"/>
              <a:sym typeface="Inter SemiBold"/>
            </a:endParaRPr>
          </a:p>
        </p:txBody>
      </p:sp>
      <p:sp>
        <p:nvSpPr>
          <p:cNvPr id="355" name="Google Shape;355;p42"/>
          <p:cNvSpPr/>
          <p:nvPr/>
        </p:nvSpPr>
        <p:spPr>
          <a:xfrm>
            <a:off x="6548663" y="1758238"/>
            <a:ext cx="1724700" cy="360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Inter SemiBold"/>
                <a:ea typeface="Inter SemiBold"/>
                <a:cs typeface="Inter SemiBold"/>
                <a:sym typeface="Inter SemiBold"/>
              </a:rPr>
              <a:t>Success Metrics</a:t>
            </a:r>
            <a:endParaRPr sz="1200">
              <a:solidFill>
                <a:schemeClr val="lt1"/>
              </a:solidFill>
              <a:latin typeface="Inter SemiBold"/>
              <a:ea typeface="Inter SemiBold"/>
              <a:cs typeface="Inter SemiBold"/>
              <a:sym typeface="Inter SemiBold"/>
            </a:endParaRPr>
          </a:p>
        </p:txBody>
      </p:sp>
      <p:sp>
        <p:nvSpPr>
          <p:cNvPr id="356" name="Google Shape;356;p42"/>
          <p:cNvSpPr txBox="1"/>
          <p:nvPr>
            <p:ph idx="5"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cxnSp>
        <p:nvCxnSpPr>
          <p:cNvPr id="357" name="Google Shape;357;p42"/>
          <p:cNvCxnSpPr/>
          <p:nvPr/>
        </p:nvCxnSpPr>
        <p:spPr>
          <a:xfrm>
            <a:off x="2423550" y="1935988"/>
            <a:ext cx="0" cy="2608500"/>
          </a:xfrm>
          <a:prstGeom prst="straightConnector1">
            <a:avLst/>
          </a:prstGeom>
          <a:noFill/>
          <a:ln cap="flat" cmpd="sng" w="9525">
            <a:solidFill>
              <a:schemeClr val="accent6"/>
            </a:solidFill>
            <a:prstDash val="solid"/>
            <a:round/>
            <a:headEnd len="med" w="med" type="oval"/>
            <a:tailEnd len="med" w="med" type="none"/>
          </a:ln>
        </p:spPr>
      </p:cxnSp>
      <p:cxnSp>
        <p:nvCxnSpPr>
          <p:cNvPr id="358" name="Google Shape;358;p42"/>
          <p:cNvCxnSpPr/>
          <p:nvPr/>
        </p:nvCxnSpPr>
        <p:spPr>
          <a:xfrm>
            <a:off x="4421425" y="1935988"/>
            <a:ext cx="0" cy="2608500"/>
          </a:xfrm>
          <a:prstGeom prst="straightConnector1">
            <a:avLst/>
          </a:prstGeom>
          <a:noFill/>
          <a:ln cap="flat" cmpd="sng" w="9525">
            <a:solidFill>
              <a:schemeClr val="accent6"/>
            </a:solidFill>
            <a:prstDash val="solid"/>
            <a:round/>
            <a:headEnd len="med" w="med" type="oval"/>
            <a:tailEnd len="med" w="med" type="none"/>
          </a:ln>
        </p:spPr>
      </p:cxnSp>
      <p:cxnSp>
        <p:nvCxnSpPr>
          <p:cNvPr id="359" name="Google Shape;359;p42"/>
          <p:cNvCxnSpPr/>
          <p:nvPr/>
        </p:nvCxnSpPr>
        <p:spPr>
          <a:xfrm>
            <a:off x="6422775" y="1935988"/>
            <a:ext cx="0" cy="2608500"/>
          </a:xfrm>
          <a:prstGeom prst="straightConnector1">
            <a:avLst/>
          </a:prstGeom>
          <a:noFill/>
          <a:ln cap="flat" cmpd="sng" w="9525">
            <a:solidFill>
              <a:schemeClr val="accent6"/>
            </a:solidFill>
            <a:prstDash val="solid"/>
            <a:round/>
            <a:headEnd len="med" w="med" type="oval"/>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5" name="Google Shape;365;p43"/>
          <p:cNvSpPr txBox="1"/>
          <p:nvPr>
            <p:ph type="title"/>
          </p:nvPr>
        </p:nvSpPr>
        <p:spPr>
          <a:xfrm>
            <a:off x="452575" y="596800"/>
            <a:ext cx="4418100" cy="13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a:t>
            </a:r>
            <a:r>
              <a:rPr lang="en" sz="3000"/>
              <a:t>Organizational Culture</a:t>
            </a:r>
            <a:endParaRPr sz="3000"/>
          </a:p>
        </p:txBody>
      </p:sp>
      <p:pic>
        <p:nvPicPr>
          <p:cNvPr descr="Office workers collaborating around a table." id="366" name="Google Shape;366;p43"/>
          <p:cNvPicPr preferRelativeResize="0"/>
          <p:nvPr>
            <p:ph idx="2" type="pic"/>
          </p:nvPr>
        </p:nvPicPr>
        <p:blipFill rotWithShape="1">
          <a:blip r:embed="rId3">
            <a:alphaModFix/>
          </a:blip>
          <a:srcRect b="0" l="33534" r="11625" t="0"/>
          <a:stretch/>
        </p:blipFill>
        <p:spPr>
          <a:xfrm>
            <a:off x="5039775" y="196800"/>
            <a:ext cx="3905400" cy="4749900"/>
          </a:xfrm>
          <a:prstGeom prst="roundRect">
            <a:avLst>
              <a:gd fmla="val 16667" name="adj"/>
            </a:avLst>
          </a:prstGeom>
        </p:spPr>
      </p:pic>
      <p:sp>
        <p:nvSpPr>
          <p:cNvPr id="367" name="Google Shape;367;p43"/>
          <p:cNvSpPr txBox="1"/>
          <p:nvPr>
            <p:ph idx="1" type="body"/>
          </p:nvPr>
        </p:nvSpPr>
        <p:spPr>
          <a:xfrm>
            <a:off x="452575" y="1966775"/>
            <a:ext cx="4119300" cy="2386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Organizational culture is all about the </a:t>
            </a:r>
            <a:r>
              <a:rPr b="1" lang="en"/>
              <a:t>shared</a:t>
            </a:r>
            <a:r>
              <a:rPr lang="en"/>
              <a:t> </a:t>
            </a:r>
            <a:r>
              <a:rPr b="1" lang="en"/>
              <a:t>beliefs</a:t>
            </a:r>
            <a:r>
              <a:rPr lang="en"/>
              <a:t>, </a:t>
            </a:r>
            <a:r>
              <a:rPr b="1" lang="en"/>
              <a:t>values</a:t>
            </a:r>
            <a:r>
              <a:rPr lang="en"/>
              <a:t>, and </a:t>
            </a:r>
            <a:r>
              <a:rPr b="1" lang="en"/>
              <a:t>practices</a:t>
            </a:r>
            <a:r>
              <a:rPr lang="en"/>
              <a:t> that shape how people behave and interact within a company. It includes things like how people </a:t>
            </a:r>
            <a:r>
              <a:rPr b="1" lang="en"/>
              <a:t>communicate</a:t>
            </a:r>
            <a:r>
              <a:rPr lang="en"/>
              <a:t>, </a:t>
            </a:r>
            <a:r>
              <a:rPr b="1" lang="en"/>
              <a:t>make decisions</a:t>
            </a:r>
            <a:r>
              <a:rPr lang="en"/>
              <a:t>, </a:t>
            </a:r>
            <a:r>
              <a:rPr b="1" lang="en"/>
              <a:t>handle risk</a:t>
            </a:r>
            <a:r>
              <a:rPr lang="en"/>
              <a:t>, and </a:t>
            </a:r>
            <a:r>
              <a:rPr b="1" lang="en"/>
              <a:t>embrace change</a:t>
            </a:r>
            <a:r>
              <a:rPr lang="en"/>
              <a: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sz="1400">
                <a:solidFill>
                  <a:schemeClr val="dk1"/>
                </a:solidFill>
              </a:rPr>
              <a:t>This culture plays a big role in how projects are managed, influencing everything from communication and decision-making to innovation and adaptability.</a:t>
            </a:r>
            <a:endParaRPr b="1" sz="1400">
              <a:solidFill>
                <a:schemeClr val="dk1"/>
              </a:solidFill>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None/>
            </a:pPr>
            <a:r>
              <a:t/>
            </a:r>
            <a:endParaRPr/>
          </a:p>
          <a:p>
            <a:pPr indent="0" lvl="0" marL="0" rtl="0" algn="l">
              <a:spcBef>
                <a:spcPts val="0"/>
              </a:spcBef>
              <a:spcAft>
                <a:spcPts val="0"/>
              </a:spcAft>
              <a:buNone/>
            </a:pPr>
            <a:r>
              <a:t/>
            </a:r>
            <a:endParaRPr/>
          </a:p>
        </p:txBody>
      </p:sp>
      <p:sp>
        <p:nvSpPr>
          <p:cNvPr id="368" name="Google Shape;368;p43"/>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p44"/>
          <p:cNvPicPr preferRelativeResize="0"/>
          <p:nvPr>
            <p:ph idx="3" type="pic"/>
          </p:nvPr>
        </p:nvPicPr>
        <p:blipFill rotWithShape="1">
          <a:blip r:embed="rId3">
            <a:alphaModFix/>
          </a:blip>
          <a:srcRect b="0" l="0" r="0" t="0"/>
          <a:stretch/>
        </p:blipFill>
        <p:spPr>
          <a:xfrm>
            <a:off x="4281050" y="341225"/>
            <a:ext cx="4084800" cy="2070000"/>
          </a:xfrm>
          <a:prstGeom prst="roundRect">
            <a:avLst>
              <a:gd fmla="val 16667" name="adj"/>
            </a:avLst>
          </a:prstGeom>
        </p:spPr>
      </p:pic>
      <p:sp>
        <p:nvSpPr>
          <p:cNvPr id="374" name="Google Shape;374;p44"/>
          <p:cNvSpPr txBox="1"/>
          <p:nvPr>
            <p:ph type="title"/>
          </p:nvPr>
        </p:nvSpPr>
        <p:spPr>
          <a:xfrm>
            <a:off x="450850" y="596800"/>
            <a:ext cx="3759300" cy="12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Organizational Culture</a:t>
            </a:r>
            <a:endParaRPr sz="2500"/>
          </a:p>
          <a:p>
            <a:pPr indent="0" lvl="0" marL="0" rtl="0" algn="l">
              <a:spcBef>
                <a:spcPts val="0"/>
              </a:spcBef>
              <a:spcAft>
                <a:spcPts val="0"/>
              </a:spcAft>
              <a:buNone/>
            </a:pPr>
            <a:r>
              <a:rPr lang="en"/>
              <a:t>Analysis</a:t>
            </a:r>
            <a:endParaRPr sz="2500"/>
          </a:p>
        </p:txBody>
      </p:sp>
      <p:sp>
        <p:nvSpPr>
          <p:cNvPr id="375" name="Google Shape;375;p44"/>
          <p:cNvSpPr txBox="1"/>
          <p:nvPr>
            <p:ph idx="1" type="subTitle"/>
          </p:nvPr>
        </p:nvSpPr>
        <p:spPr>
          <a:xfrm>
            <a:off x="4210025" y="2574075"/>
            <a:ext cx="19068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Challenges:</a:t>
            </a:r>
            <a:endParaRPr/>
          </a:p>
        </p:txBody>
      </p:sp>
      <p:sp>
        <p:nvSpPr>
          <p:cNvPr id="376" name="Google Shape;376;p44"/>
          <p:cNvSpPr txBox="1"/>
          <p:nvPr>
            <p:ph idx="4" type="body"/>
          </p:nvPr>
        </p:nvSpPr>
        <p:spPr>
          <a:xfrm>
            <a:off x="4281050" y="2967675"/>
            <a:ext cx="3986700" cy="1699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None/>
            </a:pPr>
            <a:r>
              <a:rPr b="1" i="1" lang="en">
                <a:solidFill>
                  <a:schemeClr val="accent1"/>
                </a:solidFill>
              </a:rPr>
              <a:t>Risk Aversion</a:t>
            </a:r>
            <a:r>
              <a:rPr lang="en"/>
              <a:t> m</a:t>
            </a:r>
            <a:r>
              <a:rPr lang="en"/>
              <a:t>ay hinder rapid prototyping and experimentation.</a:t>
            </a:r>
            <a:endParaRPr/>
          </a:p>
          <a:p>
            <a:pPr indent="0" lvl="0" marL="0" rtl="0" algn="l">
              <a:lnSpc>
                <a:spcPct val="100000"/>
              </a:lnSpc>
              <a:spcBef>
                <a:spcPts val="0"/>
              </a:spcBef>
              <a:spcAft>
                <a:spcPts val="0"/>
              </a:spcAft>
              <a:buClr>
                <a:schemeClr val="dk1"/>
              </a:buClr>
              <a:buSzPts val="1100"/>
              <a:buNone/>
            </a:pPr>
            <a:r>
              <a:t/>
            </a:r>
            <a:endParaRPr/>
          </a:p>
          <a:p>
            <a:pPr indent="0" lvl="0" marL="0" rtl="0" algn="l">
              <a:lnSpc>
                <a:spcPct val="100000"/>
              </a:lnSpc>
              <a:spcBef>
                <a:spcPts val="0"/>
              </a:spcBef>
              <a:spcAft>
                <a:spcPts val="0"/>
              </a:spcAft>
              <a:buClr>
                <a:schemeClr val="dk1"/>
              </a:buClr>
              <a:buSzPts val="1100"/>
              <a:buNone/>
            </a:pPr>
            <a:r>
              <a:rPr b="1" i="1" lang="en">
                <a:solidFill>
                  <a:schemeClr val="accent1"/>
                </a:solidFill>
              </a:rPr>
              <a:t>Hierarchical</a:t>
            </a:r>
            <a:r>
              <a:rPr b="1" i="1" lang="en">
                <a:solidFill>
                  <a:schemeClr val="accent1"/>
                </a:solidFill>
              </a:rPr>
              <a:t> Structure</a:t>
            </a:r>
            <a:r>
              <a:rPr lang="en"/>
              <a:t> can cause delays in decision-making and slow down adaptations.</a:t>
            </a:r>
            <a:endParaRPr/>
          </a:p>
          <a:p>
            <a:pPr indent="0" lvl="0" marL="0" rtl="0" algn="l">
              <a:lnSpc>
                <a:spcPct val="100000"/>
              </a:lnSpc>
              <a:spcBef>
                <a:spcPts val="0"/>
              </a:spcBef>
              <a:spcAft>
                <a:spcPts val="0"/>
              </a:spcAft>
              <a:buClr>
                <a:schemeClr val="dk1"/>
              </a:buClr>
              <a:buSzPts val="1100"/>
              <a:buNone/>
            </a:pPr>
            <a:r>
              <a:t/>
            </a:r>
            <a:endParaRPr/>
          </a:p>
          <a:p>
            <a:pPr indent="0" lvl="0" marL="0" rtl="0" algn="l">
              <a:lnSpc>
                <a:spcPct val="100000"/>
              </a:lnSpc>
              <a:spcBef>
                <a:spcPts val="0"/>
              </a:spcBef>
              <a:spcAft>
                <a:spcPts val="0"/>
              </a:spcAft>
              <a:buClr>
                <a:schemeClr val="dk1"/>
              </a:buClr>
              <a:buSzPts val="1100"/>
              <a:buNone/>
            </a:pPr>
            <a:r>
              <a:rPr b="1" i="1" lang="en">
                <a:solidFill>
                  <a:schemeClr val="accent1"/>
                </a:solidFill>
              </a:rPr>
              <a:t>Process-driven mindset</a:t>
            </a:r>
            <a:r>
              <a:rPr lang="en"/>
              <a:t> may be conflicting with iterative approaches necessary for innovation.</a:t>
            </a:r>
            <a:endParaRPr/>
          </a:p>
        </p:txBody>
      </p:sp>
      <p:sp>
        <p:nvSpPr>
          <p:cNvPr id="377" name="Google Shape;377;p44"/>
          <p:cNvSpPr txBox="1"/>
          <p:nvPr>
            <p:ph idx="7" type="body"/>
          </p:nvPr>
        </p:nvSpPr>
        <p:spPr>
          <a:xfrm>
            <a:off x="450850" y="1799200"/>
            <a:ext cx="3349500" cy="24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Organization X has a hierarchical, risk-averse, and process-driven culture.</a:t>
            </a:r>
            <a:endParaRPr b="1" sz="1300"/>
          </a:p>
          <a:p>
            <a:pPr indent="0" lvl="0" marL="0" rtl="0" algn="l">
              <a:spcBef>
                <a:spcPts val="0"/>
              </a:spcBef>
              <a:spcAft>
                <a:spcPts val="0"/>
              </a:spcAft>
              <a:buNone/>
            </a:pPr>
            <a:r>
              <a:t/>
            </a:r>
            <a:endParaRPr/>
          </a:p>
          <a:p>
            <a:pPr indent="0" lvl="0" marL="0" rtl="0" algn="l">
              <a:spcBef>
                <a:spcPts val="0"/>
              </a:spcBef>
              <a:spcAft>
                <a:spcPts val="0"/>
              </a:spcAft>
              <a:buNone/>
            </a:pPr>
            <a:r>
              <a:rPr lang="en"/>
              <a:t>This structure emphasizes stability, adherence to established procedures, and predictable outcomes.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these attributes ensure high-quality deliverables, they pose challenges for projects requiring flexibility, such as the development of the innovative smart home security system.</a:t>
            </a:r>
            <a:endParaRPr/>
          </a:p>
          <a:p>
            <a:pPr indent="0" lvl="0" marL="0" rtl="0" algn="l">
              <a:spcBef>
                <a:spcPts val="0"/>
              </a:spcBef>
              <a:spcAft>
                <a:spcPts val="0"/>
              </a:spcAft>
              <a:buNone/>
            </a:pPr>
            <a:r>
              <a:t/>
            </a:r>
            <a:endParaRPr sz="1400">
              <a:latin typeface="Arial"/>
              <a:ea typeface="Arial"/>
              <a:cs typeface="Arial"/>
              <a:sym typeface="Arial"/>
            </a:endParaRPr>
          </a:p>
        </p:txBody>
      </p:sp>
      <p:sp>
        <p:nvSpPr>
          <p:cNvPr id="378" name="Google Shape;378;p44"/>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5"/>
          <p:cNvSpPr txBox="1"/>
          <p:nvPr>
            <p:ph type="title"/>
          </p:nvPr>
        </p:nvSpPr>
        <p:spPr>
          <a:xfrm>
            <a:off x="420875" y="1552350"/>
            <a:ext cx="7652100" cy="159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Strategies for</a:t>
            </a:r>
            <a:endParaRPr/>
          </a:p>
          <a:p>
            <a:pPr indent="0" lvl="0" marL="0" rtl="0" algn="l">
              <a:spcBef>
                <a:spcPts val="0"/>
              </a:spcBef>
              <a:spcAft>
                <a:spcPts val="0"/>
              </a:spcAft>
              <a:buNone/>
            </a:pPr>
            <a:r>
              <a:rPr lang="en"/>
              <a:t>Alignment</a:t>
            </a:r>
            <a:endParaRPr/>
          </a:p>
        </p:txBody>
      </p:sp>
      <p:sp>
        <p:nvSpPr>
          <p:cNvPr id="384" name="Google Shape;384;p45"/>
          <p:cNvSpPr txBox="1"/>
          <p:nvPr>
            <p:ph idx="2" type="title"/>
          </p:nvPr>
        </p:nvSpPr>
        <p:spPr>
          <a:xfrm>
            <a:off x="420875" y="3144800"/>
            <a:ext cx="4748400" cy="7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Approaches</a:t>
            </a:r>
            <a:endParaRPr/>
          </a:p>
        </p:txBody>
      </p:sp>
      <p:sp>
        <p:nvSpPr>
          <p:cNvPr id="385" name="Google Shape;385;p45"/>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46"/>
          <p:cNvPicPr preferRelativeResize="0"/>
          <p:nvPr>
            <p:ph idx="3" type="pic"/>
          </p:nvPr>
        </p:nvPicPr>
        <p:blipFill rotWithShape="1">
          <a:blip r:embed="rId3">
            <a:alphaModFix/>
          </a:blip>
          <a:srcRect b="0" l="19803" r="19803" t="0"/>
          <a:stretch/>
        </p:blipFill>
        <p:spPr>
          <a:xfrm>
            <a:off x="4639750" y="203250"/>
            <a:ext cx="4292400" cy="4737000"/>
          </a:xfrm>
          <a:prstGeom prst="roundRect">
            <a:avLst>
              <a:gd fmla="val 16667" name="adj"/>
            </a:avLst>
          </a:prstGeom>
        </p:spPr>
      </p:pic>
      <p:sp>
        <p:nvSpPr>
          <p:cNvPr id="391" name="Google Shape;391;p46"/>
          <p:cNvSpPr txBox="1"/>
          <p:nvPr>
            <p:ph idx="4294967295" type="title"/>
          </p:nvPr>
        </p:nvSpPr>
        <p:spPr>
          <a:xfrm>
            <a:off x="374650" y="203250"/>
            <a:ext cx="3759300" cy="1006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500">
                <a:solidFill>
                  <a:schemeClr val="lt2"/>
                </a:solidFill>
              </a:rPr>
              <a:t>Strategy 1:</a:t>
            </a:r>
            <a:endParaRPr sz="2500">
              <a:solidFill>
                <a:schemeClr val="lt2"/>
              </a:solidFill>
            </a:endParaRPr>
          </a:p>
          <a:p>
            <a:pPr indent="0" lvl="0" marL="0" rtl="0" algn="r">
              <a:spcBef>
                <a:spcPts val="0"/>
              </a:spcBef>
              <a:spcAft>
                <a:spcPts val="0"/>
              </a:spcAft>
              <a:buNone/>
            </a:pPr>
            <a:r>
              <a:rPr lang="en" sz="2100">
                <a:solidFill>
                  <a:schemeClr val="lt2"/>
                </a:solidFill>
              </a:rPr>
              <a:t>Flexible Control</a:t>
            </a:r>
            <a:endParaRPr sz="2100">
              <a:solidFill>
                <a:schemeClr val="lt2"/>
              </a:solidFill>
            </a:endParaRPr>
          </a:p>
        </p:txBody>
      </p:sp>
      <p:sp>
        <p:nvSpPr>
          <p:cNvPr id="392" name="Google Shape;392;p46"/>
          <p:cNvSpPr txBox="1"/>
          <p:nvPr>
            <p:ph idx="4294967295" type="body"/>
          </p:nvPr>
        </p:nvSpPr>
        <p:spPr>
          <a:xfrm>
            <a:off x="298450" y="1209700"/>
            <a:ext cx="3844800" cy="2695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1"/>
                </a:solidFill>
              </a:rPr>
              <a:t>Combine Agile principles with a structured approach like PRINCE2 to balance flexibility and control. This means breaking the project into smaller, manageable stages, where each stage focuses on specific goals or deliverables.</a:t>
            </a:r>
            <a:endParaRPr b="1">
              <a:solidFill>
                <a:schemeClr val="accent1"/>
              </a:solidFill>
            </a:endParaRPr>
          </a:p>
          <a:p>
            <a:pPr indent="0" lvl="0" marL="0" rtl="0" algn="r">
              <a:spcBef>
                <a:spcPts val="0"/>
              </a:spcBef>
              <a:spcAft>
                <a:spcPts val="0"/>
              </a:spcAft>
              <a:buNone/>
            </a:pPr>
            <a:r>
              <a:t/>
            </a:r>
            <a:endParaRPr sz="1300">
              <a:solidFill>
                <a:schemeClr val="accent1"/>
              </a:solidFill>
            </a:endParaRPr>
          </a:p>
          <a:p>
            <a:pPr indent="0" lvl="0" marL="0" rtl="0" algn="r">
              <a:spcBef>
                <a:spcPts val="0"/>
              </a:spcBef>
              <a:spcAft>
                <a:spcPts val="0"/>
              </a:spcAft>
              <a:buNone/>
            </a:pPr>
            <a:r>
              <a:rPr lang="en">
                <a:solidFill>
                  <a:schemeClr val="accent1"/>
                </a:solidFill>
              </a:rPr>
              <a:t>Agile methods, like iterative development and frequent feedback loops, encourage innovation and adaptability, while PRINCE2’s structured processes, such as regular reviews, ensure progress is closely monitored, risks are addressed, and the project stays aligned with the organization’s standards and objectives. </a:t>
            </a:r>
            <a:endParaRPr>
              <a:solidFill>
                <a:schemeClr val="accent1"/>
              </a:solidFill>
            </a:endParaRPr>
          </a:p>
          <a:p>
            <a:pPr indent="0" lvl="0" marL="0" rtl="0" algn="r">
              <a:spcBef>
                <a:spcPts val="0"/>
              </a:spcBef>
              <a:spcAft>
                <a:spcPts val="0"/>
              </a:spcAft>
              <a:buNone/>
            </a:pPr>
            <a:r>
              <a:t/>
            </a:r>
            <a:endParaRPr b="1" i="1" sz="1300">
              <a:solidFill>
                <a:schemeClr val="accent1"/>
              </a:solidFill>
            </a:endParaRPr>
          </a:p>
          <a:p>
            <a:pPr indent="0" lvl="0" marL="0" rtl="0" algn="r">
              <a:spcBef>
                <a:spcPts val="0"/>
              </a:spcBef>
              <a:spcAft>
                <a:spcPts val="0"/>
              </a:spcAft>
              <a:buNone/>
            </a:pPr>
            <a:r>
              <a:t/>
            </a:r>
            <a:endParaRPr b="1" i="1" sz="1300">
              <a:solidFill>
                <a:schemeClr val="accent1"/>
              </a:solidFill>
            </a:endParaRPr>
          </a:p>
          <a:p>
            <a:pPr indent="0" lvl="0" marL="0" rtl="0" algn="r">
              <a:spcBef>
                <a:spcPts val="0"/>
              </a:spcBef>
              <a:spcAft>
                <a:spcPts val="0"/>
              </a:spcAft>
              <a:buNone/>
            </a:pPr>
            <a:r>
              <a:t/>
            </a:r>
            <a:endParaRPr b="1" i="1" sz="1300">
              <a:solidFill>
                <a:schemeClr val="accent1"/>
              </a:solidFill>
            </a:endParaRPr>
          </a:p>
          <a:p>
            <a:pPr indent="0" lvl="0" marL="0" rtl="0" algn="r">
              <a:spcBef>
                <a:spcPts val="0"/>
              </a:spcBef>
              <a:spcAft>
                <a:spcPts val="0"/>
              </a:spcAft>
              <a:buNone/>
            </a:pPr>
            <a:r>
              <a:t/>
            </a:r>
            <a:endParaRPr b="1" i="1" sz="1300">
              <a:solidFill>
                <a:schemeClr val="accent1"/>
              </a:solidFill>
            </a:endParaRPr>
          </a:p>
          <a:p>
            <a:pPr indent="0" lvl="0" marL="0" rtl="0" algn="r">
              <a:spcBef>
                <a:spcPts val="0"/>
              </a:spcBef>
              <a:spcAft>
                <a:spcPts val="0"/>
              </a:spcAft>
              <a:buNone/>
            </a:pPr>
            <a:r>
              <a:t/>
            </a:r>
            <a:endParaRPr b="1" i="1" sz="1300">
              <a:solidFill>
                <a:schemeClr val="accent1"/>
              </a:solidFill>
            </a:endParaRPr>
          </a:p>
          <a:p>
            <a:pPr indent="0" lvl="0" marL="0" rtl="0" algn="r">
              <a:spcBef>
                <a:spcPts val="0"/>
              </a:spcBef>
              <a:spcAft>
                <a:spcPts val="0"/>
              </a:spcAft>
              <a:buNone/>
            </a:pPr>
            <a:r>
              <a:t/>
            </a:r>
            <a:endParaRPr b="1" i="1" sz="1300">
              <a:solidFill>
                <a:schemeClr val="accent1"/>
              </a:solidFill>
            </a:endParaRPr>
          </a:p>
          <a:p>
            <a:pPr indent="0" lvl="0" marL="0" rtl="0" algn="r">
              <a:spcBef>
                <a:spcPts val="0"/>
              </a:spcBef>
              <a:spcAft>
                <a:spcPts val="0"/>
              </a:spcAft>
              <a:buNone/>
            </a:pPr>
            <a:r>
              <a:t/>
            </a:r>
            <a:endParaRPr b="1" i="1" sz="1300">
              <a:solidFill>
                <a:schemeClr val="accent1"/>
              </a:solidFill>
            </a:endParaRPr>
          </a:p>
          <a:p>
            <a:pPr indent="0" lvl="0" marL="0" rtl="0" algn="r">
              <a:spcBef>
                <a:spcPts val="0"/>
              </a:spcBef>
              <a:spcAft>
                <a:spcPts val="0"/>
              </a:spcAft>
              <a:buNone/>
            </a:pPr>
            <a:r>
              <a:t/>
            </a:r>
            <a:endParaRPr sz="1400">
              <a:solidFill>
                <a:schemeClr val="accent1"/>
              </a:solidFill>
              <a:latin typeface="Arial"/>
              <a:ea typeface="Arial"/>
              <a:cs typeface="Arial"/>
              <a:sym typeface="Arial"/>
            </a:endParaRPr>
          </a:p>
        </p:txBody>
      </p:sp>
      <p:sp>
        <p:nvSpPr>
          <p:cNvPr id="393" name="Google Shape;393;p46"/>
          <p:cNvSpPr txBox="1"/>
          <p:nvPr>
            <p:ph idx="4294967295" type="body"/>
          </p:nvPr>
        </p:nvSpPr>
        <p:spPr>
          <a:xfrm>
            <a:off x="812700" y="3724275"/>
            <a:ext cx="3759300" cy="1092300"/>
          </a:xfrm>
          <a:prstGeom prst="rect">
            <a:avLst/>
          </a:prstGeom>
        </p:spPr>
        <p:txBody>
          <a:bodyPr anchorCtr="0" anchor="t" bIns="91425" lIns="91425" spcFirstLastPara="1" rIns="91425" wrap="square" tIns="91425">
            <a:noAutofit/>
          </a:bodyPr>
          <a:lstStyle/>
          <a:p>
            <a:pPr indent="0" lvl="0" marL="0" rtl="0" algn="r">
              <a:lnSpc>
                <a:spcPct val="115000"/>
              </a:lnSpc>
              <a:spcBef>
                <a:spcPts val="1200"/>
              </a:spcBef>
              <a:spcAft>
                <a:spcPts val="1200"/>
              </a:spcAft>
              <a:buNone/>
            </a:pPr>
            <a:r>
              <a:rPr b="1" lang="en" sz="1800">
                <a:solidFill>
                  <a:schemeClr val="lt2"/>
                </a:solidFill>
                <a:latin typeface="Arial"/>
                <a:ea typeface="Arial"/>
                <a:cs typeface="Arial"/>
                <a:sym typeface="Arial"/>
              </a:rPr>
              <a:t>This blend provides room for creativity without sacrificing oversight or quality.</a:t>
            </a:r>
            <a:endParaRPr b="1" sz="1800">
              <a:solidFill>
                <a:schemeClr val="lt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7"/>
          <p:cNvSpPr txBox="1"/>
          <p:nvPr>
            <p:ph idx="4294967295" type="title"/>
          </p:nvPr>
        </p:nvSpPr>
        <p:spPr>
          <a:xfrm>
            <a:off x="4946650" y="203250"/>
            <a:ext cx="4035300" cy="100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2"/>
                </a:solidFill>
              </a:rPr>
              <a:t>Strategy 2:</a:t>
            </a:r>
            <a:endParaRPr sz="2400">
              <a:solidFill>
                <a:schemeClr val="lt2"/>
              </a:solidFill>
            </a:endParaRPr>
          </a:p>
          <a:p>
            <a:pPr indent="0" lvl="0" marL="0" rtl="0" algn="l">
              <a:spcBef>
                <a:spcPts val="0"/>
              </a:spcBef>
              <a:spcAft>
                <a:spcPts val="0"/>
              </a:spcAft>
              <a:buNone/>
            </a:pPr>
            <a:r>
              <a:rPr lang="en" sz="1800">
                <a:solidFill>
                  <a:schemeClr val="lt2"/>
                </a:solidFill>
              </a:rPr>
              <a:t>Build a Collaboration Environment</a:t>
            </a:r>
            <a:endParaRPr sz="1800">
              <a:solidFill>
                <a:schemeClr val="lt2"/>
              </a:solidFill>
            </a:endParaRPr>
          </a:p>
        </p:txBody>
      </p:sp>
      <p:sp>
        <p:nvSpPr>
          <p:cNvPr id="399" name="Google Shape;399;p47"/>
          <p:cNvSpPr txBox="1"/>
          <p:nvPr>
            <p:ph idx="4294967295" type="body"/>
          </p:nvPr>
        </p:nvSpPr>
        <p:spPr>
          <a:xfrm>
            <a:off x="4946650" y="1209700"/>
            <a:ext cx="3844800" cy="30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rPr>
              <a:t>Foster collaboration by organizing workshops and early prototyping sessions where stakeholders like engineers, product designers, and external developers can come together to share ideas and provide feedback.</a:t>
            </a:r>
            <a:endParaRPr b="1">
              <a:solidFill>
                <a:schemeClr val="accent1"/>
              </a:solidFill>
            </a:endParaRPr>
          </a:p>
          <a:p>
            <a:pPr indent="0" lvl="0" marL="0" rtl="0" algn="l">
              <a:spcBef>
                <a:spcPts val="0"/>
              </a:spcBef>
              <a:spcAft>
                <a:spcPts val="0"/>
              </a:spcAft>
              <a:buNone/>
            </a:pPr>
            <a:r>
              <a:t/>
            </a:r>
            <a:endParaRPr b="1" sz="1300">
              <a:solidFill>
                <a:schemeClr val="accent1"/>
              </a:solidFill>
            </a:endParaRPr>
          </a:p>
          <a:p>
            <a:pPr indent="0" lvl="0" marL="0" rtl="0" algn="l">
              <a:spcBef>
                <a:spcPts val="0"/>
              </a:spcBef>
              <a:spcAft>
                <a:spcPts val="0"/>
              </a:spcAft>
              <a:buNone/>
            </a:pPr>
            <a:r>
              <a:rPr lang="en">
                <a:solidFill>
                  <a:schemeClr val="accent1"/>
                </a:solidFill>
              </a:rPr>
              <a:t>These sessions help align everyone’s goals and encourage innovative thinking. To ease into iterative methods, start with a pilot phase that allows the team to test and refine processes on a smaller scale. </a:t>
            </a:r>
            <a:endParaRPr b="1" sz="1300">
              <a:solidFill>
                <a:schemeClr val="accent1"/>
              </a:solidFill>
            </a:endParaRPr>
          </a:p>
          <a:p>
            <a:pPr indent="0" lvl="0" marL="0" rtl="0" algn="l">
              <a:spcBef>
                <a:spcPts val="0"/>
              </a:spcBef>
              <a:spcAft>
                <a:spcPts val="0"/>
              </a:spcAft>
              <a:buNone/>
            </a:pPr>
            <a:r>
              <a:t/>
            </a:r>
            <a:endParaRPr b="1" sz="1300">
              <a:solidFill>
                <a:schemeClr val="accent1"/>
              </a:solidFill>
            </a:endParaRPr>
          </a:p>
          <a:p>
            <a:pPr indent="0" lvl="0" marL="0" rtl="0" algn="l">
              <a:spcBef>
                <a:spcPts val="0"/>
              </a:spcBef>
              <a:spcAft>
                <a:spcPts val="0"/>
              </a:spcAft>
              <a:buNone/>
            </a:pPr>
            <a:r>
              <a:t/>
            </a:r>
            <a:endParaRPr b="1" sz="1300">
              <a:solidFill>
                <a:schemeClr val="accent1"/>
              </a:solidFill>
            </a:endParaRPr>
          </a:p>
          <a:p>
            <a:pPr indent="0" lvl="0" marL="0" rtl="0" algn="l">
              <a:spcBef>
                <a:spcPts val="0"/>
              </a:spcBef>
              <a:spcAft>
                <a:spcPts val="0"/>
              </a:spcAft>
              <a:buNone/>
            </a:pPr>
            <a:r>
              <a:t/>
            </a:r>
            <a:endParaRPr b="1" sz="1300">
              <a:solidFill>
                <a:schemeClr val="accent1"/>
              </a:solidFill>
            </a:endParaRPr>
          </a:p>
          <a:p>
            <a:pPr indent="0" lvl="0" marL="0" rtl="0" algn="l">
              <a:spcBef>
                <a:spcPts val="0"/>
              </a:spcBef>
              <a:spcAft>
                <a:spcPts val="0"/>
              </a:spcAft>
              <a:buNone/>
            </a:pPr>
            <a:r>
              <a:t/>
            </a:r>
            <a:endParaRPr b="1" sz="1300">
              <a:solidFill>
                <a:schemeClr val="accent1"/>
              </a:solidFill>
            </a:endParaRPr>
          </a:p>
          <a:p>
            <a:pPr indent="0" lvl="0" marL="0" rtl="0" algn="l">
              <a:spcBef>
                <a:spcPts val="0"/>
              </a:spcBef>
              <a:spcAft>
                <a:spcPts val="0"/>
              </a:spcAft>
              <a:buNone/>
            </a:pPr>
            <a:r>
              <a:t/>
            </a:r>
            <a:endParaRPr b="1" sz="1300">
              <a:solidFill>
                <a:schemeClr val="accent1"/>
              </a:solidFill>
            </a:endParaRPr>
          </a:p>
          <a:p>
            <a:pPr indent="0" lvl="0" marL="0" rtl="0" algn="l">
              <a:spcBef>
                <a:spcPts val="0"/>
              </a:spcBef>
              <a:spcAft>
                <a:spcPts val="0"/>
              </a:spcAft>
              <a:buNone/>
            </a:pPr>
            <a:r>
              <a:t/>
            </a:r>
            <a:endParaRPr b="1" sz="1300">
              <a:solidFill>
                <a:schemeClr val="accent1"/>
              </a:solidFill>
            </a:endParaRPr>
          </a:p>
          <a:p>
            <a:pPr indent="0" lvl="0" marL="0" rtl="0" algn="l">
              <a:spcBef>
                <a:spcPts val="0"/>
              </a:spcBef>
              <a:spcAft>
                <a:spcPts val="0"/>
              </a:spcAft>
              <a:buNone/>
            </a:pPr>
            <a:r>
              <a:t/>
            </a:r>
            <a:endParaRPr b="1" i="1" sz="1300">
              <a:solidFill>
                <a:schemeClr val="accent1"/>
              </a:solidFill>
            </a:endParaRPr>
          </a:p>
          <a:p>
            <a:pPr indent="0" lvl="0" marL="0" rtl="0" algn="l">
              <a:spcBef>
                <a:spcPts val="0"/>
              </a:spcBef>
              <a:spcAft>
                <a:spcPts val="0"/>
              </a:spcAft>
              <a:buNone/>
            </a:pPr>
            <a:r>
              <a:t/>
            </a:r>
            <a:endParaRPr b="1" i="1" sz="1300">
              <a:solidFill>
                <a:schemeClr val="accent1"/>
              </a:solidFill>
            </a:endParaRPr>
          </a:p>
          <a:p>
            <a:pPr indent="0" lvl="0" marL="0" rtl="0" algn="l">
              <a:spcBef>
                <a:spcPts val="0"/>
              </a:spcBef>
              <a:spcAft>
                <a:spcPts val="0"/>
              </a:spcAft>
              <a:buNone/>
            </a:pPr>
            <a:r>
              <a:t/>
            </a:r>
            <a:endParaRPr b="1" i="1" sz="1300">
              <a:solidFill>
                <a:schemeClr val="accent1"/>
              </a:solidFill>
            </a:endParaRPr>
          </a:p>
          <a:p>
            <a:pPr indent="0" lvl="0" marL="0" rtl="0" algn="l">
              <a:spcBef>
                <a:spcPts val="0"/>
              </a:spcBef>
              <a:spcAft>
                <a:spcPts val="0"/>
              </a:spcAft>
              <a:buNone/>
            </a:pPr>
            <a:r>
              <a:t/>
            </a:r>
            <a:endParaRPr b="1" i="1" sz="1300">
              <a:solidFill>
                <a:schemeClr val="accent1"/>
              </a:solidFill>
            </a:endParaRPr>
          </a:p>
          <a:p>
            <a:pPr indent="0" lvl="0" marL="0" rtl="0" algn="l">
              <a:spcBef>
                <a:spcPts val="0"/>
              </a:spcBef>
              <a:spcAft>
                <a:spcPts val="0"/>
              </a:spcAft>
              <a:buNone/>
            </a:pPr>
            <a:r>
              <a:t/>
            </a:r>
            <a:endParaRPr b="1" i="1" sz="1300">
              <a:solidFill>
                <a:schemeClr val="accent1"/>
              </a:solidFill>
            </a:endParaRPr>
          </a:p>
          <a:p>
            <a:pPr indent="0" lvl="0" marL="0" rtl="0" algn="l">
              <a:spcBef>
                <a:spcPts val="0"/>
              </a:spcBef>
              <a:spcAft>
                <a:spcPts val="0"/>
              </a:spcAft>
              <a:buNone/>
            </a:pPr>
            <a:r>
              <a:t/>
            </a:r>
            <a:endParaRPr b="1" i="1" sz="1300">
              <a:solidFill>
                <a:schemeClr val="accent1"/>
              </a:solidFill>
            </a:endParaRPr>
          </a:p>
          <a:p>
            <a:pPr indent="0" lvl="0" marL="0" rtl="0" algn="l">
              <a:spcBef>
                <a:spcPts val="0"/>
              </a:spcBef>
              <a:spcAft>
                <a:spcPts val="0"/>
              </a:spcAft>
              <a:buNone/>
            </a:pPr>
            <a:r>
              <a:t/>
            </a:r>
            <a:endParaRPr b="1" i="1" sz="1300">
              <a:solidFill>
                <a:schemeClr val="accent1"/>
              </a:solidFill>
            </a:endParaRPr>
          </a:p>
          <a:p>
            <a:pPr indent="0" lvl="0" marL="0" rtl="0" algn="l">
              <a:spcBef>
                <a:spcPts val="0"/>
              </a:spcBef>
              <a:spcAft>
                <a:spcPts val="0"/>
              </a:spcAft>
              <a:buNone/>
            </a:pPr>
            <a:r>
              <a:t/>
            </a:r>
            <a:endParaRPr sz="1400">
              <a:solidFill>
                <a:schemeClr val="accent1"/>
              </a:solidFill>
              <a:latin typeface="Arial"/>
              <a:ea typeface="Arial"/>
              <a:cs typeface="Arial"/>
              <a:sym typeface="Arial"/>
            </a:endParaRPr>
          </a:p>
        </p:txBody>
      </p:sp>
      <p:pic>
        <p:nvPicPr>
          <p:cNvPr id="400" name="Google Shape;400;p47"/>
          <p:cNvPicPr preferRelativeResize="0"/>
          <p:nvPr>
            <p:ph idx="2" type="pic"/>
          </p:nvPr>
        </p:nvPicPr>
        <p:blipFill rotWithShape="1">
          <a:blip r:embed="rId3">
            <a:alphaModFix/>
          </a:blip>
          <a:srcRect b="0" l="19803" r="19803" t="0"/>
          <a:stretch/>
        </p:blipFill>
        <p:spPr>
          <a:xfrm>
            <a:off x="211850" y="203250"/>
            <a:ext cx="4292400" cy="4737000"/>
          </a:xfrm>
          <a:prstGeom prst="roundRect">
            <a:avLst>
              <a:gd fmla="val 16667" name="adj"/>
            </a:avLst>
          </a:prstGeom>
        </p:spPr>
      </p:pic>
      <p:sp>
        <p:nvSpPr>
          <p:cNvPr id="401" name="Google Shape;401;p47"/>
          <p:cNvSpPr txBox="1"/>
          <p:nvPr>
            <p:ph idx="4294967295" type="body"/>
          </p:nvPr>
        </p:nvSpPr>
        <p:spPr>
          <a:xfrm>
            <a:off x="4657725" y="3419475"/>
            <a:ext cx="3759300" cy="1419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1600">
                <a:solidFill>
                  <a:schemeClr val="lt2"/>
                </a:solidFill>
                <a:latin typeface="Arial"/>
                <a:ea typeface="Arial"/>
                <a:cs typeface="Arial"/>
                <a:sym typeface="Arial"/>
              </a:rPr>
              <a:t>This approach builds confidence in new ways of working while ensuring high-quality standards are consistently met.</a:t>
            </a:r>
            <a:endParaRPr b="1" sz="1800">
              <a:solidFill>
                <a:schemeClr val="lt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8"/>
          <p:cNvSpPr txBox="1"/>
          <p:nvPr>
            <p:ph type="title"/>
          </p:nvPr>
        </p:nvSpPr>
        <p:spPr>
          <a:xfrm>
            <a:off x="452575" y="2044600"/>
            <a:ext cx="3954600" cy="13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000"/>
              <a:t>Stakeholders</a:t>
            </a:r>
            <a:endParaRPr sz="4000"/>
          </a:p>
          <a:p>
            <a:pPr indent="0" lvl="0" marL="0" rtl="0" algn="l">
              <a:spcBef>
                <a:spcPts val="0"/>
              </a:spcBef>
              <a:spcAft>
                <a:spcPts val="0"/>
              </a:spcAft>
              <a:buClr>
                <a:schemeClr val="dk1"/>
              </a:buClr>
              <a:buSzPts val="1100"/>
              <a:buFont typeface="Arial"/>
              <a:buNone/>
            </a:pPr>
            <a:r>
              <a:rPr lang="en" sz="4500"/>
              <a:t>&amp; Roles</a:t>
            </a:r>
            <a:endParaRPr sz="4500"/>
          </a:p>
        </p:txBody>
      </p:sp>
      <p:sp>
        <p:nvSpPr>
          <p:cNvPr id="407" name="Google Shape;407;p48"/>
          <p:cNvSpPr/>
          <p:nvPr/>
        </p:nvSpPr>
        <p:spPr>
          <a:xfrm>
            <a:off x="3548251" y="596800"/>
            <a:ext cx="1626900" cy="16272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Inter SemiBold"/>
                <a:ea typeface="Inter SemiBold"/>
                <a:cs typeface="Inter SemiBold"/>
                <a:sym typeface="Inter SemiBold"/>
              </a:rPr>
              <a:t>Internal</a:t>
            </a:r>
            <a:endParaRPr sz="1500">
              <a:solidFill>
                <a:schemeClr val="dk1"/>
              </a:solidFill>
              <a:latin typeface="Inter SemiBold"/>
              <a:ea typeface="Inter SemiBold"/>
              <a:cs typeface="Inter SemiBold"/>
              <a:sym typeface="Inter SemiBold"/>
            </a:endParaRPr>
          </a:p>
          <a:p>
            <a:pPr indent="0" lvl="0" marL="0" rtl="0" algn="ctr">
              <a:spcBef>
                <a:spcPts val="0"/>
              </a:spcBef>
              <a:spcAft>
                <a:spcPts val="0"/>
              </a:spcAft>
              <a:buNone/>
            </a:pPr>
            <a:r>
              <a:rPr lang="en" sz="1500">
                <a:solidFill>
                  <a:schemeClr val="dk1"/>
                </a:solidFill>
                <a:latin typeface="Inter SemiBold"/>
                <a:ea typeface="Inter SemiBold"/>
                <a:cs typeface="Inter SemiBold"/>
                <a:sym typeface="Inter SemiBold"/>
              </a:rPr>
              <a:t>Teams</a:t>
            </a:r>
            <a:endParaRPr sz="1500">
              <a:solidFill>
                <a:schemeClr val="dk1"/>
              </a:solidFill>
              <a:latin typeface="Inter SemiBold"/>
              <a:ea typeface="Inter SemiBold"/>
              <a:cs typeface="Inter SemiBold"/>
              <a:sym typeface="Inter SemiBold"/>
            </a:endParaRPr>
          </a:p>
        </p:txBody>
      </p:sp>
      <p:sp>
        <p:nvSpPr>
          <p:cNvPr id="408" name="Google Shape;408;p48"/>
          <p:cNvSpPr/>
          <p:nvPr/>
        </p:nvSpPr>
        <p:spPr>
          <a:xfrm>
            <a:off x="4254575" y="2005600"/>
            <a:ext cx="1408500" cy="14088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SemiBold"/>
                <a:ea typeface="Inter SemiBold"/>
                <a:cs typeface="Inter SemiBold"/>
                <a:sym typeface="Inter SemiBold"/>
              </a:rPr>
              <a:t>Support &amp; Oversight</a:t>
            </a:r>
            <a:endParaRPr sz="1200">
              <a:solidFill>
                <a:schemeClr val="dk1"/>
              </a:solidFill>
              <a:latin typeface="Inter SemiBold"/>
              <a:ea typeface="Inter SemiBold"/>
              <a:cs typeface="Inter SemiBold"/>
              <a:sym typeface="Inter SemiBold"/>
            </a:endParaRPr>
          </a:p>
        </p:txBody>
      </p:sp>
      <p:sp>
        <p:nvSpPr>
          <p:cNvPr id="409" name="Google Shape;409;p48"/>
          <p:cNvSpPr/>
          <p:nvPr/>
        </p:nvSpPr>
        <p:spPr>
          <a:xfrm>
            <a:off x="3700650" y="3067050"/>
            <a:ext cx="1104900" cy="11049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200">
                <a:solidFill>
                  <a:schemeClr val="dk1"/>
                </a:solidFill>
                <a:latin typeface="Inter SemiBold"/>
                <a:ea typeface="Inter SemiBold"/>
                <a:cs typeface="Inter SemiBold"/>
                <a:sym typeface="Inter SemiBold"/>
              </a:rPr>
              <a:t>External </a:t>
            </a:r>
            <a:r>
              <a:rPr lang="en" sz="1000">
                <a:solidFill>
                  <a:schemeClr val="dk1"/>
                </a:solidFill>
                <a:latin typeface="Inter SemiBold"/>
                <a:ea typeface="Inter SemiBold"/>
                <a:cs typeface="Inter SemiBold"/>
                <a:sym typeface="Inter SemiBold"/>
              </a:rPr>
              <a:t>Contributors</a:t>
            </a:r>
            <a:endParaRPr sz="1000">
              <a:solidFill>
                <a:schemeClr val="dk1"/>
              </a:solidFill>
              <a:latin typeface="Inter SemiBold"/>
              <a:ea typeface="Inter SemiBold"/>
              <a:cs typeface="Inter SemiBold"/>
              <a:sym typeface="Inter SemiBold"/>
            </a:endParaRPr>
          </a:p>
        </p:txBody>
      </p:sp>
      <p:sp>
        <p:nvSpPr>
          <p:cNvPr id="410" name="Google Shape;410;p48"/>
          <p:cNvSpPr txBox="1"/>
          <p:nvPr>
            <p:ph idx="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411" name="Google Shape;411;p48"/>
          <p:cNvSpPr txBox="1"/>
          <p:nvPr>
            <p:ph idx="4294967295" type="body"/>
          </p:nvPr>
        </p:nvSpPr>
        <p:spPr>
          <a:xfrm>
            <a:off x="5279925" y="727300"/>
            <a:ext cx="3759300" cy="110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a:t>Engineers, Product Designers, Marketing Team</a:t>
            </a:r>
            <a:endParaRPr i="1" sz="1100"/>
          </a:p>
          <a:p>
            <a:pPr indent="0" lvl="0" marL="0" rtl="0" algn="l">
              <a:lnSpc>
                <a:spcPct val="115000"/>
              </a:lnSpc>
              <a:spcBef>
                <a:spcPts val="0"/>
              </a:spcBef>
              <a:spcAft>
                <a:spcPts val="0"/>
              </a:spcAft>
              <a:buNone/>
            </a:pPr>
            <a:r>
              <a:rPr i="1" lang="en" sz="1100"/>
              <a:t>Drive product development, ensuring technical quality and customer alignment. Marketing provides insights to ensure market-fit features.</a:t>
            </a:r>
            <a:endParaRPr i="1" sz="1100"/>
          </a:p>
        </p:txBody>
      </p:sp>
      <p:sp>
        <p:nvSpPr>
          <p:cNvPr id="412" name="Google Shape;412;p48"/>
          <p:cNvSpPr txBox="1"/>
          <p:nvPr>
            <p:ph idx="4294967295" type="body"/>
          </p:nvPr>
        </p:nvSpPr>
        <p:spPr>
          <a:xfrm>
            <a:off x="5718075" y="2005600"/>
            <a:ext cx="3225900" cy="60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a:t>Legal &amp; Finance Departments</a:t>
            </a:r>
            <a:endParaRPr i="1" sz="1100"/>
          </a:p>
          <a:p>
            <a:pPr indent="0" lvl="0" marL="0" rtl="0" algn="l">
              <a:lnSpc>
                <a:spcPct val="115000"/>
              </a:lnSpc>
              <a:spcBef>
                <a:spcPts val="0"/>
              </a:spcBef>
              <a:spcAft>
                <a:spcPts val="0"/>
              </a:spcAft>
              <a:buNone/>
            </a:pPr>
            <a:r>
              <a:rPr i="1" lang="en" sz="1100"/>
              <a:t>Legal ensures compliance, while Finance manages the budget to keep the project on track. Both guide risk and cost decisions.</a:t>
            </a:r>
            <a:endParaRPr i="1" sz="1100"/>
          </a:p>
        </p:txBody>
      </p:sp>
      <p:sp>
        <p:nvSpPr>
          <p:cNvPr id="413" name="Google Shape;413;p48"/>
          <p:cNvSpPr txBox="1"/>
          <p:nvPr>
            <p:ph idx="4294967295" type="body"/>
          </p:nvPr>
        </p:nvSpPr>
        <p:spPr>
          <a:xfrm>
            <a:off x="4917975" y="3479850"/>
            <a:ext cx="3911700" cy="120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a:t>Software Developers</a:t>
            </a:r>
            <a:endParaRPr b="1" i="1"/>
          </a:p>
          <a:p>
            <a:pPr indent="0" lvl="0" marL="0" rtl="0" algn="l">
              <a:lnSpc>
                <a:spcPct val="115000"/>
              </a:lnSpc>
              <a:spcBef>
                <a:spcPts val="0"/>
              </a:spcBef>
              <a:spcAft>
                <a:spcPts val="0"/>
              </a:spcAft>
              <a:buNone/>
            </a:pPr>
            <a:r>
              <a:rPr i="1" lang="en" sz="1100"/>
              <a:t>Bring specialized expertise in software integration, ensuring innovation and functionality in the product.</a:t>
            </a:r>
            <a:endParaRPr i="1"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9"/>
          <p:cNvSpPr txBox="1"/>
          <p:nvPr>
            <p:ph type="title"/>
          </p:nvPr>
        </p:nvSpPr>
        <p:spPr>
          <a:xfrm>
            <a:off x="452575" y="2806600"/>
            <a:ext cx="4300500" cy="13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100"/>
              <a:t>Project Management</a:t>
            </a:r>
            <a:endParaRPr sz="3100"/>
          </a:p>
          <a:p>
            <a:pPr indent="0" lvl="0" marL="0" rtl="0" algn="l">
              <a:spcBef>
                <a:spcPts val="0"/>
              </a:spcBef>
              <a:spcAft>
                <a:spcPts val="0"/>
              </a:spcAft>
              <a:buClr>
                <a:schemeClr val="dk1"/>
              </a:buClr>
              <a:buSzPts val="1100"/>
              <a:buFont typeface="Arial"/>
              <a:buNone/>
            </a:pPr>
            <a:r>
              <a:rPr lang="en" sz="4500"/>
              <a:t>Approaches</a:t>
            </a:r>
            <a:endParaRPr sz="4500"/>
          </a:p>
        </p:txBody>
      </p:sp>
      <p:sp>
        <p:nvSpPr>
          <p:cNvPr id="419" name="Google Shape;419;p49"/>
          <p:cNvSpPr txBox="1"/>
          <p:nvPr>
            <p:ph idx="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420" name="Google Shape;420;p49"/>
          <p:cNvSpPr txBox="1"/>
          <p:nvPr>
            <p:ph idx="4294967295" type="body"/>
          </p:nvPr>
        </p:nvSpPr>
        <p:spPr>
          <a:xfrm>
            <a:off x="4803675" y="596800"/>
            <a:ext cx="3940200" cy="4003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700">
                <a:solidFill>
                  <a:schemeClr val="dk1"/>
                </a:solidFill>
              </a:rPr>
              <a:t>Internal Teams:</a:t>
            </a:r>
            <a:endParaRPr b="1" sz="1700">
              <a:solidFill>
                <a:schemeClr val="dk1"/>
              </a:solidFill>
            </a:endParaRPr>
          </a:p>
          <a:p>
            <a:pPr indent="0" lvl="0" marL="0" rtl="0" algn="l">
              <a:spcBef>
                <a:spcPts val="0"/>
              </a:spcBef>
              <a:spcAft>
                <a:spcPts val="0"/>
              </a:spcAft>
              <a:buNone/>
            </a:pPr>
            <a:r>
              <a:rPr i="1" lang="en" sz="1000"/>
              <a:t>Use Agile sprints for flexibility and innovation. Conduct daily stand-ups, bi-weekly reviews, and share progress via tools like Jira.</a:t>
            </a:r>
            <a:endParaRPr i="1" sz="1000"/>
          </a:p>
          <a:p>
            <a:pPr indent="0" lvl="0" marL="0" rtl="0" algn="l">
              <a:spcBef>
                <a:spcPts val="0"/>
              </a:spcBef>
              <a:spcAft>
                <a:spcPts val="0"/>
              </a:spcAft>
              <a:buNone/>
            </a:pPr>
            <a:r>
              <a:t/>
            </a:r>
            <a:endParaRPr sz="1300"/>
          </a:p>
          <a:p>
            <a:pPr indent="0" lvl="0" marL="0" rtl="0" algn="l">
              <a:lnSpc>
                <a:spcPct val="150000"/>
              </a:lnSpc>
              <a:spcBef>
                <a:spcPts val="0"/>
              </a:spcBef>
              <a:spcAft>
                <a:spcPts val="0"/>
              </a:spcAft>
              <a:buNone/>
            </a:pPr>
            <a:r>
              <a:rPr b="1" lang="en" sz="1700">
                <a:solidFill>
                  <a:schemeClr val="dk1"/>
                </a:solidFill>
              </a:rPr>
              <a:t>Support Teams:</a:t>
            </a:r>
            <a:endParaRPr b="1" sz="1700">
              <a:solidFill>
                <a:schemeClr val="dk1"/>
              </a:solidFill>
            </a:endParaRPr>
          </a:p>
          <a:p>
            <a:pPr indent="0" lvl="0" marL="0" rtl="0" algn="l">
              <a:spcBef>
                <a:spcPts val="0"/>
              </a:spcBef>
              <a:spcAft>
                <a:spcPts val="0"/>
              </a:spcAft>
              <a:buNone/>
            </a:pPr>
            <a:r>
              <a:rPr i="1" lang="en" sz="1000"/>
              <a:t>Provide monthly updates with cost tracking and compliance reviews. Assign key points of contact to streamline decision-making.</a:t>
            </a:r>
            <a:endParaRPr i="1" sz="1000"/>
          </a:p>
          <a:p>
            <a:pPr indent="0" lvl="0" marL="0" rtl="0" algn="l">
              <a:spcBef>
                <a:spcPts val="0"/>
              </a:spcBef>
              <a:spcAft>
                <a:spcPts val="0"/>
              </a:spcAft>
              <a:buNone/>
            </a:pPr>
            <a:r>
              <a:t/>
            </a:r>
            <a:endParaRPr i="1" sz="1000"/>
          </a:p>
          <a:p>
            <a:pPr indent="0" lvl="0" marL="0" rtl="0" algn="l">
              <a:spcBef>
                <a:spcPts val="0"/>
              </a:spcBef>
              <a:spcAft>
                <a:spcPts val="0"/>
              </a:spcAft>
              <a:buNone/>
            </a:pPr>
            <a:r>
              <a:rPr i="1" lang="en" sz="1000"/>
              <a:t>Develop clear workflows for approvals related to budget adjustments and regulatory compliance.</a:t>
            </a:r>
            <a:endParaRPr i="1" sz="1000"/>
          </a:p>
          <a:p>
            <a:pPr indent="0" lvl="0" marL="0" rtl="0" algn="l">
              <a:spcBef>
                <a:spcPts val="0"/>
              </a:spcBef>
              <a:spcAft>
                <a:spcPts val="0"/>
              </a:spcAft>
              <a:buNone/>
            </a:pPr>
            <a:r>
              <a:t/>
            </a:r>
            <a:endParaRPr sz="1300"/>
          </a:p>
          <a:p>
            <a:pPr indent="0" lvl="0" marL="0" rtl="0" algn="l">
              <a:lnSpc>
                <a:spcPct val="150000"/>
              </a:lnSpc>
              <a:spcBef>
                <a:spcPts val="0"/>
              </a:spcBef>
              <a:spcAft>
                <a:spcPts val="0"/>
              </a:spcAft>
              <a:buNone/>
            </a:pPr>
            <a:r>
              <a:rPr b="1" lang="en" sz="1700">
                <a:solidFill>
                  <a:schemeClr val="dk1"/>
                </a:solidFill>
              </a:rPr>
              <a:t>External Teams:</a:t>
            </a:r>
            <a:endParaRPr b="1" sz="1700">
              <a:solidFill>
                <a:schemeClr val="dk1"/>
              </a:solidFill>
            </a:endParaRPr>
          </a:p>
          <a:p>
            <a:pPr indent="0" lvl="0" marL="0" rtl="0" algn="l">
              <a:spcBef>
                <a:spcPts val="0"/>
              </a:spcBef>
              <a:spcAft>
                <a:spcPts val="0"/>
              </a:spcAft>
              <a:buNone/>
            </a:pPr>
            <a:r>
              <a:rPr i="1" lang="en" sz="1000"/>
              <a:t>Involve external developers in technical discussions to ensure their expertise is reflected in decision-making.</a:t>
            </a:r>
            <a:endParaRPr i="1" sz="1000"/>
          </a:p>
          <a:p>
            <a:pPr indent="0" lvl="0" marL="0" rtl="0" algn="l">
              <a:spcBef>
                <a:spcPts val="0"/>
              </a:spcBef>
              <a:spcAft>
                <a:spcPts val="0"/>
              </a:spcAft>
              <a:buNone/>
            </a:pPr>
            <a:r>
              <a:t/>
            </a:r>
            <a:endParaRPr i="1" sz="1000"/>
          </a:p>
          <a:p>
            <a:pPr indent="0" lvl="0" marL="0" rtl="0" algn="l">
              <a:spcBef>
                <a:spcPts val="0"/>
              </a:spcBef>
              <a:spcAft>
                <a:spcPts val="0"/>
              </a:spcAft>
              <a:buNone/>
            </a:pPr>
            <a:r>
              <a:rPr i="1" lang="en" sz="1000"/>
              <a:t>Establish clear deliverables and hold weekly check-ins. Use shared platforms for transparency and collaboration that link with internal tools (i.e.ZenHub for GitHub).</a:t>
            </a:r>
            <a:endParaRPr i="1" sz="1000"/>
          </a:p>
          <a:p>
            <a:pPr indent="0" lvl="0" marL="0" rtl="0" algn="l">
              <a:spcBef>
                <a:spcPts val="0"/>
              </a:spcBef>
              <a:spcAft>
                <a:spcPts val="0"/>
              </a:spcAft>
              <a:buNone/>
            </a:pPr>
            <a:r>
              <a:t/>
            </a:r>
            <a:endParaRPr sz="1700"/>
          </a:p>
          <a:p>
            <a:pPr indent="0" lvl="0" marL="0" rtl="0" algn="l">
              <a:lnSpc>
                <a:spcPct val="115000"/>
              </a:lnSpc>
              <a:spcBef>
                <a:spcPts val="0"/>
              </a:spcBef>
              <a:spcAft>
                <a:spcPts val="0"/>
              </a:spcAft>
              <a:buNone/>
            </a:pPr>
            <a:r>
              <a:t/>
            </a:r>
            <a:endParaRPr b="1" i="1" sz="1100"/>
          </a:p>
        </p:txBody>
      </p:sp>
      <p:sp>
        <p:nvSpPr>
          <p:cNvPr id="421" name="Google Shape;421;p49"/>
          <p:cNvSpPr/>
          <p:nvPr/>
        </p:nvSpPr>
        <p:spPr>
          <a:xfrm rot="-1311187">
            <a:off x="856223" y="1081370"/>
            <a:ext cx="1481348" cy="1458096"/>
          </a:xfrm>
          <a:prstGeom prst="roundRect">
            <a:avLst>
              <a:gd fmla="val 50000"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solidFill>
                <a:schemeClr val="dk1"/>
              </a:solidFill>
              <a:latin typeface="Inter SemiBold"/>
              <a:ea typeface="Inter SemiBold"/>
              <a:cs typeface="Inter SemiBold"/>
              <a:sym typeface="Inter SemiBold"/>
            </a:endParaRPr>
          </a:p>
        </p:txBody>
      </p:sp>
      <p:sp>
        <p:nvSpPr>
          <p:cNvPr id="422" name="Google Shape;422;p49"/>
          <p:cNvSpPr/>
          <p:nvPr/>
        </p:nvSpPr>
        <p:spPr>
          <a:xfrm rot="-1310898">
            <a:off x="2069494" y="907731"/>
            <a:ext cx="1225311" cy="1206257"/>
          </a:xfrm>
          <a:prstGeom prst="roundRect">
            <a:avLst>
              <a:gd fmla="val 50000"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solidFill>
                <a:schemeClr val="dk1"/>
              </a:solidFill>
              <a:latin typeface="Inter SemiBold"/>
              <a:ea typeface="Inter SemiBold"/>
              <a:cs typeface="Inter SemiBold"/>
              <a:sym typeface="Inter SemiBold"/>
            </a:endParaRPr>
          </a:p>
        </p:txBody>
      </p:sp>
      <p:sp>
        <p:nvSpPr>
          <p:cNvPr id="423" name="Google Shape;423;p49"/>
          <p:cNvSpPr/>
          <p:nvPr/>
        </p:nvSpPr>
        <p:spPr>
          <a:xfrm rot="-1310849">
            <a:off x="3029366" y="750466"/>
            <a:ext cx="1039133" cy="1023002"/>
          </a:xfrm>
          <a:prstGeom prst="roundRect">
            <a:avLst>
              <a:gd fmla="val 50000"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solidFill>
                <a:schemeClr val="dk1"/>
              </a:solidFill>
              <a:latin typeface="Inter SemiBold"/>
              <a:ea typeface="Inter SemiBold"/>
              <a:cs typeface="Inter SemiBold"/>
              <a:sym typeface="Inter Semi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vestor Pitch">
  <a:themeElements>
    <a:clrScheme name="Simple Light">
      <a:dk1>
        <a:srgbClr val="1A36B4"/>
      </a:dk1>
      <a:lt1>
        <a:srgbClr val="F6F5EC"/>
      </a:lt1>
      <a:dk2>
        <a:srgbClr val="1D1D1D"/>
      </a:dk2>
      <a:lt2>
        <a:srgbClr val="A4C2F4"/>
      </a:lt2>
      <a:accent1>
        <a:srgbClr val="FFFFFF"/>
      </a:accent1>
      <a:accent2>
        <a:srgbClr val="1A36B4"/>
      </a:accent2>
      <a:accent3>
        <a:srgbClr val="1D1D1D"/>
      </a:accent3>
      <a:accent4>
        <a:srgbClr val="F6F5EC"/>
      </a:accent4>
      <a:accent5>
        <a:srgbClr val="1A36B4"/>
      </a:accent5>
      <a:accent6>
        <a:srgbClr val="595959"/>
      </a:accent6>
      <a:hlink>
        <a:srgbClr val="A4C2F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