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Lexend SemiBold"/>
      <p:regular r:id="rId18"/>
      <p:bold r:id="rId19"/>
    </p:embeddedFont>
    <p:embeddedFont>
      <p:font typeface="Lexend ExtraBold"/>
      <p:bold r:id="rId20"/>
    </p:embeddedFont>
    <p:embeddedFont>
      <p:font typeface="Lexend Light"/>
      <p:regular r:id="rId21"/>
      <p:bold r:id="rId22"/>
    </p:embeddedFont>
    <p:embeddedFont>
      <p:font typeface="Lexend Medium"/>
      <p:regular r:id="rId23"/>
      <p:bold r:id="rId24"/>
    </p:embeddedFont>
    <p:embeddedFont>
      <p:font typeface="Lexend"/>
      <p:regular r:id="rId25"/>
      <p:bold r:id="rId26"/>
    </p:embeddedFont>
    <p:embeddedFont>
      <p:font typeface="Lexend ExtraLight"/>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20" Type="http://schemas.openxmlformats.org/officeDocument/2006/relationships/font" Target="fonts/LexendExtraBold-bold.fntdata"/><Relationship Id="rId22" Type="http://schemas.openxmlformats.org/officeDocument/2006/relationships/font" Target="fonts/LexendLight-bold.fntdata"/><Relationship Id="rId21" Type="http://schemas.openxmlformats.org/officeDocument/2006/relationships/font" Target="fonts/LexendLight-regular.fntdata"/><Relationship Id="rId24" Type="http://schemas.openxmlformats.org/officeDocument/2006/relationships/font" Target="fonts/LexendMedium-bold.fntdata"/><Relationship Id="rId23" Type="http://schemas.openxmlformats.org/officeDocument/2006/relationships/font" Target="fonts/LexendMedium-regular.fntdata"/><Relationship Id="rId26" Type="http://schemas.openxmlformats.org/officeDocument/2006/relationships/font" Target="fonts/Lexend-bold.fntdata"/><Relationship Id="rId25" Type="http://schemas.openxmlformats.org/officeDocument/2006/relationships/font" Target="fonts/Lexend-regular.fntdata"/><Relationship Id="rId28" Type="http://schemas.openxmlformats.org/officeDocument/2006/relationships/font" Target="fonts/LexendExtraLight-bold.fntdata"/><Relationship Id="rId27" Type="http://schemas.openxmlformats.org/officeDocument/2006/relationships/font" Target="fonts/LexendExtraLight-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LexendSemiBold-bold.fntdata"/><Relationship Id="rId18" Type="http://schemas.openxmlformats.org/officeDocument/2006/relationships/font" Target="fonts/LexendSemiBo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21d4a7b9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21d4a7b9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321d4a7b905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321d4a7b905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321d4a7b90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321d4a7b90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321d4a7b90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321d4a7b90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321d4a7b905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321d4a7b905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21d4a7b905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21d4a7b905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21d4a7b905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21d4a7b905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21d4a7b905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321d4a7b905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321d4a7b905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321d4a7b905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321d4a7b905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321d4a7b905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321d4a7b905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321d4a7b905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321d4a7b905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321d4a7b905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36550" lvl="0" marL="457200" algn="ctr">
              <a:spcBef>
                <a:spcPts val="0"/>
              </a:spcBef>
              <a:spcAft>
                <a:spcPts val="0"/>
              </a:spcAft>
              <a:buSzPts val="1700"/>
              <a:buChar char="●"/>
              <a:defRPr/>
            </a:lvl1pPr>
            <a:lvl2pPr indent="-323850" lvl="1" marL="914400" algn="ctr">
              <a:spcBef>
                <a:spcPts val="0"/>
              </a:spcBef>
              <a:spcAft>
                <a:spcPts val="0"/>
              </a:spcAft>
              <a:buSzPts val="1500"/>
              <a:buChar char="○"/>
              <a:defRPr/>
            </a:lvl2pPr>
            <a:lvl3pPr indent="-317500" lvl="2" marL="1371600" algn="ctr">
              <a:spcBef>
                <a:spcPts val="0"/>
              </a:spcBef>
              <a:spcAft>
                <a:spcPts val="0"/>
              </a:spcAft>
              <a:buSzPts val="1400"/>
              <a:buChar char="■"/>
              <a:defRPr/>
            </a:lvl3pPr>
            <a:lvl4pPr indent="-311150" lvl="3" marL="1828800" algn="ctr">
              <a:spcBef>
                <a:spcPts val="0"/>
              </a:spcBef>
              <a:spcAft>
                <a:spcPts val="0"/>
              </a:spcAft>
              <a:buSzPts val="1300"/>
              <a:buChar char="●"/>
              <a:defRPr/>
            </a:lvl4pPr>
            <a:lvl5pPr indent="-304800" lvl="4" marL="2286000" algn="ctr">
              <a:spcBef>
                <a:spcPts val="0"/>
              </a:spcBef>
              <a:spcAft>
                <a:spcPts val="0"/>
              </a:spcAft>
              <a:buSzPts val="1200"/>
              <a:buChar char="○"/>
              <a:defRPr/>
            </a:lvl5pPr>
            <a:lvl6pPr indent="-298450" lvl="5" marL="2743200" algn="ctr">
              <a:spcBef>
                <a:spcPts val="0"/>
              </a:spcBef>
              <a:spcAft>
                <a:spcPts val="0"/>
              </a:spcAft>
              <a:buSzPts val="1100"/>
              <a:buChar char="■"/>
              <a:defRPr/>
            </a:lvl6pPr>
            <a:lvl7pPr indent="-292100" lvl="6" marL="3200400" algn="ctr">
              <a:spcBef>
                <a:spcPts val="0"/>
              </a:spcBef>
              <a:spcAft>
                <a:spcPts val="0"/>
              </a:spcAft>
              <a:buSzPts val="1000"/>
              <a:buChar char="●"/>
              <a:defRPr/>
            </a:lvl7pPr>
            <a:lvl8pPr indent="-285750" lvl="7" marL="3657600" algn="ctr">
              <a:spcBef>
                <a:spcPts val="0"/>
              </a:spcBef>
              <a:spcAft>
                <a:spcPts val="0"/>
              </a:spcAft>
              <a:buSzPts val="900"/>
              <a:buChar char="○"/>
              <a:defRPr/>
            </a:lvl8pPr>
            <a:lvl9pPr indent="-279400" lvl="8" marL="4114800" algn="ctr">
              <a:spcBef>
                <a:spcPts val="0"/>
              </a:spcBef>
              <a:spcAft>
                <a:spcPts val="0"/>
              </a:spcAft>
              <a:buSzPts val="8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0" name="Shape 50"/>
        <p:cNvGrpSpPr/>
        <p:nvPr/>
      </p:nvGrpSpPr>
      <p:grpSpPr>
        <a:xfrm>
          <a:off x="0" y="0"/>
          <a:ext cx="0" cy="0"/>
          <a:chOff x="0" y="0"/>
          <a:chExt cx="0" cy="0"/>
        </a:xfrm>
      </p:grpSpPr>
      <p:sp>
        <p:nvSpPr>
          <p:cNvPr id="51" name="Google Shape;51;p13"/>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3"/>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53" name="Google Shape;53;p1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 name="Google Shape;54;p1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 name="Google Shape;55;p1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6" name="Google Shape;56;p1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 name="Google Shape;57;p1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8" name="Google Shape;58;p1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4"/>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17500" lvl="2" marL="1371600">
              <a:spcBef>
                <a:spcPts val="0"/>
              </a:spcBef>
              <a:spcAft>
                <a:spcPts val="0"/>
              </a:spcAft>
              <a:buSzPts val="1400"/>
              <a:buChar char="■"/>
              <a:defRPr/>
            </a:lvl3pPr>
            <a:lvl4pPr indent="-311150" lvl="3" marL="1828800">
              <a:spcBef>
                <a:spcPts val="0"/>
              </a:spcBef>
              <a:spcAft>
                <a:spcPts val="0"/>
              </a:spcAft>
              <a:buSzPts val="1300"/>
              <a:buChar char="●"/>
              <a:defRPr/>
            </a:lvl4pPr>
            <a:lvl5pPr indent="-304800" lvl="4" marL="2286000">
              <a:spcBef>
                <a:spcPts val="0"/>
              </a:spcBef>
              <a:spcAft>
                <a:spcPts val="0"/>
              </a:spcAft>
              <a:buSzPts val="1200"/>
              <a:buChar char="○"/>
              <a:defRPr/>
            </a:lvl5pPr>
            <a:lvl6pPr indent="-298450" lvl="5" marL="2743200">
              <a:spcBef>
                <a:spcPts val="0"/>
              </a:spcBef>
              <a:spcAft>
                <a:spcPts val="0"/>
              </a:spcAft>
              <a:buSzPts val="1100"/>
              <a:buChar char="■"/>
              <a:defRPr/>
            </a:lvl6pPr>
            <a:lvl7pPr indent="-292100" lvl="6" marL="3200400">
              <a:spcBef>
                <a:spcPts val="0"/>
              </a:spcBef>
              <a:spcAft>
                <a:spcPts val="0"/>
              </a:spcAft>
              <a:buSzPts val="1000"/>
              <a:buChar char="●"/>
              <a:defRPr/>
            </a:lvl7pPr>
            <a:lvl8pPr indent="-285750" lvl="7" marL="3657600">
              <a:spcBef>
                <a:spcPts val="0"/>
              </a:spcBef>
              <a:spcAft>
                <a:spcPts val="0"/>
              </a:spcAft>
              <a:buSzPts val="900"/>
              <a:buChar char="○"/>
              <a:defRPr/>
            </a:lvl8pPr>
            <a:lvl9pPr indent="-279400" lvl="8" marL="4114800">
              <a:spcBef>
                <a:spcPts val="0"/>
              </a:spcBef>
              <a:spcAft>
                <a:spcPts val="0"/>
              </a:spcAft>
              <a:buSzPts val="800"/>
              <a:buChar char="■"/>
              <a:defRPr/>
            </a:lvl9pPr>
          </a:lstStyle>
          <a:p/>
        </p:txBody>
      </p:sp>
      <p:sp>
        <p:nvSpPr>
          <p:cNvPr id="62" name="Google Shape;62;p14"/>
          <p:cNvSpPr/>
          <p:nvPr>
            <p:ph idx="2" type="pic"/>
          </p:nvPr>
        </p:nvSpPr>
        <p:spPr>
          <a:xfrm>
            <a:off x="4992024" y="1152775"/>
            <a:ext cx="3840300" cy="3416400"/>
          </a:xfrm>
          <a:prstGeom prst="rect">
            <a:avLst/>
          </a:prstGeom>
          <a:noFill/>
          <a:ln>
            <a:noFill/>
          </a:ln>
        </p:spPr>
      </p:sp>
      <p:sp>
        <p:nvSpPr>
          <p:cNvPr id="63" name="Google Shape;63;p14"/>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2">
    <p:spTree>
      <p:nvGrpSpPr>
        <p:cNvPr id="64" name="Shape 64"/>
        <p:cNvGrpSpPr/>
        <p:nvPr/>
      </p:nvGrpSpPr>
      <p:grpSpPr>
        <a:xfrm>
          <a:off x="0" y="0"/>
          <a:ext cx="0" cy="0"/>
          <a:chOff x="0" y="0"/>
          <a:chExt cx="0" cy="0"/>
        </a:xfrm>
      </p:grpSpPr>
      <p:sp>
        <p:nvSpPr>
          <p:cNvPr id="65" name="Google Shape;65;p15"/>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66" name="Google Shape;66;p15"/>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7" name="Google Shape;67;p15"/>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17500" lvl="2" marL="1371600">
              <a:spcBef>
                <a:spcPts val="0"/>
              </a:spcBef>
              <a:spcAft>
                <a:spcPts val="0"/>
              </a:spcAft>
              <a:buSzPts val="1400"/>
              <a:buChar char="■"/>
              <a:defRPr/>
            </a:lvl3pPr>
            <a:lvl4pPr indent="-311150" lvl="3" marL="1828800">
              <a:spcBef>
                <a:spcPts val="0"/>
              </a:spcBef>
              <a:spcAft>
                <a:spcPts val="0"/>
              </a:spcAft>
              <a:buSzPts val="1300"/>
              <a:buChar char="●"/>
              <a:defRPr/>
            </a:lvl4pPr>
            <a:lvl5pPr indent="-304800" lvl="4" marL="2286000">
              <a:spcBef>
                <a:spcPts val="0"/>
              </a:spcBef>
              <a:spcAft>
                <a:spcPts val="0"/>
              </a:spcAft>
              <a:buSzPts val="1200"/>
              <a:buChar char="○"/>
              <a:defRPr/>
            </a:lvl5pPr>
            <a:lvl6pPr indent="-298450" lvl="5" marL="2743200">
              <a:spcBef>
                <a:spcPts val="0"/>
              </a:spcBef>
              <a:spcAft>
                <a:spcPts val="0"/>
              </a:spcAft>
              <a:buSzPts val="1100"/>
              <a:buChar char="■"/>
              <a:defRPr/>
            </a:lvl6pPr>
            <a:lvl7pPr indent="-292100" lvl="6" marL="3200400">
              <a:spcBef>
                <a:spcPts val="0"/>
              </a:spcBef>
              <a:spcAft>
                <a:spcPts val="0"/>
              </a:spcAft>
              <a:buSzPts val="1000"/>
              <a:buChar char="●"/>
              <a:defRPr/>
            </a:lvl7pPr>
            <a:lvl8pPr indent="-285750" lvl="7" marL="3657600">
              <a:spcBef>
                <a:spcPts val="0"/>
              </a:spcBef>
              <a:spcAft>
                <a:spcPts val="0"/>
              </a:spcAft>
              <a:buSzPts val="900"/>
              <a:buChar char="○"/>
              <a:defRPr/>
            </a:lvl8pPr>
            <a:lvl9pPr indent="-279400" lvl="8" marL="4114800">
              <a:spcBef>
                <a:spcPts val="0"/>
              </a:spcBef>
              <a:spcAft>
                <a:spcPts val="0"/>
              </a:spcAft>
              <a:buSzPts val="800"/>
              <a:buChar char="■"/>
              <a:defRPr/>
            </a:lvl9pPr>
          </a:lstStyle>
          <a:p/>
        </p:txBody>
      </p:sp>
      <p:sp>
        <p:nvSpPr>
          <p:cNvPr id="68" name="Google Shape;68;p15"/>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17500" lvl="2" marL="1371600">
              <a:spcBef>
                <a:spcPts val="0"/>
              </a:spcBef>
              <a:spcAft>
                <a:spcPts val="0"/>
              </a:spcAft>
              <a:buSzPts val="1400"/>
              <a:buChar char="■"/>
              <a:defRPr/>
            </a:lvl3pPr>
            <a:lvl4pPr indent="-311150" lvl="3" marL="1828800">
              <a:spcBef>
                <a:spcPts val="0"/>
              </a:spcBef>
              <a:spcAft>
                <a:spcPts val="0"/>
              </a:spcAft>
              <a:buSzPts val="1300"/>
              <a:buChar char="●"/>
              <a:defRPr/>
            </a:lvl4pPr>
            <a:lvl5pPr indent="-304800" lvl="4" marL="2286000">
              <a:spcBef>
                <a:spcPts val="0"/>
              </a:spcBef>
              <a:spcAft>
                <a:spcPts val="0"/>
              </a:spcAft>
              <a:buSzPts val="1200"/>
              <a:buChar char="○"/>
              <a:defRPr/>
            </a:lvl5pPr>
            <a:lvl6pPr indent="-298450" lvl="5" marL="2743200">
              <a:spcBef>
                <a:spcPts val="0"/>
              </a:spcBef>
              <a:spcAft>
                <a:spcPts val="0"/>
              </a:spcAft>
              <a:buSzPts val="1100"/>
              <a:buChar char="■"/>
              <a:defRPr/>
            </a:lvl6pPr>
            <a:lvl7pPr indent="-292100" lvl="6" marL="3200400">
              <a:spcBef>
                <a:spcPts val="0"/>
              </a:spcBef>
              <a:spcAft>
                <a:spcPts val="0"/>
              </a:spcAft>
              <a:buSzPts val="1000"/>
              <a:buChar char="●"/>
              <a:defRPr/>
            </a:lvl7pPr>
            <a:lvl8pPr indent="-285750" lvl="7" marL="3657600">
              <a:spcBef>
                <a:spcPts val="0"/>
              </a:spcBef>
              <a:spcAft>
                <a:spcPts val="0"/>
              </a:spcAft>
              <a:buSzPts val="900"/>
              <a:buChar char="○"/>
              <a:defRPr/>
            </a:lvl8pPr>
            <a:lvl9pPr indent="-279400" lvl="8" marL="4114800">
              <a:spcBef>
                <a:spcPts val="0"/>
              </a:spcBef>
              <a:spcAft>
                <a:spcPts val="0"/>
              </a:spcAft>
              <a:buSzPts val="800"/>
              <a:buChar char="■"/>
              <a:defRPr/>
            </a:lvl9pPr>
          </a:lstStyle>
          <a:p/>
        </p:txBody>
      </p:sp>
      <p:sp>
        <p:nvSpPr>
          <p:cNvPr id="69" name="Google Shape;69;p1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0" name="Google Shape;70;p1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1" name="Shape 71"/>
        <p:cNvGrpSpPr/>
        <p:nvPr/>
      </p:nvGrpSpPr>
      <p:grpSpPr>
        <a:xfrm>
          <a:off x="0" y="0"/>
          <a:ext cx="0" cy="0"/>
          <a:chOff x="0" y="0"/>
          <a:chExt cx="0" cy="0"/>
        </a:xfrm>
      </p:grpSpPr>
      <p:sp>
        <p:nvSpPr>
          <p:cNvPr id="72" name="Google Shape;72;p16"/>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73" name="Google Shape;73;p16"/>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17500" lvl="2" marL="1371600">
              <a:spcBef>
                <a:spcPts val="0"/>
              </a:spcBef>
              <a:spcAft>
                <a:spcPts val="0"/>
              </a:spcAft>
              <a:buSzPts val="1400"/>
              <a:buChar char="■"/>
              <a:defRPr/>
            </a:lvl3pPr>
            <a:lvl4pPr indent="-311150" lvl="3" marL="1828800">
              <a:spcBef>
                <a:spcPts val="0"/>
              </a:spcBef>
              <a:spcAft>
                <a:spcPts val="0"/>
              </a:spcAft>
              <a:buSzPts val="1300"/>
              <a:buChar char="●"/>
              <a:defRPr/>
            </a:lvl4pPr>
            <a:lvl5pPr indent="-304800" lvl="4" marL="2286000">
              <a:spcBef>
                <a:spcPts val="0"/>
              </a:spcBef>
              <a:spcAft>
                <a:spcPts val="0"/>
              </a:spcAft>
              <a:buSzPts val="1200"/>
              <a:buChar char="○"/>
              <a:defRPr/>
            </a:lvl5pPr>
            <a:lvl6pPr indent="-298450" lvl="5" marL="2743200">
              <a:spcBef>
                <a:spcPts val="0"/>
              </a:spcBef>
              <a:spcAft>
                <a:spcPts val="0"/>
              </a:spcAft>
              <a:buSzPts val="1100"/>
              <a:buChar char="■"/>
              <a:defRPr/>
            </a:lvl6pPr>
            <a:lvl7pPr indent="-292100" lvl="6" marL="3200400">
              <a:spcBef>
                <a:spcPts val="0"/>
              </a:spcBef>
              <a:spcAft>
                <a:spcPts val="0"/>
              </a:spcAft>
              <a:buSzPts val="1000"/>
              <a:buChar char="●"/>
              <a:defRPr/>
            </a:lvl7pPr>
            <a:lvl8pPr indent="-285750" lvl="7" marL="3657600">
              <a:spcBef>
                <a:spcPts val="0"/>
              </a:spcBef>
              <a:spcAft>
                <a:spcPts val="0"/>
              </a:spcAft>
              <a:buSzPts val="900"/>
              <a:buChar char="○"/>
              <a:defRPr/>
            </a:lvl8pPr>
            <a:lvl9pPr indent="-279400" lvl="8" marL="4114800">
              <a:spcBef>
                <a:spcPts val="0"/>
              </a:spcBef>
              <a:spcAft>
                <a:spcPts val="0"/>
              </a:spcAft>
              <a:buSzPts val="800"/>
              <a:buChar char="■"/>
              <a:defRPr/>
            </a:lvl9pPr>
          </a:lstStyle>
          <a:p/>
        </p:txBody>
      </p:sp>
      <p:sp>
        <p:nvSpPr>
          <p:cNvPr id="74" name="Google Shape;74;p16"/>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17500" lvl="2" marL="1371600">
              <a:spcBef>
                <a:spcPts val="0"/>
              </a:spcBef>
              <a:spcAft>
                <a:spcPts val="0"/>
              </a:spcAft>
              <a:buSzPts val="1400"/>
              <a:buChar char="■"/>
              <a:defRPr/>
            </a:lvl3pPr>
            <a:lvl4pPr indent="-311150" lvl="3" marL="1828800">
              <a:spcBef>
                <a:spcPts val="0"/>
              </a:spcBef>
              <a:spcAft>
                <a:spcPts val="0"/>
              </a:spcAft>
              <a:buSzPts val="1300"/>
              <a:buChar char="●"/>
              <a:defRPr/>
            </a:lvl4pPr>
            <a:lvl5pPr indent="-304800" lvl="4" marL="2286000">
              <a:spcBef>
                <a:spcPts val="0"/>
              </a:spcBef>
              <a:spcAft>
                <a:spcPts val="0"/>
              </a:spcAft>
              <a:buSzPts val="1200"/>
              <a:buChar char="○"/>
              <a:defRPr/>
            </a:lvl5pPr>
            <a:lvl6pPr indent="-298450" lvl="5" marL="2743200">
              <a:spcBef>
                <a:spcPts val="0"/>
              </a:spcBef>
              <a:spcAft>
                <a:spcPts val="0"/>
              </a:spcAft>
              <a:buSzPts val="1100"/>
              <a:buChar char="■"/>
              <a:defRPr/>
            </a:lvl6pPr>
            <a:lvl7pPr indent="-292100" lvl="6" marL="3200400">
              <a:spcBef>
                <a:spcPts val="0"/>
              </a:spcBef>
              <a:spcAft>
                <a:spcPts val="0"/>
              </a:spcAft>
              <a:buSzPts val="1000"/>
              <a:buChar char="●"/>
              <a:defRPr/>
            </a:lvl7pPr>
            <a:lvl8pPr indent="-285750" lvl="7" marL="3657600">
              <a:spcBef>
                <a:spcPts val="0"/>
              </a:spcBef>
              <a:spcAft>
                <a:spcPts val="0"/>
              </a:spcAft>
              <a:buSzPts val="900"/>
              <a:buChar char="○"/>
              <a:defRPr/>
            </a:lvl8pPr>
            <a:lvl9pPr indent="-279400" lvl="8" marL="4114800">
              <a:spcBef>
                <a:spcPts val="0"/>
              </a:spcBef>
              <a:spcAft>
                <a:spcPts val="0"/>
              </a:spcAft>
              <a:buSzPts val="800"/>
              <a:buChar char="■"/>
              <a:defRPr/>
            </a:lvl9pPr>
          </a:lstStyle>
          <a:p/>
        </p:txBody>
      </p:sp>
      <p:sp>
        <p:nvSpPr>
          <p:cNvPr id="75" name="Google Shape;75;p16"/>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17500" lvl="2" marL="1371600">
              <a:spcBef>
                <a:spcPts val="0"/>
              </a:spcBef>
              <a:spcAft>
                <a:spcPts val="0"/>
              </a:spcAft>
              <a:buSzPts val="1400"/>
              <a:buChar char="■"/>
              <a:defRPr/>
            </a:lvl3pPr>
            <a:lvl4pPr indent="-311150" lvl="3" marL="1828800">
              <a:spcBef>
                <a:spcPts val="0"/>
              </a:spcBef>
              <a:spcAft>
                <a:spcPts val="0"/>
              </a:spcAft>
              <a:buSzPts val="1300"/>
              <a:buChar char="●"/>
              <a:defRPr/>
            </a:lvl4pPr>
            <a:lvl5pPr indent="-304800" lvl="4" marL="2286000">
              <a:spcBef>
                <a:spcPts val="0"/>
              </a:spcBef>
              <a:spcAft>
                <a:spcPts val="0"/>
              </a:spcAft>
              <a:buSzPts val="1200"/>
              <a:buChar char="○"/>
              <a:defRPr/>
            </a:lvl5pPr>
            <a:lvl6pPr indent="-298450" lvl="5" marL="2743200">
              <a:spcBef>
                <a:spcPts val="0"/>
              </a:spcBef>
              <a:spcAft>
                <a:spcPts val="0"/>
              </a:spcAft>
              <a:buSzPts val="1100"/>
              <a:buChar char="■"/>
              <a:defRPr/>
            </a:lvl6pPr>
            <a:lvl7pPr indent="-292100" lvl="6" marL="3200400">
              <a:spcBef>
                <a:spcPts val="0"/>
              </a:spcBef>
              <a:spcAft>
                <a:spcPts val="0"/>
              </a:spcAft>
              <a:buSzPts val="1000"/>
              <a:buChar char="●"/>
              <a:defRPr/>
            </a:lvl7pPr>
            <a:lvl8pPr indent="-285750" lvl="7" marL="3657600">
              <a:spcBef>
                <a:spcPts val="0"/>
              </a:spcBef>
              <a:spcAft>
                <a:spcPts val="0"/>
              </a:spcAft>
              <a:buSzPts val="900"/>
              <a:buChar char="○"/>
              <a:defRPr/>
            </a:lvl8pPr>
            <a:lvl9pPr indent="-279400" lvl="8" marL="4114800">
              <a:spcBef>
                <a:spcPts val="0"/>
              </a:spcBef>
              <a:spcAft>
                <a:spcPts val="0"/>
              </a:spcAft>
              <a:buSzPts val="800"/>
              <a:buChar char="■"/>
              <a:defRPr/>
            </a:lvl9pPr>
          </a:lstStyle>
          <a:p/>
        </p:txBody>
      </p:sp>
      <p:sp>
        <p:nvSpPr>
          <p:cNvPr id="76" name="Google Shape;76;p16"/>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7" name="Google Shape;77;p1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8" name="Google Shape;78;p1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9" name="Google Shape;79;p1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0" name="Shape 80"/>
        <p:cNvGrpSpPr/>
        <p:nvPr/>
      </p:nvGrpSpPr>
      <p:grpSpPr>
        <a:xfrm>
          <a:off x="0" y="0"/>
          <a:ext cx="0" cy="0"/>
          <a:chOff x="0" y="0"/>
          <a:chExt cx="0" cy="0"/>
        </a:xfrm>
      </p:grpSpPr>
      <p:sp>
        <p:nvSpPr>
          <p:cNvPr id="81" name="Google Shape;81;p17"/>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82" name="Google Shape;82;p17"/>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23850" lvl="1" marL="914400">
              <a:spcBef>
                <a:spcPts val="0"/>
              </a:spcBef>
              <a:spcAft>
                <a:spcPts val="0"/>
              </a:spcAft>
              <a:buSzPts val="1500"/>
              <a:buChar char="○"/>
              <a:defRPr/>
            </a:lvl2pPr>
            <a:lvl3pPr indent="-317500" lvl="2" marL="1371600">
              <a:spcBef>
                <a:spcPts val="0"/>
              </a:spcBef>
              <a:spcAft>
                <a:spcPts val="0"/>
              </a:spcAft>
              <a:buSzPts val="1400"/>
              <a:buChar char="■"/>
              <a:defRPr/>
            </a:lvl3pPr>
            <a:lvl4pPr indent="-311150" lvl="3" marL="1828800">
              <a:spcBef>
                <a:spcPts val="0"/>
              </a:spcBef>
              <a:spcAft>
                <a:spcPts val="0"/>
              </a:spcAft>
              <a:buSzPts val="1300"/>
              <a:buChar char="●"/>
              <a:defRPr/>
            </a:lvl4pPr>
            <a:lvl5pPr indent="-304800" lvl="4" marL="2286000">
              <a:spcBef>
                <a:spcPts val="0"/>
              </a:spcBef>
              <a:spcAft>
                <a:spcPts val="0"/>
              </a:spcAft>
              <a:buSzPts val="1200"/>
              <a:buChar char="○"/>
              <a:defRPr/>
            </a:lvl5pPr>
            <a:lvl6pPr indent="-298450" lvl="5" marL="2743200">
              <a:spcBef>
                <a:spcPts val="0"/>
              </a:spcBef>
              <a:spcAft>
                <a:spcPts val="0"/>
              </a:spcAft>
              <a:buSzPts val="1100"/>
              <a:buChar char="■"/>
              <a:defRPr/>
            </a:lvl6pPr>
            <a:lvl7pPr indent="-292100" lvl="6" marL="3200400">
              <a:spcBef>
                <a:spcPts val="0"/>
              </a:spcBef>
              <a:spcAft>
                <a:spcPts val="0"/>
              </a:spcAft>
              <a:buSzPts val="1000"/>
              <a:buChar char="●"/>
              <a:defRPr/>
            </a:lvl7pPr>
            <a:lvl8pPr indent="-285750" lvl="7" marL="3657600">
              <a:spcBef>
                <a:spcPts val="0"/>
              </a:spcBef>
              <a:spcAft>
                <a:spcPts val="0"/>
              </a:spcAft>
              <a:buSzPts val="900"/>
              <a:buChar char="○"/>
              <a:defRPr/>
            </a:lvl8pPr>
            <a:lvl9pPr indent="-279400" lvl="8" marL="4114800">
              <a:spcBef>
                <a:spcPts val="0"/>
              </a:spcBef>
              <a:spcAft>
                <a:spcPts val="0"/>
              </a:spcAft>
              <a:buSzPts val="800"/>
              <a:buChar char="■"/>
              <a:defRPr/>
            </a:lvl9pPr>
          </a:lstStyle>
          <a:p/>
        </p:txBody>
      </p:sp>
      <p:sp>
        <p:nvSpPr>
          <p:cNvPr id="83" name="Google Shape;83;p17"/>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23850" lvl="1" marL="914400">
              <a:spcBef>
                <a:spcPts val="0"/>
              </a:spcBef>
              <a:spcAft>
                <a:spcPts val="0"/>
              </a:spcAft>
              <a:buSzPts val="1500"/>
              <a:buChar char="○"/>
              <a:defRPr/>
            </a:lvl2pPr>
            <a:lvl3pPr indent="-317500" lvl="2" marL="1371600">
              <a:spcBef>
                <a:spcPts val="0"/>
              </a:spcBef>
              <a:spcAft>
                <a:spcPts val="0"/>
              </a:spcAft>
              <a:buSzPts val="1400"/>
              <a:buChar char="■"/>
              <a:defRPr/>
            </a:lvl3pPr>
            <a:lvl4pPr indent="-311150" lvl="3" marL="1828800">
              <a:spcBef>
                <a:spcPts val="0"/>
              </a:spcBef>
              <a:spcAft>
                <a:spcPts val="0"/>
              </a:spcAft>
              <a:buSzPts val="1300"/>
              <a:buChar char="●"/>
              <a:defRPr/>
            </a:lvl4pPr>
            <a:lvl5pPr indent="-304800" lvl="4" marL="2286000">
              <a:spcBef>
                <a:spcPts val="0"/>
              </a:spcBef>
              <a:spcAft>
                <a:spcPts val="0"/>
              </a:spcAft>
              <a:buSzPts val="1200"/>
              <a:buChar char="○"/>
              <a:defRPr/>
            </a:lvl5pPr>
            <a:lvl6pPr indent="-298450" lvl="5" marL="2743200">
              <a:spcBef>
                <a:spcPts val="0"/>
              </a:spcBef>
              <a:spcAft>
                <a:spcPts val="0"/>
              </a:spcAft>
              <a:buSzPts val="1100"/>
              <a:buChar char="■"/>
              <a:defRPr/>
            </a:lvl6pPr>
            <a:lvl7pPr indent="-292100" lvl="6" marL="3200400">
              <a:spcBef>
                <a:spcPts val="0"/>
              </a:spcBef>
              <a:spcAft>
                <a:spcPts val="0"/>
              </a:spcAft>
              <a:buSzPts val="1000"/>
              <a:buChar char="●"/>
              <a:defRPr/>
            </a:lvl7pPr>
            <a:lvl8pPr indent="-285750" lvl="7" marL="3657600">
              <a:spcBef>
                <a:spcPts val="0"/>
              </a:spcBef>
              <a:spcAft>
                <a:spcPts val="0"/>
              </a:spcAft>
              <a:buSzPts val="900"/>
              <a:buChar char="○"/>
              <a:defRPr/>
            </a:lvl8pPr>
            <a:lvl9pPr indent="-279400" lvl="8" marL="4114800">
              <a:spcBef>
                <a:spcPts val="0"/>
              </a:spcBef>
              <a:spcAft>
                <a:spcPts val="0"/>
              </a:spcAft>
              <a:buSzPts val="800"/>
              <a:buChar char="■"/>
              <a:defRPr/>
            </a:lvl9pPr>
          </a:lstStyle>
          <a:p/>
        </p:txBody>
      </p:sp>
      <p:sp>
        <p:nvSpPr>
          <p:cNvPr id="84" name="Google Shape;84;p17"/>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23850" lvl="1" marL="914400">
              <a:spcBef>
                <a:spcPts val="0"/>
              </a:spcBef>
              <a:spcAft>
                <a:spcPts val="0"/>
              </a:spcAft>
              <a:buSzPts val="1500"/>
              <a:buChar char="○"/>
              <a:defRPr/>
            </a:lvl2pPr>
            <a:lvl3pPr indent="-317500" lvl="2" marL="1371600">
              <a:spcBef>
                <a:spcPts val="0"/>
              </a:spcBef>
              <a:spcAft>
                <a:spcPts val="0"/>
              </a:spcAft>
              <a:buSzPts val="1400"/>
              <a:buChar char="■"/>
              <a:defRPr/>
            </a:lvl3pPr>
            <a:lvl4pPr indent="-311150" lvl="3" marL="1828800">
              <a:spcBef>
                <a:spcPts val="0"/>
              </a:spcBef>
              <a:spcAft>
                <a:spcPts val="0"/>
              </a:spcAft>
              <a:buSzPts val="1300"/>
              <a:buChar char="●"/>
              <a:defRPr/>
            </a:lvl4pPr>
            <a:lvl5pPr indent="-304800" lvl="4" marL="2286000">
              <a:spcBef>
                <a:spcPts val="0"/>
              </a:spcBef>
              <a:spcAft>
                <a:spcPts val="0"/>
              </a:spcAft>
              <a:buSzPts val="1200"/>
              <a:buChar char="○"/>
              <a:defRPr/>
            </a:lvl5pPr>
            <a:lvl6pPr indent="-298450" lvl="5" marL="2743200">
              <a:spcBef>
                <a:spcPts val="0"/>
              </a:spcBef>
              <a:spcAft>
                <a:spcPts val="0"/>
              </a:spcAft>
              <a:buSzPts val="1100"/>
              <a:buChar char="■"/>
              <a:defRPr/>
            </a:lvl6pPr>
            <a:lvl7pPr indent="-292100" lvl="6" marL="3200400">
              <a:spcBef>
                <a:spcPts val="0"/>
              </a:spcBef>
              <a:spcAft>
                <a:spcPts val="0"/>
              </a:spcAft>
              <a:buSzPts val="1000"/>
              <a:buChar char="●"/>
              <a:defRPr/>
            </a:lvl7pPr>
            <a:lvl8pPr indent="-285750" lvl="7" marL="3657600">
              <a:spcBef>
                <a:spcPts val="0"/>
              </a:spcBef>
              <a:spcAft>
                <a:spcPts val="0"/>
              </a:spcAft>
              <a:buSzPts val="900"/>
              <a:buChar char="○"/>
              <a:defRPr/>
            </a:lvl8pPr>
            <a:lvl9pPr indent="-279400" lvl="8" marL="4114800">
              <a:spcBef>
                <a:spcPts val="0"/>
              </a:spcBef>
              <a:spcAft>
                <a:spcPts val="0"/>
              </a:spcAft>
              <a:buSzPts val="800"/>
              <a:buChar char="■"/>
              <a:defRPr/>
            </a:lvl9pPr>
          </a:lstStyle>
          <a:p/>
        </p:txBody>
      </p:sp>
      <p:sp>
        <p:nvSpPr>
          <p:cNvPr id="85" name="Google Shape;85;p17"/>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23850" lvl="1" marL="914400">
              <a:spcBef>
                <a:spcPts val="0"/>
              </a:spcBef>
              <a:spcAft>
                <a:spcPts val="0"/>
              </a:spcAft>
              <a:buSzPts val="1500"/>
              <a:buChar char="○"/>
              <a:defRPr/>
            </a:lvl2pPr>
            <a:lvl3pPr indent="-317500" lvl="2" marL="1371600">
              <a:spcBef>
                <a:spcPts val="0"/>
              </a:spcBef>
              <a:spcAft>
                <a:spcPts val="0"/>
              </a:spcAft>
              <a:buSzPts val="1400"/>
              <a:buChar char="■"/>
              <a:defRPr/>
            </a:lvl3pPr>
            <a:lvl4pPr indent="-311150" lvl="3" marL="1828800">
              <a:spcBef>
                <a:spcPts val="0"/>
              </a:spcBef>
              <a:spcAft>
                <a:spcPts val="0"/>
              </a:spcAft>
              <a:buSzPts val="1300"/>
              <a:buChar char="●"/>
              <a:defRPr/>
            </a:lvl4pPr>
            <a:lvl5pPr indent="-304800" lvl="4" marL="2286000">
              <a:spcBef>
                <a:spcPts val="0"/>
              </a:spcBef>
              <a:spcAft>
                <a:spcPts val="0"/>
              </a:spcAft>
              <a:buSzPts val="1200"/>
              <a:buChar char="○"/>
              <a:defRPr/>
            </a:lvl5pPr>
            <a:lvl6pPr indent="-298450" lvl="5" marL="2743200">
              <a:spcBef>
                <a:spcPts val="0"/>
              </a:spcBef>
              <a:spcAft>
                <a:spcPts val="0"/>
              </a:spcAft>
              <a:buSzPts val="1100"/>
              <a:buChar char="■"/>
              <a:defRPr/>
            </a:lvl6pPr>
            <a:lvl7pPr indent="-292100" lvl="6" marL="3200400">
              <a:spcBef>
                <a:spcPts val="0"/>
              </a:spcBef>
              <a:spcAft>
                <a:spcPts val="0"/>
              </a:spcAft>
              <a:buSzPts val="1000"/>
              <a:buChar char="●"/>
              <a:defRPr/>
            </a:lvl7pPr>
            <a:lvl8pPr indent="-285750" lvl="7" marL="3657600">
              <a:spcBef>
                <a:spcPts val="0"/>
              </a:spcBef>
              <a:spcAft>
                <a:spcPts val="0"/>
              </a:spcAft>
              <a:buSzPts val="900"/>
              <a:buChar char="○"/>
              <a:defRPr/>
            </a:lvl8pPr>
            <a:lvl9pPr indent="-279400" lvl="8" marL="4114800">
              <a:spcBef>
                <a:spcPts val="0"/>
              </a:spcBef>
              <a:spcAft>
                <a:spcPts val="0"/>
              </a:spcAft>
              <a:buSzPts val="800"/>
              <a:buChar char="■"/>
              <a:defRPr/>
            </a:lvl9pPr>
          </a:lstStyle>
          <a:p/>
        </p:txBody>
      </p:sp>
      <p:sp>
        <p:nvSpPr>
          <p:cNvPr id="86" name="Google Shape;86;p17"/>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7" name="Google Shape;87;p1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8" name="Google Shape;88;p1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9" name="Google Shape;89;p1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0" name="Google Shape;90;p1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8"/>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94" name="Google Shape;94;p1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7" name="Google Shape;97;p19"/>
          <p:cNvSpPr/>
          <p:nvPr>
            <p:ph idx="2" type="pic"/>
          </p:nvPr>
        </p:nvSpPr>
        <p:spPr>
          <a:xfrm>
            <a:off x="4804825" y="1133300"/>
            <a:ext cx="4027500" cy="2392800"/>
          </a:xfrm>
          <a:prstGeom prst="rect">
            <a:avLst/>
          </a:prstGeom>
          <a:noFill/>
          <a:ln>
            <a:noFill/>
          </a:ln>
        </p:spPr>
      </p:sp>
      <p:sp>
        <p:nvSpPr>
          <p:cNvPr id="98" name="Google Shape;98;p19"/>
          <p:cNvSpPr/>
          <p:nvPr>
            <p:ph idx="3" type="pic"/>
          </p:nvPr>
        </p:nvSpPr>
        <p:spPr>
          <a:xfrm>
            <a:off x="311725" y="1133300"/>
            <a:ext cx="4027500" cy="2392800"/>
          </a:xfrm>
          <a:prstGeom prst="rect">
            <a:avLst/>
          </a:prstGeom>
          <a:noFill/>
          <a:ln>
            <a:noFill/>
          </a:ln>
        </p:spPr>
      </p:sp>
      <p:sp>
        <p:nvSpPr>
          <p:cNvPr id="99" name="Google Shape;99;p19"/>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0" name="Google Shape;100;p19"/>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03" name="Google Shape;103;p1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6" name="Google Shape;106;p20"/>
          <p:cNvSpPr/>
          <p:nvPr>
            <p:ph idx="2" type="pic"/>
          </p:nvPr>
        </p:nvSpPr>
        <p:spPr>
          <a:xfrm>
            <a:off x="6205225" y="1128325"/>
            <a:ext cx="2627100" cy="2273100"/>
          </a:xfrm>
          <a:prstGeom prst="rect">
            <a:avLst/>
          </a:prstGeom>
          <a:noFill/>
          <a:ln>
            <a:noFill/>
          </a:ln>
        </p:spPr>
      </p:sp>
      <p:sp>
        <p:nvSpPr>
          <p:cNvPr id="107" name="Google Shape;107;p20"/>
          <p:cNvSpPr/>
          <p:nvPr>
            <p:ph idx="3" type="pic"/>
          </p:nvPr>
        </p:nvSpPr>
        <p:spPr>
          <a:xfrm>
            <a:off x="311725" y="1128325"/>
            <a:ext cx="2627100" cy="2273100"/>
          </a:xfrm>
          <a:prstGeom prst="rect">
            <a:avLst/>
          </a:prstGeom>
          <a:noFill/>
          <a:ln>
            <a:noFill/>
          </a:ln>
        </p:spPr>
      </p:sp>
      <p:sp>
        <p:nvSpPr>
          <p:cNvPr id="108" name="Google Shape;108;p20"/>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9" name="Google Shape;109;p20"/>
          <p:cNvSpPr/>
          <p:nvPr>
            <p:ph idx="5" type="pic"/>
          </p:nvPr>
        </p:nvSpPr>
        <p:spPr>
          <a:xfrm>
            <a:off x="3255250" y="1128325"/>
            <a:ext cx="2627100" cy="2273100"/>
          </a:xfrm>
          <a:prstGeom prst="rect">
            <a:avLst/>
          </a:prstGeom>
          <a:noFill/>
          <a:ln>
            <a:noFill/>
          </a:ln>
        </p:spPr>
      </p:sp>
      <p:sp>
        <p:nvSpPr>
          <p:cNvPr id="110" name="Google Shape;110;p20"/>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1" name="Google Shape;111;p20"/>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4" name="Google Shape;114;p2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5" name="Google Shape;115;p2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16" name="Shape 116"/>
        <p:cNvGrpSpPr/>
        <p:nvPr/>
      </p:nvGrpSpPr>
      <p:grpSpPr>
        <a:xfrm>
          <a:off x="0" y="0"/>
          <a:ext cx="0" cy="0"/>
          <a:chOff x="0" y="0"/>
          <a:chExt cx="0" cy="0"/>
        </a:xfrm>
      </p:grpSpPr>
      <p:sp>
        <p:nvSpPr>
          <p:cNvPr id="117" name="Google Shape;117;p21"/>
          <p:cNvSpPr/>
          <p:nvPr>
            <p:ph idx="2" type="pic"/>
          </p:nvPr>
        </p:nvSpPr>
        <p:spPr>
          <a:xfrm>
            <a:off x="311700" y="445025"/>
            <a:ext cx="8520600" cy="4218300"/>
          </a:xfrm>
          <a:prstGeom prst="rect">
            <a:avLst/>
          </a:prstGeom>
          <a:noFill/>
          <a:ln>
            <a:noFill/>
          </a:ln>
        </p:spPr>
      </p:sp>
      <p:sp>
        <p:nvSpPr>
          <p:cNvPr id="118" name="Google Shape;118;p21"/>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19" name="Shape 119"/>
        <p:cNvGrpSpPr/>
        <p:nvPr/>
      </p:nvGrpSpPr>
      <p:grpSpPr>
        <a:xfrm>
          <a:off x="0" y="0"/>
          <a:ext cx="0" cy="0"/>
          <a:chOff x="0" y="0"/>
          <a:chExt cx="0" cy="0"/>
        </a:xfrm>
      </p:grpSpPr>
      <p:sp>
        <p:nvSpPr>
          <p:cNvPr id="120" name="Google Shape;120;p22"/>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21" name="Google Shape;121;p22"/>
          <p:cNvSpPr/>
          <p:nvPr>
            <p:ph idx="2" type="pic"/>
          </p:nvPr>
        </p:nvSpPr>
        <p:spPr>
          <a:xfrm>
            <a:off x="3389600" y="118913"/>
            <a:ext cx="1643700" cy="1535100"/>
          </a:xfrm>
          <a:prstGeom prst="rect">
            <a:avLst/>
          </a:prstGeom>
          <a:noFill/>
          <a:ln>
            <a:noFill/>
          </a:ln>
        </p:spPr>
      </p:sp>
      <p:sp>
        <p:nvSpPr>
          <p:cNvPr id="122" name="Google Shape;122;p22"/>
          <p:cNvSpPr/>
          <p:nvPr>
            <p:ph idx="3" type="pic"/>
          </p:nvPr>
        </p:nvSpPr>
        <p:spPr>
          <a:xfrm>
            <a:off x="5195935" y="118913"/>
            <a:ext cx="1643700" cy="1535100"/>
          </a:xfrm>
          <a:prstGeom prst="rect">
            <a:avLst/>
          </a:prstGeom>
          <a:noFill/>
          <a:ln>
            <a:noFill/>
          </a:ln>
        </p:spPr>
      </p:sp>
      <p:sp>
        <p:nvSpPr>
          <p:cNvPr id="123" name="Google Shape;123;p22"/>
          <p:cNvSpPr/>
          <p:nvPr>
            <p:ph idx="4" type="pic"/>
          </p:nvPr>
        </p:nvSpPr>
        <p:spPr>
          <a:xfrm>
            <a:off x="7002270" y="118913"/>
            <a:ext cx="1643700" cy="1535100"/>
          </a:xfrm>
          <a:prstGeom prst="rect">
            <a:avLst/>
          </a:prstGeom>
          <a:noFill/>
          <a:ln>
            <a:noFill/>
          </a:ln>
        </p:spPr>
      </p:sp>
      <p:sp>
        <p:nvSpPr>
          <p:cNvPr id="124" name="Google Shape;124;p22"/>
          <p:cNvSpPr/>
          <p:nvPr>
            <p:ph idx="5" type="pic"/>
          </p:nvPr>
        </p:nvSpPr>
        <p:spPr>
          <a:xfrm>
            <a:off x="3389588" y="1804212"/>
            <a:ext cx="1643700" cy="1535100"/>
          </a:xfrm>
          <a:prstGeom prst="rect">
            <a:avLst/>
          </a:prstGeom>
          <a:noFill/>
          <a:ln>
            <a:noFill/>
          </a:ln>
        </p:spPr>
      </p:sp>
      <p:sp>
        <p:nvSpPr>
          <p:cNvPr id="125" name="Google Shape;125;p22"/>
          <p:cNvSpPr/>
          <p:nvPr>
            <p:ph idx="6" type="pic"/>
          </p:nvPr>
        </p:nvSpPr>
        <p:spPr>
          <a:xfrm>
            <a:off x="5195922" y="1804212"/>
            <a:ext cx="1643700" cy="1535100"/>
          </a:xfrm>
          <a:prstGeom prst="rect">
            <a:avLst/>
          </a:prstGeom>
          <a:noFill/>
          <a:ln>
            <a:noFill/>
          </a:ln>
        </p:spPr>
      </p:sp>
      <p:sp>
        <p:nvSpPr>
          <p:cNvPr id="126" name="Google Shape;126;p22"/>
          <p:cNvSpPr/>
          <p:nvPr>
            <p:ph idx="7" type="pic"/>
          </p:nvPr>
        </p:nvSpPr>
        <p:spPr>
          <a:xfrm>
            <a:off x="7002257" y="1804212"/>
            <a:ext cx="1643700" cy="1535100"/>
          </a:xfrm>
          <a:prstGeom prst="rect">
            <a:avLst/>
          </a:prstGeom>
          <a:noFill/>
          <a:ln>
            <a:noFill/>
          </a:ln>
        </p:spPr>
      </p:sp>
      <p:sp>
        <p:nvSpPr>
          <p:cNvPr id="127" name="Google Shape;127;p2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22"/>
          <p:cNvSpPr/>
          <p:nvPr>
            <p:ph idx="8" type="pic"/>
          </p:nvPr>
        </p:nvSpPr>
        <p:spPr>
          <a:xfrm>
            <a:off x="3389588" y="3489487"/>
            <a:ext cx="1643700" cy="1535100"/>
          </a:xfrm>
          <a:prstGeom prst="rect">
            <a:avLst/>
          </a:prstGeom>
          <a:noFill/>
          <a:ln>
            <a:noFill/>
          </a:ln>
        </p:spPr>
      </p:sp>
      <p:sp>
        <p:nvSpPr>
          <p:cNvPr id="129" name="Google Shape;129;p22"/>
          <p:cNvSpPr/>
          <p:nvPr>
            <p:ph idx="9" type="pic"/>
          </p:nvPr>
        </p:nvSpPr>
        <p:spPr>
          <a:xfrm>
            <a:off x="5195922" y="3489487"/>
            <a:ext cx="1643700" cy="1535100"/>
          </a:xfrm>
          <a:prstGeom prst="rect">
            <a:avLst/>
          </a:prstGeom>
          <a:noFill/>
          <a:ln>
            <a:noFill/>
          </a:ln>
        </p:spPr>
      </p:sp>
      <p:sp>
        <p:nvSpPr>
          <p:cNvPr id="130" name="Google Shape;130;p2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Roadmap" type="title">
  <p:cSld name="TITLE">
    <p:bg>
      <p:bgPr>
        <a:solidFill>
          <a:schemeClr val="accent3"/>
        </a:solidFill>
      </p:bgPr>
    </p:bg>
    <p:spTree>
      <p:nvGrpSpPr>
        <p:cNvPr id="131" name="Shape 131"/>
        <p:cNvGrpSpPr/>
        <p:nvPr/>
      </p:nvGrpSpPr>
      <p:grpSpPr>
        <a:xfrm>
          <a:off x="0" y="0"/>
          <a:ext cx="0" cy="0"/>
          <a:chOff x="0" y="0"/>
          <a:chExt cx="0" cy="0"/>
        </a:xfrm>
      </p:grpSpPr>
      <p:sp>
        <p:nvSpPr>
          <p:cNvPr id="132" name="Google Shape;132;p23"/>
          <p:cNvSpPr txBox="1"/>
          <p:nvPr>
            <p:ph idx="12" type="sldNum"/>
          </p:nvPr>
        </p:nvSpPr>
        <p:spPr>
          <a:xfrm>
            <a:off x="8359800" y="4851000"/>
            <a:ext cx="261300" cy="292500"/>
          </a:xfrm>
          <a:prstGeom prst="rect">
            <a:avLst/>
          </a:prstGeom>
        </p:spPr>
        <p:txBody>
          <a:bodyPr anchorCtr="0" anchor="ctr" bIns="91425" lIns="0" spcFirstLastPara="1" rIns="0" wrap="square" tIns="0">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
        <p:nvSpPr>
          <p:cNvPr id="133" name="Google Shape;133;p23"/>
          <p:cNvSpPr txBox="1"/>
          <p:nvPr>
            <p:ph type="title"/>
          </p:nvPr>
        </p:nvSpPr>
        <p:spPr>
          <a:xfrm>
            <a:off x="303700" y="355500"/>
            <a:ext cx="8421600" cy="1196100"/>
          </a:xfrm>
          <a:prstGeom prst="rect">
            <a:avLst/>
          </a:prstGeom>
        </p:spPr>
        <p:txBody>
          <a:bodyPr anchorCtr="0" anchor="t" bIns="91425" lIns="91425" spcFirstLastPara="1" rIns="91425" wrap="square" tIns="91425">
            <a:noAutofit/>
          </a:bodyPr>
          <a:lstStyle>
            <a:lvl1pPr lvl="0">
              <a:lnSpc>
                <a:spcPct val="70000"/>
              </a:lnSpc>
              <a:spcBef>
                <a:spcPts val="0"/>
              </a:spcBef>
              <a:spcAft>
                <a:spcPts val="0"/>
              </a:spcAft>
              <a:buClr>
                <a:schemeClr val="dk1"/>
              </a:buClr>
              <a:buSzPts val="8000"/>
              <a:buNone/>
              <a:defRPr sz="8000">
                <a:solidFill>
                  <a:schemeClr val="dk1"/>
                </a:solidFill>
                <a:latin typeface="Lexend"/>
                <a:ea typeface="Lexend"/>
                <a:cs typeface="Lexend"/>
                <a:sym typeface="Lexend"/>
              </a:defRPr>
            </a:lvl1pPr>
            <a:lvl2pPr lvl="1">
              <a:lnSpc>
                <a:spcPct val="70000"/>
              </a:lnSpc>
              <a:spcBef>
                <a:spcPts val="0"/>
              </a:spcBef>
              <a:spcAft>
                <a:spcPts val="0"/>
              </a:spcAft>
              <a:buClr>
                <a:schemeClr val="dk1"/>
              </a:buClr>
              <a:buSzPts val="8000"/>
              <a:buNone/>
              <a:defRPr sz="8000">
                <a:solidFill>
                  <a:schemeClr val="dk1"/>
                </a:solidFill>
              </a:defRPr>
            </a:lvl2pPr>
            <a:lvl3pPr lvl="2">
              <a:lnSpc>
                <a:spcPct val="70000"/>
              </a:lnSpc>
              <a:spcBef>
                <a:spcPts val="0"/>
              </a:spcBef>
              <a:spcAft>
                <a:spcPts val="0"/>
              </a:spcAft>
              <a:buClr>
                <a:schemeClr val="dk1"/>
              </a:buClr>
              <a:buSzPts val="8000"/>
              <a:buNone/>
              <a:defRPr sz="8000">
                <a:solidFill>
                  <a:schemeClr val="dk1"/>
                </a:solidFill>
              </a:defRPr>
            </a:lvl3pPr>
            <a:lvl4pPr lvl="3">
              <a:lnSpc>
                <a:spcPct val="70000"/>
              </a:lnSpc>
              <a:spcBef>
                <a:spcPts val="0"/>
              </a:spcBef>
              <a:spcAft>
                <a:spcPts val="0"/>
              </a:spcAft>
              <a:buClr>
                <a:schemeClr val="dk1"/>
              </a:buClr>
              <a:buSzPts val="8000"/>
              <a:buNone/>
              <a:defRPr sz="8000">
                <a:solidFill>
                  <a:schemeClr val="dk1"/>
                </a:solidFill>
              </a:defRPr>
            </a:lvl4pPr>
            <a:lvl5pPr lvl="4">
              <a:lnSpc>
                <a:spcPct val="70000"/>
              </a:lnSpc>
              <a:spcBef>
                <a:spcPts val="0"/>
              </a:spcBef>
              <a:spcAft>
                <a:spcPts val="0"/>
              </a:spcAft>
              <a:buClr>
                <a:schemeClr val="dk1"/>
              </a:buClr>
              <a:buSzPts val="8000"/>
              <a:buNone/>
              <a:defRPr sz="8000">
                <a:solidFill>
                  <a:schemeClr val="dk1"/>
                </a:solidFill>
              </a:defRPr>
            </a:lvl5pPr>
            <a:lvl6pPr lvl="5">
              <a:lnSpc>
                <a:spcPct val="70000"/>
              </a:lnSpc>
              <a:spcBef>
                <a:spcPts val="0"/>
              </a:spcBef>
              <a:spcAft>
                <a:spcPts val="0"/>
              </a:spcAft>
              <a:buClr>
                <a:schemeClr val="dk1"/>
              </a:buClr>
              <a:buSzPts val="8000"/>
              <a:buNone/>
              <a:defRPr sz="8000">
                <a:solidFill>
                  <a:schemeClr val="dk1"/>
                </a:solidFill>
              </a:defRPr>
            </a:lvl6pPr>
            <a:lvl7pPr lvl="6">
              <a:lnSpc>
                <a:spcPct val="70000"/>
              </a:lnSpc>
              <a:spcBef>
                <a:spcPts val="0"/>
              </a:spcBef>
              <a:spcAft>
                <a:spcPts val="0"/>
              </a:spcAft>
              <a:buClr>
                <a:schemeClr val="dk1"/>
              </a:buClr>
              <a:buSzPts val="8000"/>
              <a:buNone/>
              <a:defRPr sz="8000">
                <a:solidFill>
                  <a:schemeClr val="dk1"/>
                </a:solidFill>
              </a:defRPr>
            </a:lvl7pPr>
            <a:lvl8pPr lvl="7">
              <a:lnSpc>
                <a:spcPct val="70000"/>
              </a:lnSpc>
              <a:spcBef>
                <a:spcPts val="0"/>
              </a:spcBef>
              <a:spcAft>
                <a:spcPts val="0"/>
              </a:spcAft>
              <a:buClr>
                <a:schemeClr val="dk1"/>
              </a:buClr>
              <a:buSzPts val="8000"/>
              <a:buNone/>
              <a:defRPr sz="8000">
                <a:solidFill>
                  <a:schemeClr val="dk1"/>
                </a:solidFill>
              </a:defRPr>
            </a:lvl8pPr>
            <a:lvl9pPr lvl="8">
              <a:lnSpc>
                <a:spcPct val="70000"/>
              </a:lnSpc>
              <a:spcBef>
                <a:spcPts val="0"/>
              </a:spcBef>
              <a:spcAft>
                <a:spcPts val="0"/>
              </a:spcAft>
              <a:buClr>
                <a:schemeClr val="dk1"/>
              </a:buClr>
              <a:buSzPts val="8000"/>
              <a:buNone/>
              <a:defRPr sz="8000">
                <a:solidFill>
                  <a:schemeClr val="dk1"/>
                </a:solidFill>
              </a:defRPr>
            </a:lvl9pPr>
          </a:lstStyle>
          <a:p/>
        </p:txBody>
      </p:sp>
      <p:sp>
        <p:nvSpPr>
          <p:cNvPr id="134" name="Google Shape;134;p23"/>
          <p:cNvSpPr txBox="1"/>
          <p:nvPr>
            <p:ph idx="1" type="subTitle"/>
          </p:nvPr>
        </p:nvSpPr>
        <p:spPr>
          <a:xfrm>
            <a:off x="333400" y="2378453"/>
            <a:ext cx="3359100" cy="949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None/>
              <a:defRPr>
                <a:latin typeface="Lexend"/>
                <a:ea typeface="Lexend"/>
                <a:cs typeface="Lexend"/>
                <a:sym typeface="Lexend"/>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35" name="Google Shape;135;p23"/>
          <p:cNvSpPr txBox="1"/>
          <p:nvPr>
            <p:ph idx="2" type="body"/>
          </p:nvPr>
        </p:nvSpPr>
        <p:spPr>
          <a:xfrm>
            <a:off x="341375" y="4655800"/>
            <a:ext cx="2088300" cy="2358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1pPr>
            <a:lvl2pPr indent="-279400" lvl="1" marL="914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2pPr>
            <a:lvl3pPr indent="-279400" lvl="2" marL="1371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3pPr>
            <a:lvl4pPr indent="-279400" lvl="3" marL="1828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4pPr>
            <a:lvl5pPr indent="-279400" lvl="4" marL="22860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5pPr>
            <a:lvl6pPr indent="-279400" lvl="5" marL="2743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6pPr>
            <a:lvl7pPr indent="-279400" lvl="6" marL="3200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7pPr>
            <a:lvl8pPr indent="-279400" lvl="7" marL="3657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8pPr>
            <a:lvl9pPr indent="-279400" lvl="8" marL="4114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9pPr>
          </a:lstStyle>
          <a:p/>
        </p:txBody>
      </p:sp>
      <p:sp>
        <p:nvSpPr>
          <p:cNvPr id="136" name="Google Shape;136;p23"/>
          <p:cNvSpPr txBox="1"/>
          <p:nvPr>
            <p:ph idx="3" type="sldNum"/>
          </p:nvPr>
        </p:nvSpPr>
        <p:spPr>
          <a:xfrm>
            <a:off x="8359800" y="4851000"/>
            <a:ext cx="261300" cy="292500"/>
          </a:xfrm>
          <a:prstGeom prst="rect">
            <a:avLst/>
          </a:prstGeom>
          <a:noFill/>
        </p:spPr>
        <p:txBody>
          <a:bodyPr anchorCtr="0" anchor="ctr" bIns="91425" lIns="0" spcFirstLastPara="1" rIns="0" wrap="square" tIns="0">
            <a:noAutofit/>
          </a:bodyPr>
          <a:lstStyle>
            <a:lvl1pPr lvl="0" rtl="0" algn="ctr">
              <a:buNone/>
              <a:defRPr>
                <a:solidFill>
                  <a:schemeClr val="accent3"/>
                </a:solidFill>
              </a:defRPr>
            </a:lvl1pPr>
            <a:lvl2pPr lvl="1" rtl="0" algn="ctr">
              <a:buNone/>
              <a:defRPr>
                <a:solidFill>
                  <a:schemeClr val="accent3"/>
                </a:solidFill>
              </a:defRPr>
            </a:lvl2pPr>
            <a:lvl3pPr lvl="2" rtl="0" algn="ctr">
              <a:buNone/>
              <a:defRPr>
                <a:solidFill>
                  <a:schemeClr val="accent3"/>
                </a:solidFill>
              </a:defRPr>
            </a:lvl3pPr>
            <a:lvl4pPr lvl="3" rtl="0" algn="ctr">
              <a:buNone/>
              <a:defRPr>
                <a:solidFill>
                  <a:schemeClr val="accent3"/>
                </a:solidFill>
              </a:defRPr>
            </a:lvl4pPr>
            <a:lvl5pPr lvl="4" rtl="0" algn="ctr">
              <a:buNone/>
              <a:defRPr>
                <a:solidFill>
                  <a:schemeClr val="accent3"/>
                </a:solidFill>
              </a:defRPr>
            </a:lvl5pPr>
            <a:lvl6pPr lvl="5" rtl="0" algn="ctr">
              <a:buNone/>
              <a:defRPr>
                <a:solidFill>
                  <a:schemeClr val="accent3"/>
                </a:solidFill>
              </a:defRPr>
            </a:lvl6pPr>
            <a:lvl7pPr lvl="6" rtl="0" algn="ctr">
              <a:buNone/>
              <a:defRPr>
                <a:solidFill>
                  <a:schemeClr val="accent3"/>
                </a:solidFill>
              </a:defRPr>
            </a:lvl7pPr>
            <a:lvl8pPr lvl="7" rtl="0" algn="ctr">
              <a:buNone/>
              <a:defRPr>
                <a:solidFill>
                  <a:schemeClr val="accent3"/>
                </a:solidFill>
              </a:defRPr>
            </a:lvl8pPr>
            <a:lvl9pPr lvl="8" rtl="0" algn="ctr">
              <a:buNone/>
              <a:defRPr>
                <a:solidFill>
                  <a:schemeClr val="accent3"/>
                </a:solidFill>
              </a:defRPr>
            </a:lvl9pPr>
          </a:lstStyle>
          <a:p>
            <a:pPr indent="0" lvl="0" marL="0" rtl="0" algn="ctr">
              <a:spcBef>
                <a:spcPts val="0"/>
              </a:spcBef>
              <a:spcAft>
                <a:spcPts val="0"/>
              </a:spcAft>
              <a:buNone/>
            </a:pPr>
            <a:fld id="{00000000-1234-1234-1234-123412341234}" type="slidenum">
              <a:rPr lang="en"/>
              <a:t>‹#›</a:t>
            </a:fld>
            <a:endParaRPr/>
          </a:p>
        </p:txBody>
      </p:sp>
      <p:sp>
        <p:nvSpPr>
          <p:cNvPr id="137" name="Google Shape;137;p23"/>
          <p:cNvSpPr txBox="1"/>
          <p:nvPr>
            <p:ph idx="4" type="body"/>
          </p:nvPr>
        </p:nvSpPr>
        <p:spPr>
          <a:xfrm>
            <a:off x="2652248" y="4655800"/>
            <a:ext cx="1940700" cy="2358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1pPr>
            <a:lvl2pPr indent="-279400" lvl="1" marL="914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2pPr>
            <a:lvl3pPr indent="-279400" lvl="2" marL="1371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3pPr>
            <a:lvl4pPr indent="-279400" lvl="3" marL="1828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4pPr>
            <a:lvl5pPr indent="-279400" lvl="4" marL="22860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5pPr>
            <a:lvl6pPr indent="-279400" lvl="5" marL="2743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6pPr>
            <a:lvl7pPr indent="-279400" lvl="6" marL="3200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7pPr>
            <a:lvl8pPr indent="-279400" lvl="7" marL="3657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8pPr>
            <a:lvl9pPr indent="-279400" lvl="8" marL="4114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9pPr>
          </a:lstStyle>
          <a:p/>
        </p:txBody>
      </p:sp>
      <p:cxnSp>
        <p:nvCxnSpPr>
          <p:cNvPr id="138" name="Google Shape;138;p23"/>
          <p:cNvCxnSpPr/>
          <p:nvPr/>
        </p:nvCxnSpPr>
        <p:spPr>
          <a:xfrm>
            <a:off x="-3150" y="4448151"/>
            <a:ext cx="5232300" cy="0"/>
          </a:xfrm>
          <a:prstGeom prst="straightConnector1">
            <a:avLst/>
          </a:prstGeom>
          <a:noFill/>
          <a:ln cap="flat" cmpd="sng" w="19050">
            <a:solidFill>
              <a:schemeClr val="accent2"/>
            </a:solidFill>
            <a:prstDash val="dot"/>
            <a:round/>
            <a:headEnd len="med" w="med" type="none"/>
            <a:tailEnd len="med" w="med" type="none"/>
          </a:ln>
        </p:spPr>
      </p:cxnSp>
      <p:sp>
        <p:nvSpPr>
          <p:cNvPr id="139" name="Google Shape;139;p23"/>
          <p:cNvSpPr/>
          <p:nvPr>
            <p:ph idx="5" type="pic"/>
          </p:nvPr>
        </p:nvSpPr>
        <p:spPr>
          <a:xfrm>
            <a:off x="5229150" y="2509975"/>
            <a:ext cx="3914400" cy="2636400"/>
          </a:xfrm>
          <a:prstGeom prst="rect">
            <a:avLst/>
          </a:prstGeom>
          <a:noFill/>
          <a:ln>
            <a:noFill/>
          </a:ln>
        </p:spPr>
      </p:sp>
    </p:spTree>
  </p:cSld>
  <p:clrMapOvr>
    <a:masterClrMapping/>
  </p:clrMapOvr>
  <p:extLst>
    <p:ext uri="{DCECCB84-F9BA-43D5-87BE-67443E8EF086}">
      <p15:sldGuideLst>
        <p15:guide id="1" orient="horz" pos="837">
          <p15:clr>
            <a:srgbClr val="E46962"/>
          </p15:clr>
        </p15:guide>
        <p15:guide id="2" orient="horz" pos="1369">
          <p15:clr>
            <a:srgbClr val="E46962"/>
          </p15:clr>
        </p15:guide>
        <p15:guide id="3" orient="horz" pos="1581">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Content" type="blank">
  <p:cSld name="BLANK">
    <p:spTree>
      <p:nvGrpSpPr>
        <p:cNvPr id="140" name="Shape 140"/>
        <p:cNvGrpSpPr/>
        <p:nvPr/>
      </p:nvGrpSpPr>
      <p:grpSpPr>
        <a:xfrm>
          <a:off x="0" y="0"/>
          <a:ext cx="0" cy="0"/>
          <a:chOff x="0" y="0"/>
          <a:chExt cx="0" cy="0"/>
        </a:xfrm>
      </p:grpSpPr>
      <p:sp>
        <p:nvSpPr>
          <p:cNvPr id="141" name="Google Shape;141;p24"/>
          <p:cNvSpPr txBox="1"/>
          <p:nvPr>
            <p:ph type="title"/>
          </p:nvPr>
        </p:nvSpPr>
        <p:spPr>
          <a:xfrm>
            <a:off x="674916" y="289225"/>
            <a:ext cx="6598800" cy="1039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a:lvl1pPr>
            <a:lvl2pPr lvl="1">
              <a:spcBef>
                <a:spcPts val="0"/>
              </a:spcBef>
              <a:spcAft>
                <a:spcPts val="0"/>
              </a:spcAft>
              <a:buClr>
                <a:schemeClr val="lt1"/>
              </a:buClr>
              <a:buSzPts val="1400"/>
              <a:buFont typeface="Lexend Light"/>
              <a:buNone/>
              <a:defRPr>
                <a:solidFill>
                  <a:schemeClr val="lt1"/>
                </a:solidFill>
                <a:latin typeface="Lexend Light"/>
                <a:ea typeface="Lexend Light"/>
                <a:cs typeface="Lexend Light"/>
                <a:sym typeface="Lexend Light"/>
              </a:defRPr>
            </a:lvl2pPr>
            <a:lvl3pPr lvl="2">
              <a:spcBef>
                <a:spcPts val="0"/>
              </a:spcBef>
              <a:spcAft>
                <a:spcPts val="0"/>
              </a:spcAft>
              <a:buClr>
                <a:schemeClr val="lt1"/>
              </a:buClr>
              <a:buSzPts val="1400"/>
              <a:buFont typeface="Lexend Light"/>
              <a:buNone/>
              <a:defRPr>
                <a:solidFill>
                  <a:schemeClr val="lt1"/>
                </a:solidFill>
                <a:latin typeface="Lexend Light"/>
                <a:ea typeface="Lexend Light"/>
                <a:cs typeface="Lexend Light"/>
                <a:sym typeface="Lexend Light"/>
              </a:defRPr>
            </a:lvl3pPr>
            <a:lvl4pPr lvl="3">
              <a:spcBef>
                <a:spcPts val="0"/>
              </a:spcBef>
              <a:spcAft>
                <a:spcPts val="0"/>
              </a:spcAft>
              <a:buClr>
                <a:schemeClr val="lt1"/>
              </a:buClr>
              <a:buSzPts val="1400"/>
              <a:buFont typeface="Lexend Light"/>
              <a:buNone/>
              <a:defRPr>
                <a:solidFill>
                  <a:schemeClr val="lt1"/>
                </a:solidFill>
                <a:latin typeface="Lexend Light"/>
                <a:ea typeface="Lexend Light"/>
                <a:cs typeface="Lexend Light"/>
                <a:sym typeface="Lexend Light"/>
              </a:defRPr>
            </a:lvl4pPr>
            <a:lvl5pPr lvl="4">
              <a:spcBef>
                <a:spcPts val="0"/>
              </a:spcBef>
              <a:spcAft>
                <a:spcPts val="0"/>
              </a:spcAft>
              <a:buClr>
                <a:schemeClr val="lt1"/>
              </a:buClr>
              <a:buSzPts val="1400"/>
              <a:buFont typeface="Lexend Light"/>
              <a:buNone/>
              <a:defRPr>
                <a:solidFill>
                  <a:schemeClr val="lt1"/>
                </a:solidFill>
                <a:latin typeface="Lexend Light"/>
                <a:ea typeface="Lexend Light"/>
                <a:cs typeface="Lexend Light"/>
                <a:sym typeface="Lexend Light"/>
              </a:defRPr>
            </a:lvl5pPr>
            <a:lvl6pPr lvl="5">
              <a:spcBef>
                <a:spcPts val="0"/>
              </a:spcBef>
              <a:spcAft>
                <a:spcPts val="0"/>
              </a:spcAft>
              <a:buClr>
                <a:schemeClr val="lt1"/>
              </a:buClr>
              <a:buSzPts val="1400"/>
              <a:buFont typeface="Lexend Light"/>
              <a:buNone/>
              <a:defRPr>
                <a:solidFill>
                  <a:schemeClr val="lt1"/>
                </a:solidFill>
                <a:latin typeface="Lexend Light"/>
                <a:ea typeface="Lexend Light"/>
                <a:cs typeface="Lexend Light"/>
                <a:sym typeface="Lexend Light"/>
              </a:defRPr>
            </a:lvl6pPr>
            <a:lvl7pPr lvl="6">
              <a:spcBef>
                <a:spcPts val="0"/>
              </a:spcBef>
              <a:spcAft>
                <a:spcPts val="0"/>
              </a:spcAft>
              <a:buClr>
                <a:schemeClr val="lt1"/>
              </a:buClr>
              <a:buSzPts val="1400"/>
              <a:buFont typeface="Lexend Light"/>
              <a:buNone/>
              <a:defRPr>
                <a:solidFill>
                  <a:schemeClr val="lt1"/>
                </a:solidFill>
                <a:latin typeface="Lexend Light"/>
                <a:ea typeface="Lexend Light"/>
                <a:cs typeface="Lexend Light"/>
                <a:sym typeface="Lexend Light"/>
              </a:defRPr>
            </a:lvl7pPr>
            <a:lvl8pPr lvl="7">
              <a:spcBef>
                <a:spcPts val="0"/>
              </a:spcBef>
              <a:spcAft>
                <a:spcPts val="0"/>
              </a:spcAft>
              <a:buClr>
                <a:schemeClr val="lt1"/>
              </a:buClr>
              <a:buSzPts val="1400"/>
              <a:buFont typeface="Lexend Light"/>
              <a:buNone/>
              <a:defRPr>
                <a:solidFill>
                  <a:schemeClr val="lt1"/>
                </a:solidFill>
                <a:latin typeface="Lexend Light"/>
                <a:ea typeface="Lexend Light"/>
                <a:cs typeface="Lexend Light"/>
                <a:sym typeface="Lexend Light"/>
              </a:defRPr>
            </a:lvl8pPr>
            <a:lvl9pPr lvl="8">
              <a:spcBef>
                <a:spcPts val="0"/>
              </a:spcBef>
              <a:spcAft>
                <a:spcPts val="0"/>
              </a:spcAft>
              <a:buClr>
                <a:schemeClr val="lt1"/>
              </a:buClr>
              <a:buSzPts val="1400"/>
              <a:buFont typeface="Lexend Light"/>
              <a:buNone/>
              <a:defRPr>
                <a:solidFill>
                  <a:schemeClr val="lt1"/>
                </a:solidFill>
                <a:latin typeface="Lexend Light"/>
                <a:ea typeface="Lexend Light"/>
                <a:cs typeface="Lexend Light"/>
                <a:sym typeface="Lexend Ligh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6">
    <p:bg>
      <p:bgPr>
        <a:solidFill>
          <a:schemeClr val="lt2"/>
        </a:solidFill>
      </p:bgPr>
    </p:bg>
    <p:spTree>
      <p:nvGrpSpPr>
        <p:cNvPr id="142" name="Shape 142"/>
        <p:cNvGrpSpPr/>
        <p:nvPr/>
      </p:nvGrpSpPr>
      <p:grpSpPr>
        <a:xfrm>
          <a:off x="0" y="0"/>
          <a:ext cx="0" cy="0"/>
          <a:chOff x="0" y="0"/>
          <a:chExt cx="0" cy="0"/>
        </a:xfrm>
      </p:grpSpPr>
      <p:sp>
        <p:nvSpPr>
          <p:cNvPr id="143" name="Google Shape;143;p25"/>
          <p:cNvSpPr txBox="1"/>
          <p:nvPr>
            <p:ph type="title"/>
          </p:nvPr>
        </p:nvSpPr>
        <p:spPr>
          <a:xfrm>
            <a:off x="104400" y="3069000"/>
            <a:ext cx="7865400" cy="20745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dk2"/>
              </a:buClr>
              <a:buSzPts val="8000"/>
              <a:buFont typeface="Lexend"/>
              <a:buNone/>
              <a:defRPr sz="8000">
                <a:solidFill>
                  <a:schemeClr val="dk2"/>
                </a:solidFill>
                <a:latin typeface="Lexend"/>
                <a:ea typeface="Lexend"/>
                <a:cs typeface="Lexend"/>
                <a:sym typeface="Lexend"/>
              </a:defRPr>
            </a:lvl1pPr>
            <a:lvl2pPr lvl="1">
              <a:spcBef>
                <a:spcPts val="0"/>
              </a:spcBef>
              <a:spcAft>
                <a:spcPts val="0"/>
              </a:spcAft>
              <a:buClr>
                <a:schemeClr val="dk2"/>
              </a:buClr>
              <a:buSzPts val="1400"/>
              <a:buFont typeface="Lexend"/>
              <a:buNone/>
              <a:defRPr>
                <a:solidFill>
                  <a:schemeClr val="dk2"/>
                </a:solidFill>
              </a:defRPr>
            </a:lvl2pPr>
            <a:lvl3pPr lvl="2">
              <a:spcBef>
                <a:spcPts val="0"/>
              </a:spcBef>
              <a:spcAft>
                <a:spcPts val="0"/>
              </a:spcAft>
              <a:buClr>
                <a:schemeClr val="dk2"/>
              </a:buClr>
              <a:buSzPts val="1400"/>
              <a:buFont typeface="Lexend"/>
              <a:buNone/>
              <a:defRPr>
                <a:solidFill>
                  <a:schemeClr val="dk2"/>
                </a:solidFill>
              </a:defRPr>
            </a:lvl3pPr>
            <a:lvl4pPr lvl="3">
              <a:spcBef>
                <a:spcPts val="0"/>
              </a:spcBef>
              <a:spcAft>
                <a:spcPts val="0"/>
              </a:spcAft>
              <a:buClr>
                <a:schemeClr val="dk2"/>
              </a:buClr>
              <a:buSzPts val="1400"/>
              <a:buFont typeface="Lexend"/>
              <a:buNone/>
              <a:defRPr>
                <a:solidFill>
                  <a:schemeClr val="dk2"/>
                </a:solidFill>
              </a:defRPr>
            </a:lvl4pPr>
            <a:lvl5pPr lvl="4">
              <a:spcBef>
                <a:spcPts val="0"/>
              </a:spcBef>
              <a:spcAft>
                <a:spcPts val="0"/>
              </a:spcAft>
              <a:buClr>
                <a:schemeClr val="dk2"/>
              </a:buClr>
              <a:buSzPts val="1400"/>
              <a:buFont typeface="Lexend"/>
              <a:buNone/>
              <a:defRPr>
                <a:solidFill>
                  <a:schemeClr val="dk2"/>
                </a:solidFill>
              </a:defRPr>
            </a:lvl5pPr>
            <a:lvl6pPr lvl="5">
              <a:spcBef>
                <a:spcPts val="0"/>
              </a:spcBef>
              <a:spcAft>
                <a:spcPts val="0"/>
              </a:spcAft>
              <a:buClr>
                <a:schemeClr val="dk2"/>
              </a:buClr>
              <a:buSzPts val="1400"/>
              <a:buFont typeface="Lexend"/>
              <a:buNone/>
              <a:defRPr>
                <a:solidFill>
                  <a:schemeClr val="dk2"/>
                </a:solidFill>
              </a:defRPr>
            </a:lvl6pPr>
            <a:lvl7pPr lvl="6">
              <a:spcBef>
                <a:spcPts val="0"/>
              </a:spcBef>
              <a:spcAft>
                <a:spcPts val="0"/>
              </a:spcAft>
              <a:buClr>
                <a:schemeClr val="dk2"/>
              </a:buClr>
              <a:buSzPts val="1400"/>
              <a:buFont typeface="Lexend"/>
              <a:buNone/>
              <a:defRPr>
                <a:solidFill>
                  <a:schemeClr val="dk2"/>
                </a:solidFill>
              </a:defRPr>
            </a:lvl7pPr>
            <a:lvl8pPr lvl="7">
              <a:spcBef>
                <a:spcPts val="0"/>
              </a:spcBef>
              <a:spcAft>
                <a:spcPts val="0"/>
              </a:spcAft>
              <a:buClr>
                <a:schemeClr val="dk2"/>
              </a:buClr>
              <a:buSzPts val="1400"/>
              <a:buFont typeface="Lexend"/>
              <a:buNone/>
              <a:defRPr>
                <a:solidFill>
                  <a:schemeClr val="dk2"/>
                </a:solidFill>
              </a:defRPr>
            </a:lvl8pPr>
            <a:lvl9pPr lvl="8">
              <a:spcBef>
                <a:spcPts val="0"/>
              </a:spcBef>
              <a:spcAft>
                <a:spcPts val="0"/>
              </a:spcAft>
              <a:buClr>
                <a:schemeClr val="dk2"/>
              </a:buClr>
              <a:buSzPts val="1400"/>
              <a:buFont typeface="Lexend"/>
              <a:buNone/>
              <a:defRPr>
                <a:solidFill>
                  <a:schemeClr val="dk2"/>
                </a:solidFill>
              </a:defRPr>
            </a:lvl9pPr>
          </a:lstStyle>
          <a:p/>
        </p:txBody>
      </p:sp>
      <p:sp>
        <p:nvSpPr>
          <p:cNvPr id="144" name="Google Shape;144;p25"/>
          <p:cNvSpPr/>
          <p:nvPr>
            <p:ph idx="2" type="pic"/>
          </p:nvPr>
        </p:nvSpPr>
        <p:spPr>
          <a:xfrm>
            <a:off x="248250" y="256400"/>
            <a:ext cx="8647500" cy="2463000"/>
          </a:xfrm>
          <a:prstGeom prst="rect">
            <a:avLst/>
          </a:prstGeom>
          <a:noFill/>
          <a:ln>
            <a:noFill/>
          </a:ln>
        </p:spPr>
      </p:sp>
    </p:spTree>
  </p:cSld>
  <p:clrMapOvr>
    <a:masterClrMapping/>
  </p:clrMapOvr>
  <p:extLst>
    <p:ext uri="{DCECCB84-F9BA-43D5-87BE-67443E8EF086}">
      <p15:sldGuideLst>
        <p15:guide id="1" orient="horz" pos="3115">
          <p15:clr>
            <a:srgbClr val="E46962"/>
          </p15:clr>
        </p15:guide>
        <p15:guide id="2" orient="horz" pos="3077">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25_1">
    <p:bg>
      <p:bgPr>
        <a:solidFill>
          <a:schemeClr val="accent4"/>
        </a:solidFill>
      </p:bgPr>
    </p:bg>
    <p:spTree>
      <p:nvGrpSpPr>
        <p:cNvPr id="145" name="Shape 145"/>
        <p:cNvGrpSpPr/>
        <p:nvPr/>
      </p:nvGrpSpPr>
      <p:grpSpPr>
        <a:xfrm>
          <a:off x="0" y="0"/>
          <a:ext cx="0" cy="0"/>
          <a:chOff x="0" y="0"/>
          <a:chExt cx="0" cy="0"/>
        </a:xfrm>
      </p:grpSpPr>
      <p:sp>
        <p:nvSpPr>
          <p:cNvPr id="146" name="Google Shape;146;p26"/>
          <p:cNvSpPr txBox="1"/>
          <p:nvPr>
            <p:ph type="title"/>
          </p:nvPr>
        </p:nvSpPr>
        <p:spPr>
          <a:xfrm>
            <a:off x="104400" y="150125"/>
            <a:ext cx="7883400" cy="20175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1"/>
              </a:buClr>
              <a:buSzPts val="8000"/>
              <a:buFont typeface="Lexend"/>
              <a:buNone/>
              <a:defRPr sz="8000">
                <a:solidFill>
                  <a:schemeClr val="dk1"/>
                </a:solidFill>
                <a:latin typeface="Lexend"/>
                <a:ea typeface="Lexend"/>
                <a:cs typeface="Lexend"/>
                <a:sym typeface="Lexend"/>
              </a:defRPr>
            </a:lvl1pPr>
            <a:lvl2pPr lvl="1">
              <a:spcBef>
                <a:spcPts val="0"/>
              </a:spcBef>
              <a:spcAft>
                <a:spcPts val="0"/>
              </a:spcAft>
              <a:buClr>
                <a:schemeClr val="dk1"/>
              </a:buClr>
              <a:buSzPts val="1400"/>
              <a:buFont typeface="Lexend"/>
              <a:buNone/>
              <a:defRPr>
                <a:solidFill>
                  <a:schemeClr val="dk1"/>
                </a:solidFill>
              </a:defRPr>
            </a:lvl2pPr>
            <a:lvl3pPr lvl="2">
              <a:spcBef>
                <a:spcPts val="0"/>
              </a:spcBef>
              <a:spcAft>
                <a:spcPts val="0"/>
              </a:spcAft>
              <a:buClr>
                <a:schemeClr val="dk1"/>
              </a:buClr>
              <a:buSzPts val="1400"/>
              <a:buFont typeface="Lexend"/>
              <a:buNone/>
              <a:defRPr>
                <a:solidFill>
                  <a:schemeClr val="dk1"/>
                </a:solidFill>
              </a:defRPr>
            </a:lvl3pPr>
            <a:lvl4pPr lvl="3">
              <a:spcBef>
                <a:spcPts val="0"/>
              </a:spcBef>
              <a:spcAft>
                <a:spcPts val="0"/>
              </a:spcAft>
              <a:buClr>
                <a:schemeClr val="dk1"/>
              </a:buClr>
              <a:buSzPts val="1400"/>
              <a:buFont typeface="Lexend"/>
              <a:buNone/>
              <a:defRPr>
                <a:solidFill>
                  <a:schemeClr val="dk1"/>
                </a:solidFill>
              </a:defRPr>
            </a:lvl4pPr>
            <a:lvl5pPr lvl="4">
              <a:spcBef>
                <a:spcPts val="0"/>
              </a:spcBef>
              <a:spcAft>
                <a:spcPts val="0"/>
              </a:spcAft>
              <a:buClr>
                <a:schemeClr val="dk1"/>
              </a:buClr>
              <a:buSzPts val="1400"/>
              <a:buFont typeface="Lexend"/>
              <a:buNone/>
              <a:defRPr>
                <a:solidFill>
                  <a:schemeClr val="dk1"/>
                </a:solidFill>
              </a:defRPr>
            </a:lvl5pPr>
            <a:lvl6pPr lvl="5">
              <a:spcBef>
                <a:spcPts val="0"/>
              </a:spcBef>
              <a:spcAft>
                <a:spcPts val="0"/>
              </a:spcAft>
              <a:buClr>
                <a:schemeClr val="dk1"/>
              </a:buClr>
              <a:buSzPts val="1400"/>
              <a:buFont typeface="Lexend"/>
              <a:buNone/>
              <a:defRPr>
                <a:solidFill>
                  <a:schemeClr val="dk1"/>
                </a:solidFill>
              </a:defRPr>
            </a:lvl6pPr>
            <a:lvl7pPr lvl="6">
              <a:spcBef>
                <a:spcPts val="0"/>
              </a:spcBef>
              <a:spcAft>
                <a:spcPts val="0"/>
              </a:spcAft>
              <a:buClr>
                <a:schemeClr val="dk1"/>
              </a:buClr>
              <a:buSzPts val="1400"/>
              <a:buFont typeface="Lexend"/>
              <a:buNone/>
              <a:defRPr>
                <a:solidFill>
                  <a:schemeClr val="dk1"/>
                </a:solidFill>
              </a:defRPr>
            </a:lvl7pPr>
            <a:lvl8pPr lvl="7">
              <a:spcBef>
                <a:spcPts val="0"/>
              </a:spcBef>
              <a:spcAft>
                <a:spcPts val="0"/>
              </a:spcAft>
              <a:buClr>
                <a:schemeClr val="dk1"/>
              </a:buClr>
              <a:buSzPts val="1400"/>
              <a:buFont typeface="Lexend"/>
              <a:buNone/>
              <a:defRPr>
                <a:solidFill>
                  <a:schemeClr val="dk1"/>
                </a:solidFill>
              </a:defRPr>
            </a:lvl8pPr>
            <a:lvl9pPr lvl="8">
              <a:spcBef>
                <a:spcPts val="0"/>
              </a:spcBef>
              <a:spcAft>
                <a:spcPts val="0"/>
              </a:spcAft>
              <a:buClr>
                <a:schemeClr val="dk1"/>
              </a:buClr>
              <a:buSzPts val="1400"/>
              <a:buFont typeface="Lexend"/>
              <a:buNone/>
              <a:defRPr>
                <a:solidFill>
                  <a:schemeClr val="dk1"/>
                </a:solidFill>
              </a:defRPr>
            </a:lvl9pPr>
          </a:lstStyle>
          <a:p/>
        </p:txBody>
      </p:sp>
      <p:sp>
        <p:nvSpPr>
          <p:cNvPr id="147" name="Google Shape;147;p26"/>
          <p:cNvSpPr/>
          <p:nvPr>
            <p:ph idx="2" type="pic"/>
          </p:nvPr>
        </p:nvSpPr>
        <p:spPr>
          <a:xfrm>
            <a:off x="248250" y="2425338"/>
            <a:ext cx="8647500" cy="2463000"/>
          </a:xfrm>
          <a:prstGeom prst="rect">
            <a:avLst/>
          </a:prstGeom>
          <a:no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Phone mockup">
  <p:cSld name="CUSTOM_26_1">
    <p:bg>
      <p:bgPr>
        <a:solidFill>
          <a:schemeClr val="accent4"/>
        </a:solidFill>
      </p:bgPr>
    </p:bg>
    <p:spTree>
      <p:nvGrpSpPr>
        <p:cNvPr id="148" name="Shape 148"/>
        <p:cNvGrpSpPr/>
        <p:nvPr/>
      </p:nvGrpSpPr>
      <p:grpSpPr>
        <a:xfrm>
          <a:off x="0" y="0"/>
          <a:ext cx="0" cy="0"/>
          <a:chOff x="0" y="0"/>
          <a:chExt cx="0" cy="0"/>
        </a:xfrm>
      </p:grpSpPr>
      <p:sp>
        <p:nvSpPr>
          <p:cNvPr id="149" name="Google Shape;149;p27"/>
          <p:cNvSpPr/>
          <p:nvPr/>
        </p:nvSpPr>
        <p:spPr>
          <a:xfrm rot="-5400000">
            <a:off x="5014800" y="1016575"/>
            <a:ext cx="5145600" cy="3112800"/>
          </a:xfrm>
          <a:prstGeom prst="round2SameRect">
            <a:avLst>
              <a:gd fmla="val 0" name="adj1"/>
              <a:gd fmla="val 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7"/>
          <p:cNvSpPr/>
          <p:nvPr>
            <p:ph idx="2" type="pic"/>
          </p:nvPr>
        </p:nvSpPr>
        <p:spPr>
          <a:xfrm>
            <a:off x="6819050" y="857921"/>
            <a:ext cx="1598400" cy="3413100"/>
          </a:xfrm>
          <a:prstGeom prst="roundRect">
            <a:avLst>
              <a:gd fmla="val 11038" name="adj"/>
            </a:avLst>
          </a:prstGeom>
          <a:noFill/>
          <a:ln>
            <a:noFill/>
          </a:ln>
        </p:spPr>
      </p:sp>
      <p:sp>
        <p:nvSpPr>
          <p:cNvPr id="151" name="Google Shape;151;p27"/>
          <p:cNvSpPr txBox="1"/>
          <p:nvPr>
            <p:ph idx="1" type="body"/>
          </p:nvPr>
        </p:nvSpPr>
        <p:spPr>
          <a:xfrm>
            <a:off x="687900" y="292725"/>
            <a:ext cx="42150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152" name="Google Shape;152;p27"/>
          <p:cNvSpPr txBox="1"/>
          <p:nvPr>
            <p:ph type="title"/>
          </p:nvPr>
        </p:nvSpPr>
        <p:spPr>
          <a:xfrm>
            <a:off x="661575" y="424275"/>
            <a:ext cx="4241400" cy="86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53" name="Google Shape;153;p27"/>
          <p:cNvSpPr txBox="1"/>
          <p:nvPr>
            <p:ph idx="3" type="body"/>
          </p:nvPr>
        </p:nvSpPr>
        <p:spPr>
          <a:xfrm>
            <a:off x="661575" y="2514875"/>
            <a:ext cx="4300200" cy="21909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Clr>
                <a:schemeClr val="lt1"/>
              </a:buClr>
              <a:buSzPts val="1700"/>
              <a:buFont typeface="Lexend Light"/>
              <a:buChar char="●"/>
              <a:defRPr>
                <a:latin typeface="Lexend Light"/>
                <a:ea typeface="Lexend Light"/>
                <a:cs typeface="Lexend Light"/>
                <a:sym typeface="Lexend Light"/>
              </a:defRPr>
            </a:lvl1pPr>
            <a:lvl2pPr indent="-336550" lvl="1" marL="9144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2pPr>
            <a:lvl3pPr indent="-336550" lvl="2" marL="13716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3pPr>
            <a:lvl4pPr indent="-336550" lvl="3" marL="18288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4pPr>
            <a:lvl5pPr indent="-336550" lvl="4" marL="22860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5pPr>
            <a:lvl6pPr indent="-336550" lvl="5" marL="27432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6pPr>
            <a:lvl7pPr indent="-336550" lvl="6" marL="32004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7pPr>
            <a:lvl8pPr indent="-336550" lvl="7" marL="36576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8pPr>
            <a:lvl9pPr indent="-336550" lvl="8" marL="41148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Phone mockup 1">
  <p:cSld name="CUSTOM_28">
    <p:bg>
      <p:bgPr>
        <a:solidFill>
          <a:schemeClr val="accent3"/>
        </a:solidFill>
      </p:bgPr>
    </p:bg>
    <p:spTree>
      <p:nvGrpSpPr>
        <p:cNvPr id="154" name="Shape 154"/>
        <p:cNvGrpSpPr/>
        <p:nvPr/>
      </p:nvGrpSpPr>
      <p:grpSpPr>
        <a:xfrm>
          <a:off x="0" y="0"/>
          <a:ext cx="0" cy="0"/>
          <a:chOff x="0" y="0"/>
          <a:chExt cx="0" cy="0"/>
        </a:xfrm>
      </p:grpSpPr>
      <p:sp>
        <p:nvSpPr>
          <p:cNvPr id="155" name="Google Shape;155;p28"/>
          <p:cNvSpPr/>
          <p:nvPr/>
        </p:nvSpPr>
        <p:spPr>
          <a:xfrm rot="-5400000">
            <a:off x="5014800" y="1016575"/>
            <a:ext cx="5145600" cy="3112800"/>
          </a:xfrm>
          <a:prstGeom prst="round2SameRect">
            <a:avLst>
              <a:gd fmla="val 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8"/>
          <p:cNvSpPr txBox="1"/>
          <p:nvPr>
            <p:ph idx="1" type="body"/>
          </p:nvPr>
        </p:nvSpPr>
        <p:spPr>
          <a:xfrm>
            <a:off x="661575" y="2514875"/>
            <a:ext cx="4300200" cy="21909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Clr>
                <a:schemeClr val="lt1"/>
              </a:buClr>
              <a:buSzPts val="1700"/>
              <a:buFont typeface="Lexend Light"/>
              <a:buChar char="●"/>
              <a:defRPr>
                <a:latin typeface="Lexend Light"/>
                <a:ea typeface="Lexend Light"/>
                <a:cs typeface="Lexend Light"/>
                <a:sym typeface="Lexend Light"/>
              </a:defRPr>
            </a:lvl1pPr>
            <a:lvl2pPr indent="-336550" lvl="1" marL="9144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2pPr>
            <a:lvl3pPr indent="-336550" lvl="2" marL="13716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3pPr>
            <a:lvl4pPr indent="-336550" lvl="3" marL="18288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4pPr>
            <a:lvl5pPr indent="-336550" lvl="4" marL="22860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5pPr>
            <a:lvl6pPr indent="-336550" lvl="5" marL="27432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6pPr>
            <a:lvl7pPr indent="-336550" lvl="6" marL="32004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7pPr>
            <a:lvl8pPr indent="-336550" lvl="7" marL="36576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8pPr>
            <a:lvl9pPr indent="-336550" lvl="8" marL="41148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9pPr>
          </a:lstStyle>
          <a:p/>
        </p:txBody>
      </p:sp>
      <p:sp>
        <p:nvSpPr>
          <p:cNvPr id="157" name="Google Shape;157;p28"/>
          <p:cNvSpPr txBox="1"/>
          <p:nvPr>
            <p:ph idx="2" type="body"/>
          </p:nvPr>
        </p:nvSpPr>
        <p:spPr>
          <a:xfrm>
            <a:off x="687900" y="292725"/>
            <a:ext cx="42150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158" name="Google Shape;158;p28"/>
          <p:cNvSpPr txBox="1"/>
          <p:nvPr>
            <p:ph type="title"/>
          </p:nvPr>
        </p:nvSpPr>
        <p:spPr>
          <a:xfrm>
            <a:off x="661575" y="424275"/>
            <a:ext cx="4241400" cy="86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59" name="Google Shape;159;p28"/>
          <p:cNvSpPr/>
          <p:nvPr>
            <p:ph idx="3" type="pic"/>
          </p:nvPr>
        </p:nvSpPr>
        <p:spPr>
          <a:xfrm>
            <a:off x="6819050" y="857921"/>
            <a:ext cx="1598400" cy="3413100"/>
          </a:xfrm>
          <a:prstGeom prst="roundRect">
            <a:avLst>
              <a:gd fmla="val 11038" name="adj"/>
            </a:avLst>
          </a:prstGeom>
          <a:no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Phone and Ipad mockup">
  <p:cSld name="CUSTOM_27">
    <p:bg>
      <p:bgPr>
        <a:solidFill>
          <a:schemeClr val="accent4"/>
        </a:solidFill>
      </p:bgPr>
    </p:bg>
    <p:spTree>
      <p:nvGrpSpPr>
        <p:cNvPr id="160" name="Shape 160"/>
        <p:cNvGrpSpPr/>
        <p:nvPr/>
      </p:nvGrpSpPr>
      <p:grpSpPr>
        <a:xfrm>
          <a:off x="0" y="0"/>
          <a:ext cx="0" cy="0"/>
          <a:chOff x="0" y="0"/>
          <a:chExt cx="0" cy="0"/>
        </a:xfrm>
      </p:grpSpPr>
      <p:sp>
        <p:nvSpPr>
          <p:cNvPr id="161" name="Google Shape;161;p29"/>
          <p:cNvSpPr/>
          <p:nvPr>
            <p:ph idx="2" type="pic"/>
          </p:nvPr>
        </p:nvSpPr>
        <p:spPr>
          <a:xfrm>
            <a:off x="869088" y="1528242"/>
            <a:ext cx="1536600" cy="3262500"/>
          </a:xfrm>
          <a:prstGeom prst="roundRect">
            <a:avLst>
              <a:gd fmla="val 11038" name="adj"/>
            </a:avLst>
          </a:prstGeom>
          <a:noFill/>
          <a:ln>
            <a:noFill/>
          </a:ln>
        </p:spPr>
      </p:sp>
      <p:sp>
        <p:nvSpPr>
          <p:cNvPr id="162" name="Google Shape;162;p29"/>
          <p:cNvSpPr/>
          <p:nvPr>
            <p:ph idx="3" type="pic"/>
          </p:nvPr>
        </p:nvSpPr>
        <p:spPr>
          <a:xfrm>
            <a:off x="3913204" y="1528242"/>
            <a:ext cx="4587000" cy="3262500"/>
          </a:xfrm>
          <a:prstGeom prst="roundRect">
            <a:avLst>
              <a:gd fmla="val 4639" name="adj"/>
            </a:avLst>
          </a:prstGeom>
          <a:noFill/>
          <a:ln>
            <a:noFill/>
          </a:ln>
        </p:spPr>
      </p:sp>
      <p:sp>
        <p:nvSpPr>
          <p:cNvPr id="163" name="Google Shape;163;p29"/>
          <p:cNvSpPr txBox="1"/>
          <p:nvPr>
            <p:ph idx="1" type="body"/>
          </p:nvPr>
        </p:nvSpPr>
        <p:spPr>
          <a:xfrm>
            <a:off x="4574425" y="271875"/>
            <a:ext cx="3908700" cy="6060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64" name="Google Shape;164;p29"/>
          <p:cNvSpPr txBox="1"/>
          <p:nvPr>
            <p:ph idx="4" type="body"/>
          </p:nvPr>
        </p:nvSpPr>
        <p:spPr>
          <a:xfrm>
            <a:off x="687900" y="292725"/>
            <a:ext cx="34125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165" name="Google Shape;165;p29"/>
          <p:cNvSpPr txBox="1"/>
          <p:nvPr>
            <p:ph type="title"/>
          </p:nvPr>
        </p:nvSpPr>
        <p:spPr>
          <a:xfrm>
            <a:off x="661575" y="424275"/>
            <a:ext cx="3438900" cy="86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1">
  <p:cSld name="CUSTOM_1_1">
    <p:bg>
      <p:bgPr>
        <a:solidFill>
          <a:schemeClr val="accent3"/>
        </a:solidFill>
      </p:bgPr>
    </p:bg>
    <p:spTree>
      <p:nvGrpSpPr>
        <p:cNvPr id="166" name="Shape 166"/>
        <p:cNvGrpSpPr/>
        <p:nvPr/>
      </p:nvGrpSpPr>
      <p:grpSpPr>
        <a:xfrm>
          <a:off x="0" y="0"/>
          <a:ext cx="0" cy="0"/>
          <a:chOff x="0" y="0"/>
          <a:chExt cx="0" cy="0"/>
        </a:xfrm>
      </p:grpSpPr>
      <p:sp>
        <p:nvSpPr>
          <p:cNvPr id="167" name="Google Shape;167;p30"/>
          <p:cNvSpPr txBox="1"/>
          <p:nvPr>
            <p:ph idx="1" type="body"/>
          </p:nvPr>
        </p:nvSpPr>
        <p:spPr>
          <a:xfrm>
            <a:off x="887306" y="2097422"/>
            <a:ext cx="2922000" cy="2152200"/>
          </a:xfrm>
          <a:prstGeom prst="rect">
            <a:avLst/>
          </a:prstGeom>
          <a:noFill/>
        </p:spPr>
        <p:txBody>
          <a:bodyPr anchorCtr="0" anchor="t" bIns="91425" lIns="91425" spcFirstLastPara="1" rIns="91425" wrap="square" tIns="91425">
            <a:noAutofit/>
          </a:bodyPr>
          <a:lstStyle>
            <a:lvl1pPr indent="-336550" lvl="0" marL="457200">
              <a:spcBef>
                <a:spcPts val="0"/>
              </a:spcBef>
              <a:spcAft>
                <a:spcPts val="0"/>
              </a:spcAft>
              <a:buClr>
                <a:schemeClr val="lt1"/>
              </a:buClr>
              <a:buSzPts val="1700"/>
              <a:buFont typeface="Lexend ExtraLight"/>
              <a:buChar char="●"/>
              <a:defRPr>
                <a:latin typeface="Lexend ExtraLight"/>
                <a:ea typeface="Lexend ExtraLight"/>
                <a:cs typeface="Lexend ExtraLight"/>
                <a:sym typeface="Lexend ExtraLight"/>
              </a:defRPr>
            </a:lvl1pPr>
            <a:lvl2pPr indent="-336550" lvl="1" marL="914400">
              <a:spcBef>
                <a:spcPts val="0"/>
              </a:spcBef>
              <a:spcAft>
                <a:spcPts val="0"/>
              </a:spcAft>
              <a:buClr>
                <a:schemeClr val="lt1"/>
              </a:buClr>
              <a:buSzPts val="1700"/>
              <a:buFont typeface="Lexend ExtraLight"/>
              <a:buChar char="○"/>
              <a:defRPr sz="1700">
                <a:latin typeface="Lexend ExtraLight"/>
                <a:ea typeface="Lexend ExtraLight"/>
                <a:cs typeface="Lexend ExtraLight"/>
                <a:sym typeface="Lexend ExtraLight"/>
              </a:defRPr>
            </a:lvl2pPr>
            <a:lvl3pPr indent="-336550" lvl="2" marL="1371600">
              <a:spcBef>
                <a:spcPts val="0"/>
              </a:spcBef>
              <a:spcAft>
                <a:spcPts val="0"/>
              </a:spcAft>
              <a:buClr>
                <a:schemeClr val="lt1"/>
              </a:buClr>
              <a:buSzPts val="1700"/>
              <a:buFont typeface="Lexend ExtraLight"/>
              <a:buChar char="■"/>
              <a:defRPr sz="1700">
                <a:latin typeface="Lexend ExtraLight"/>
                <a:ea typeface="Lexend ExtraLight"/>
                <a:cs typeface="Lexend ExtraLight"/>
                <a:sym typeface="Lexend ExtraLight"/>
              </a:defRPr>
            </a:lvl3pPr>
            <a:lvl4pPr indent="-336550" lvl="3" marL="1828800">
              <a:spcBef>
                <a:spcPts val="0"/>
              </a:spcBef>
              <a:spcAft>
                <a:spcPts val="0"/>
              </a:spcAft>
              <a:buClr>
                <a:schemeClr val="lt1"/>
              </a:buClr>
              <a:buSzPts val="1700"/>
              <a:buFont typeface="Lexend ExtraLight"/>
              <a:buChar char="●"/>
              <a:defRPr sz="1700">
                <a:latin typeface="Lexend ExtraLight"/>
                <a:ea typeface="Lexend ExtraLight"/>
                <a:cs typeface="Lexend ExtraLight"/>
                <a:sym typeface="Lexend ExtraLight"/>
              </a:defRPr>
            </a:lvl4pPr>
            <a:lvl5pPr indent="-336550" lvl="4" marL="2286000">
              <a:spcBef>
                <a:spcPts val="0"/>
              </a:spcBef>
              <a:spcAft>
                <a:spcPts val="0"/>
              </a:spcAft>
              <a:buClr>
                <a:schemeClr val="lt1"/>
              </a:buClr>
              <a:buSzPts val="1700"/>
              <a:buFont typeface="Lexend ExtraLight"/>
              <a:buChar char="○"/>
              <a:defRPr sz="1700">
                <a:latin typeface="Lexend ExtraLight"/>
                <a:ea typeface="Lexend ExtraLight"/>
                <a:cs typeface="Lexend ExtraLight"/>
                <a:sym typeface="Lexend ExtraLight"/>
              </a:defRPr>
            </a:lvl5pPr>
            <a:lvl6pPr indent="-336550" lvl="5" marL="2743200">
              <a:spcBef>
                <a:spcPts val="0"/>
              </a:spcBef>
              <a:spcAft>
                <a:spcPts val="0"/>
              </a:spcAft>
              <a:buClr>
                <a:schemeClr val="lt1"/>
              </a:buClr>
              <a:buSzPts val="1700"/>
              <a:buFont typeface="Lexend ExtraLight"/>
              <a:buChar char="■"/>
              <a:defRPr sz="1700">
                <a:latin typeface="Lexend ExtraLight"/>
                <a:ea typeface="Lexend ExtraLight"/>
                <a:cs typeface="Lexend ExtraLight"/>
                <a:sym typeface="Lexend ExtraLight"/>
              </a:defRPr>
            </a:lvl6pPr>
            <a:lvl7pPr indent="-336550" lvl="6" marL="3200400">
              <a:spcBef>
                <a:spcPts val="0"/>
              </a:spcBef>
              <a:spcAft>
                <a:spcPts val="0"/>
              </a:spcAft>
              <a:buClr>
                <a:schemeClr val="lt1"/>
              </a:buClr>
              <a:buSzPts val="1700"/>
              <a:buFont typeface="Lexend ExtraLight"/>
              <a:buChar char="●"/>
              <a:defRPr sz="1700">
                <a:latin typeface="Lexend ExtraLight"/>
                <a:ea typeface="Lexend ExtraLight"/>
                <a:cs typeface="Lexend ExtraLight"/>
                <a:sym typeface="Lexend ExtraLight"/>
              </a:defRPr>
            </a:lvl7pPr>
            <a:lvl8pPr indent="-336550" lvl="7" marL="3657600">
              <a:spcBef>
                <a:spcPts val="0"/>
              </a:spcBef>
              <a:spcAft>
                <a:spcPts val="0"/>
              </a:spcAft>
              <a:buClr>
                <a:schemeClr val="lt1"/>
              </a:buClr>
              <a:buSzPts val="1700"/>
              <a:buFont typeface="Lexend ExtraLight"/>
              <a:buChar char="○"/>
              <a:defRPr sz="1700">
                <a:latin typeface="Lexend ExtraLight"/>
                <a:ea typeface="Lexend ExtraLight"/>
                <a:cs typeface="Lexend ExtraLight"/>
                <a:sym typeface="Lexend ExtraLight"/>
              </a:defRPr>
            </a:lvl8pPr>
            <a:lvl9pPr indent="-336550" lvl="8" marL="4114800">
              <a:spcBef>
                <a:spcPts val="0"/>
              </a:spcBef>
              <a:spcAft>
                <a:spcPts val="0"/>
              </a:spcAft>
              <a:buClr>
                <a:schemeClr val="lt1"/>
              </a:buClr>
              <a:buSzPts val="1700"/>
              <a:buFont typeface="Lexend ExtraLight"/>
              <a:buChar char="■"/>
              <a:defRPr sz="1700">
                <a:latin typeface="Lexend ExtraLight"/>
                <a:ea typeface="Lexend ExtraLight"/>
                <a:cs typeface="Lexend ExtraLight"/>
                <a:sym typeface="Lexend ExtraLight"/>
              </a:defRPr>
            </a:lvl9pPr>
          </a:lstStyle>
          <a:p/>
        </p:txBody>
      </p:sp>
      <p:sp>
        <p:nvSpPr>
          <p:cNvPr id="168" name="Google Shape;168;p30"/>
          <p:cNvSpPr txBox="1"/>
          <p:nvPr>
            <p:ph idx="2" type="subTitle"/>
          </p:nvPr>
        </p:nvSpPr>
        <p:spPr>
          <a:xfrm>
            <a:off x="904390" y="1077175"/>
            <a:ext cx="2928300" cy="268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a:solidFill>
                  <a:schemeClr val="dk1"/>
                </a:solidFill>
                <a:latin typeface="Lexend"/>
                <a:ea typeface="Lexend"/>
                <a:cs typeface="Lexend"/>
                <a:sym typeface="Lexend"/>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69" name="Google Shape;169;p30"/>
          <p:cNvSpPr txBox="1"/>
          <p:nvPr>
            <p:ph idx="3" type="body"/>
          </p:nvPr>
        </p:nvSpPr>
        <p:spPr>
          <a:xfrm>
            <a:off x="904890" y="901275"/>
            <a:ext cx="2927700" cy="175800"/>
          </a:xfrm>
          <a:prstGeom prst="rect">
            <a:avLst/>
          </a:prstGeom>
        </p:spPr>
        <p:txBody>
          <a:bodyPr anchorCtr="0" anchor="t" bIns="91425" lIns="91425" spcFirstLastPara="1" rIns="91425" wrap="square" tIns="91425">
            <a:noAutofit/>
          </a:bodyPr>
          <a:lstStyle>
            <a:lvl1pPr indent="-266700" lvl="0" marL="457200">
              <a:spcBef>
                <a:spcPts val="0"/>
              </a:spcBef>
              <a:spcAft>
                <a:spcPts val="0"/>
              </a:spcAft>
              <a:buClr>
                <a:schemeClr val="lt1"/>
              </a:buClr>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Clr>
                <a:schemeClr val="lt1"/>
              </a:buClr>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Clr>
                <a:schemeClr val="lt1"/>
              </a:buClr>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Clr>
                <a:schemeClr val="lt1"/>
              </a:buClr>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Clr>
                <a:schemeClr val="lt1"/>
              </a:buClr>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Clr>
                <a:schemeClr val="lt1"/>
              </a:buClr>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Clr>
                <a:schemeClr val="lt1"/>
              </a:buClr>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Clr>
                <a:schemeClr val="lt1"/>
              </a:buClr>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Clr>
                <a:schemeClr val="lt1"/>
              </a:buClr>
              <a:buSzPts val="600"/>
              <a:buFont typeface="Lexend SemiBold"/>
              <a:buChar char="■"/>
              <a:defRPr sz="600">
                <a:latin typeface="Lexend SemiBold"/>
                <a:ea typeface="Lexend SemiBold"/>
                <a:cs typeface="Lexend SemiBold"/>
                <a:sym typeface="Lexend SemiBold"/>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17500" lvl="2" marL="1371600">
              <a:spcBef>
                <a:spcPts val="0"/>
              </a:spcBef>
              <a:spcAft>
                <a:spcPts val="0"/>
              </a:spcAft>
              <a:buSzPts val="1400"/>
              <a:buChar char="■"/>
              <a:defRPr/>
            </a:lvl3pPr>
            <a:lvl4pPr indent="-311150" lvl="3" marL="1828800">
              <a:spcBef>
                <a:spcPts val="0"/>
              </a:spcBef>
              <a:spcAft>
                <a:spcPts val="0"/>
              </a:spcAft>
              <a:buSzPts val="1300"/>
              <a:buChar char="●"/>
              <a:defRPr/>
            </a:lvl4pPr>
            <a:lvl5pPr indent="-304800" lvl="4" marL="2286000">
              <a:spcBef>
                <a:spcPts val="0"/>
              </a:spcBef>
              <a:spcAft>
                <a:spcPts val="0"/>
              </a:spcAft>
              <a:buSzPts val="1200"/>
              <a:buChar char="○"/>
              <a:defRPr/>
            </a:lvl5pPr>
            <a:lvl6pPr indent="-298450" lvl="5" marL="2743200">
              <a:spcBef>
                <a:spcPts val="0"/>
              </a:spcBef>
              <a:spcAft>
                <a:spcPts val="0"/>
              </a:spcAft>
              <a:buSzPts val="1100"/>
              <a:buChar char="■"/>
              <a:defRPr/>
            </a:lvl6pPr>
            <a:lvl7pPr indent="-292100" lvl="6" marL="3200400">
              <a:spcBef>
                <a:spcPts val="0"/>
              </a:spcBef>
              <a:spcAft>
                <a:spcPts val="0"/>
              </a:spcAft>
              <a:buSzPts val="1000"/>
              <a:buChar char="●"/>
              <a:defRPr/>
            </a:lvl7pPr>
            <a:lvl8pPr indent="-285750" lvl="7" marL="3657600">
              <a:spcBef>
                <a:spcPts val="0"/>
              </a:spcBef>
              <a:spcAft>
                <a:spcPts val="0"/>
              </a:spcAft>
              <a:buSzPts val="900"/>
              <a:buChar char="○"/>
              <a:defRPr/>
            </a:lvl8pPr>
            <a:lvl9pPr indent="-279400" lvl="8" marL="4114800">
              <a:spcBef>
                <a:spcPts val="0"/>
              </a:spcBef>
              <a:spcAft>
                <a:spcPts val="0"/>
              </a:spcAft>
              <a:buSzPts val="8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mpany Overview">
  <p:cSld name="CUSTOM_2">
    <p:spTree>
      <p:nvGrpSpPr>
        <p:cNvPr id="170" name="Shape 170"/>
        <p:cNvGrpSpPr/>
        <p:nvPr/>
      </p:nvGrpSpPr>
      <p:grpSpPr>
        <a:xfrm>
          <a:off x="0" y="0"/>
          <a:ext cx="0" cy="0"/>
          <a:chOff x="0" y="0"/>
          <a:chExt cx="0" cy="0"/>
        </a:xfrm>
      </p:grpSpPr>
      <p:sp>
        <p:nvSpPr>
          <p:cNvPr id="171" name="Google Shape;171;p31"/>
          <p:cNvSpPr txBox="1"/>
          <p:nvPr>
            <p:ph idx="1" type="body"/>
          </p:nvPr>
        </p:nvSpPr>
        <p:spPr>
          <a:xfrm>
            <a:off x="687900" y="292725"/>
            <a:ext cx="32331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172" name="Google Shape;172;p31"/>
          <p:cNvSpPr txBox="1"/>
          <p:nvPr>
            <p:ph type="title"/>
          </p:nvPr>
        </p:nvSpPr>
        <p:spPr>
          <a:xfrm>
            <a:off x="661574" y="424278"/>
            <a:ext cx="5151300" cy="86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31"/>
          <p:cNvSpPr/>
          <p:nvPr>
            <p:ph idx="2" type="pic"/>
          </p:nvPr>
        </p:nvSpPr>
        <p:spPr>
          <a:xfrm>
            <a:off x="1566125" y="1676025"/>
            <a:ext cx="1307100" cy="1964400"/>
          </a:xfrm>
          <a:prstGeom prst="rect">
            <a:avLst/>
          </a:prstGeom>
          <a:noFill/>
          <a:ln>
            <a:noFill/>
          </a:ln>
        </p:spPr>
      </p:sp>
      <p:sp>
        <p:nvSpPr>
          <p:cNvPr id="174" name="Google Shape;174;p31"/>
          <p:cNvSpPr/>
          <p:nvPr>
            <p:ph idx="3" type="pic"/>
          </p:nvPr>
        </p:nvSpPr>
        <p:spPr>
          <a:xfrm>
            <a:off x="3395300" y="809450"/>
            <a:ext cx="1307100" cy="1964400"/>
          </a:xfrm>
          <a:prstGeom prst="rect">
            <a:avLst/>
          </a:prstGeom>
          <a:noFill/>
          <a:ln>
            <a:noFill/>
          </a:ln>
        </p:spPr>
      </p:sp>
      <p:sp>
        <p:nvSpPr>
          <p:cNvPr id="175" name="Google Shape;175;p31"/>
          <p:cNvSpPr/>
          <p:nvPr>
            <p:ph idx="4" type="pic"/>
          </p:nvPr>
        </p:nvSpPr>
        <p:spPr>
          <a:xfrm>
            <a:off x="5225075" y="1667413"/>
            <a:ext cx="1307100" cy="1964400"/>
          </a:xfrm>
          <a:prstGeom prst="rect">
            <a:avLst/>
          </a:prstGeom>
          <a:noFill/>
          <a:ln>
            <a:noFill/>
          </a:ln>
        </p:spPr>
      </p:sp>
      <p:sp>
        <p:nvSpPr>
          <p:cNvPr id="176" name="Google Shape;176;p31"/>
          <p:cNvSpPr/>
          <p:nvPr>
            <p:ph idx="5" type="pic"/>
          </p:nvPr>
        </p:nvSpPr>
        <p:spPr>
          <a:xfrm>
            <a:off x="7053150" y="794238"/>
            <a:ext cx="1307100" cy="1964400"/>
          </a:xfrm>
          <a:prstGeom prst="rect">
            <a:avLst/>
          </a:prstGeom>
          <a:noFill/>
          <a:ln>
            <a:noFill/>
          </a:ln>
        </p:spPr>
      </p:sp>
      <p:sp>
        <p:nvSpPr>
          <p:cNvPr id="177" name="Google Shape;177;p31"/>
          <p:cNvSpPr/>
          <p:nvPr>
            <p:ph idx="6" type="pic"/>
          </p:nvPr>
        </p:nvSpPr>
        <p:spPr>
          <a:xfrm>
            <a:off x="2610832" y="3971450"/>
            <a:ext cx="314700" cy="314700"/>
          </a:xfrm>
          <a:prstGeom prst="rect">
            <a:avLst/>
          </a:prstGeom>
          <a:noFill/>
          <a:ln>
            <a:noFill/>
          </a:ln>
        </p:spPr>
      </p:sp>
      <p:sp>
        <p:nvSpPr>
          <p:cNvPr id="178" name="Google Shape;178;p31"/>
          <p:cNvSpPr/>
          <p:nvPr>
            <p:ph idx="7" type="pic"/>
          </p:nvPr>
        </p:nvSpPr>
        <p:spPr>
          <a:xfrm>
            <a:off x="4435557" y="3089450"/>
            <a:ext cx="314700" cy="314700"/>
          </a:xfrm>
          <a:prstGeom prst="rect">
            <a:avLst/>
          </a:prstGeom>
          <a:noFill/>
          <a:ln>
            <a:noFill/>
          </a:ln>
        </p:spPr>
      </p:sp>
      <p:sp>
        <p:nvSpPr>
          <p:cNvPr id="179" name="Google Shape;179;p31"/>
          <p:cNvSpPr/>
          <p:nvPr>
            <p:ph idx="8" type="pic"/>
          </p:nvPr>
        </p:nvSpPr>
        <p:spPr>
          <a:xfrm>
            <a:off x="6267632" y="3957713"/>
            <a:ext cx="314700" cy="314700"/>
          </a:xfrm>
          <a:prstGeom prst="rect">
            <a:avLst/>
          </a:prstGeom>
          <a:noFill/>
          <a:ln>
            <a:noFill/>
          </a:ln>
        </p:spPr>
      </p:sp>
      <p:sp>
        <p:nvSpPr>
          <p:cNvPr id="180" name="Google Shape;180;p31"/>
          <p:cNvSpPr/>
          <p:nvPr>
            <p:ph idx="9" type="pic"/>
          </p:nvPr>
        </p:nvSpPr>
        <p:spPr>
          <a:xfrm>
            <a:off x="8095257" y="3103050"/>
            <a:ext cx="314700" cy="314700"/>
          </a:xfrm>
          <a:prstGeom prst="rect">
            <a:avLst/>
          </a:prstGeom>
          <a:noFill/>
          <a:ln>
            <a:noFill/>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sion + 1 Image">
  <p:cSld name="CUSTOM_3">
    <p:bg>
      <p:bgPr>
        <a:solidFill>
          <a:schemeClr val="lt2"/>
        </a:solidFill>
      </p:bgPr>
    </p:bg>
    <p:spTree>
      <p:nvGrpSpPr>
        <p:cNvPr id="181" name="Shape 181"/>
        <p:cNvGrpSpPr/>
        <p:nvPr/>
      </p:nvGrpSpPr>
      <p:grpSpPr>
        <a:xfrm>
          <a:off x="0" y="0"/>
          <a:ext cx="0" cy="0"/>
          <a:chOff x="0" y="0"/>
          <a:chExt cx="0" cy="0"/>
        </a:xfrm>
      </p:grpSpPr>
      <p:sp>
        <p:nvSpPr>
          <p:cNvPr id="182" name="Google Shape;182;p32"/>
          <p:cNvSpPr txBox="1"/>
          <p:nvPr>
            <p:ph idx="1" type="body"/>
          </p:nvPr>
        </p:nvSpPr>
        <p:spPr>
          <a:xfrm>
            <a:off x="687900" y="292725"/>
            <a:ext cx="42150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183" name="Google Shape;183;p32"/>
          <p:cNvSpPr txBox="1"/>
          <p:nvPr>
            <p:ph type="title"/>
          </p:nvPr>
        </p:nvSpPr>
        <p:spPr>
          <a:xfrm>
            <a:off x="661575" y="424275"/>
            <a:ext cx="4241400" cy="86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800"/>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84" name="Google Shape;184;p32"/>
          <p:cNvSpPr/>
          <p:nvPr>
            <p:ph idx="2" type="pic"/>
          </p:nvPr>
        </p:nvSpPr>
        <p:spPr>
          <a:xfrm>
            <a:off x="5543049" y="659425"/>
            <a:ext cx="2883000" cy="3846600"/>
          </a:xfrm>
          <a:prstGeom prst="rect">
            <a:avLst/>
          </a:prstGeom>
          <a:noFill/>
          <a:ln>
            <a:noFill/>
          </a:ln>
        </p:spPr>
      </p:sp>
      <p:sp>
        <p:nvSpPr>
          <p:cNvPr id="185" name="Google Shape;185;p32"/>
          <p:cNvSpPr txBox="1"/>
          <p:nvPr>
            <p:ph idx="3" type="body"/>
          </p:nvPr>
        </p:nvSpPr>
        <p:spPr>
          <a:xfrm>
            <a:off x="709950" y="2234700"/>
            <a:ext cx="3732600" cy="17586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Font typeface="Lexend Light"/>
              <a:buChar char="●"/>
              <a:defRPr>
                <a:latin typeface="Lexend Light"/>
                <a:ea typeface="Lexend Light"/>
                <a:cs typeface="Lexend Light"/>
                <a:sym typeface="Lexend Light"/>
              </a:defRPr>
            </a:lvl1pPr>
            <a:lvl2pPr indent="-336550" lvl="1" marL="914400">
              <a:spcBef>
                <a:spcPts val="0"/>
              </a:spcBef>
              <a:spcAft>
                <a:spcPts val="0"/>
              </a:spcAft>
              <a:buSzPts val="1700"/>
              <a:buFont typeface="Lexend Light"/>
              <a:buChar char="○"/>
              <a:defRPr sz="1700">
                <a:latin typeface="Lexend Light"/>
                <a:ea typeface="Lexend Light"/>
                <a:cs typeface="Lexend Light"/>
                <a:sym typeface="Lexend Light"/>
              </a:defRPr>
            </a:lvl2pPr>
            <a:lvl3pPr indent="-336550" lvl="2" marL="1371600">
              <a:spcBef>
                <a:spcPts val="0"/>
              </a:spcBef>
              <a:spcAft>
                <a:spcPts val="0"/>
              </a:spcAft>
              <a:buSzPts val="1700"/>
              <a:buFont typeface="Lexend Light"/>
              <a:buChar char="■"/>
              <a:defRPr sz="1700">
                <a:latin typeface="Lexend Light"/>
                <a:ea typeface="Lexend Light"/>
                <a:cs typeface="Lexend Light"/>
                <a:sym typeface="Lexend Light"/>
              </a:defRPr>
            </a:lvl3pPr>
            <a:lvl4pPr indent="-336550" lvl="3" marL="1828800">
              <a:spcBef>
                <a:spcPts val="0"/>
              </a:spcBef>
              <a:spcAft>
                <a:spcPts val="0"/>
              </a:spcAft>
              <a:buSzPts val="1700"/>
              <a:buFont typeface="Lexend Light"/>
              <a:buChar char="●"/>
              <a:defRPr sz="1700">
                <a:latin typeface="Lexend Light"/>
                <a:ea typeface="Lexend Light"/>
                <a:cs typeface="Lexend Light"/>
                <a:sym typeface="Lexend Light"/>
              </a:defRPr>
            </a:lvl4pPr>
            <a:lvl5pPr indent="-336550" lvl="4" marL="2286000">
              <a:spcBef>
                <a:spcPts val="0"/>
              </a:spcBef>
              <a:spcAft>
                <a:spcPts val="0"/>
              </a:spcAft>
              <a:buSzPts val="1700"/>
              <a:buFont typeface="Lexend Light"/>
              <a:buChar char="○"/>
              <a:defRPr sz="1700">
                <a:latin typeface="Lexend Light"/>
                <a:ea typeface="Lexend Light"/>
                <a:cs typeface="Lexend Light"/>
                <a:sym typeface="Lexend Light"/>
              </a:defRPr>
            </a:lvl5pPr>
            <a:lvl6pPr indent="-336550" lvl="5" marL="2743200">
              <a:spcBef>
                <a:spcPts val="0"/>
              </a:spcBef>
              <a:spcAft>
                <a:spcPts val="0"/>
              </a:spcAft>
              <a:buSzPts val="1700"/>
              <a:buFont typeface="Lexend Light"/>
              <a:buChar char="■"/>
              <a:defRPr sz="1700">
                <a:latin typeface="Lexend Light"/>
                <a:ea typeface="Lexend Light"/>
                <a:cs typeface="Lexend Light"/>
                <a:sym typeface="Lexend Light"/>
              </a:defRPr>
            </a:lvl6pPr>
            <a:lvl7pPr indent="-336550" lvl="6" marL="3200400">
              <a:spcBef>
                <a:spcPts val="0"/>
              </a:spcBef>
              <a:spcAft>
                <a:spcPts val="0"/>
              </a:spcAft>
              <a:buSzPts val="1700"/>
              <a:buFont typeface="Lexend Light"/>
              <a:buChar char="●"/>
              <a:defRPr sz="1700">
                <a:latin typeface="Lexend Light"/>
                <a:ea typeface="Lexend Light"/>
                <a:cs typeface="Lexend Light"/>
                <a:sym typeface="Lexend Light"/>
              </a:defRPr>
            </a:lvl7pPr>
            <a:lvl8pPr indent="-336550" lvl="7" marL="3657600">
              <a:spcBef>
                <a:spcPts val="0"/>
              </a:spcBef>
              <a:spcAft>
                <a:spcPts val="0"/>
              </a:spcAft>
              <a:buSzPts val="1700"/>
              <a:buFont typeface="Lexend Light"/>
              <a:buChar char="○"/>
              <a:defRPr sz="1700">
                <a:latin typeface="Lexend Light"/>
                <a:ea typeface="Lexend Light"/>
                <a:cs typeface="Lexend Light"/>
                <a:sym typeface="Lexend Light"/>
              </a:defRPr>
            </a:lvl8pPr>
            <a:lvl9pPr indent="-336550" lvl="8" marL="4114800">
              <a:spcBef>
                <a:spcPts val="0"/>
              </a:spcBef>
              <a:spcAft>
                <a:spcPts val="0"/>
              </a:spcAft>
              <a:buSzPts val="1700"/>
              <a:buFont typeface="Lexend Light"/>
              <a:buChar char="■"/>
              <a:defRPr sz="1700">
                <a:latin typeface="Lexend Light"/>
                <a:ea typeface="Lexend Light"/>
                <a:cs typeface="Lexend Light"/>
                <a:sym typeface="Lexend Light"/>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p:cSld name="CUSTOM_4">
    <p:spTree>
      <p:nvGrpSpPr>
        <p:cNvPr id="186" name="Shape 186"/>
        <p:cNvGrpSpPr/>
        <p:nvPr/>
      </p:nvGrpSpPr>
      <p:grpSpPr>
        <a:xfrm>
          <a:off x="0" y="0"/>
          <a:ext cx="0" cy="0"/>
          <a:chOff x="0" y="0"/>
          <a:chExt cx="0" cy="0"/>
        </a:xfrm>
      </p:grpSpPr>
      <p:sp>
        <p:nvSpPr>
          <p:cNvPr id="187" name="Google Shape;187;p33"/>
          <p:cNvSpPr txBox="1"/>
          <p:nvPr>
            <p:ph idx="1" type="body"/>
          </p:nvPr>
        </p:nvSpPr>
        <p:spPr>
          <a:xfrm>
            <a:off x="687900" y="292725"/>
            <a:ext cx="32331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188" name="Google Shape;188;p33"/>
          <p:cNvSpPr txBox="1"/>
          <p:nvPr>
            <p:ph type="title"/>
          </p:nvPr>
        </p:nvSpPr>
        <p:spPr>
          <a:xfrm>
            <a:off x="661575" y="424275"/>
            <a:ext cx="2662200" cy="86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33"/>
          <p:cNvSpPr txBox="1"/>
          <p:nvPr>
            <p:ph idx="2" type="body"/>
          </p:nvPr>
        </p:nvSpPr>
        <p:spPr>
          <a:xfrm>
            <a:off x="4102775" y="3593450"/>
            <a:ext cx="4464900" cy="6798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Font typeface="Lexend ExtraLight"/>
              <a:buChar char="●"/>
              <a:defRPr>
                <a:latin typeface="Lexend ExtraLight"/>
                <a:ea typeface="Lexend ExtraLight"/>
                <a:cs typeface="Lexend ExtraLight"/>
                <a:sym typeface="Lexend ExtraLight"/>
              </a:defRPr>
            </a:lvl1pPr>
            <a:lvl2pPr indent="-336550" lvl="1" marL="914400">
              <a:spcBef>
                <a:spcPts val="0"/>
              </a:spcBef>
              <a:spcAft>
                <a:spcPts val="0"/>
              </a:spcAft>
              <a:buSzPts val="1700"/>
              <a:buFont typeface="Lexend ExtraLight"/>
              <a:buChar char="○"/>
              <a:defRPr sz="1700">
                <a:latin typeface="Lexend ExtraLight"/>
                <a:ea typeface="Lexend ExtraLight"/>
                <a:cs typeface="Lexend ExtraLight"/>
                <a:sym typeface="Lexend ExtraLight"/>
              </a:defRPr>
            </a:lvl2pPr>
            <a:lvl3pPr indent="-336550" lvl="2" marL="1371600">
              <a:spcBef>
                <a:spcPts val="0"/>
              </a:spcBef>
              <a:spcAft>
                <a:spcPts val="0"/>
              </a:spcAft>
              <a:buSzPts val="1700"/>
              <a:buFont typeface="Lexend ExtraLight"/>
              <a:buChar char="■"/>
              <a:defRPr sz="1700">
                <a:latin typeface="Lexend ExtraLight"/>
                <a:ea typeface="Lexend ExtraLight"/>
                <a:cs typeface="Lexend ExtraLight"/>
                <a:sym typeface="Lexend ExtraLight"/>
              </a:defRPr>
            </a:lvl3pPr>
            <a:lvl4pPr indent="-336550" lvl="3" marL="1828800">
              <a:spcBef>
                <a:spcPts val="0"/>
              </a:spcBef>
              <a:spcAft>
                <a:spcPts val="0"/>
              </a:spcAft>
              <a:buSzPts val="1700"/>
              <a:buFont typeface="Lexend ExtraLight"/>
              <a:buChar char="●"/>
              <a:defRPr sz="1700">
                <a:latin typeface="Lexend ExtraLight"/>
                <a:ea typeface="Lexend ExtraLight"/>
                <a:cs typeface="Lexend ExtraLight"/>
                <a:sym typeface="Lexend ExtraLight"/>
              </a:defRPr>
            </a:lvl4pPr>
            <a:lvl5pPr indent="-336550" lvl="4" marL="2286000">
              <a:spcBef>
                <a:spcPts val="0"/>
              </a:spcBef>
              <a:spcAft>
                <a:spcPts val="0"/>
              </a:spcAft>
              <a:buSzPts val="1700"/>
              <a:buFont typeface="Lexend ExtraLight"/>
              <a:buChar char="○"/>
              <a:defRPr sz="1700">
                <a:latin typeface="Lexend ExtraLight"/>
                <a:ea typeface="Lexend ExtraLight"/>
                <a:cs typeface="Lexend ExtraLight"/>
                <a:sym typeface="Lexend ExtraLight"/>
              </a:defRPr>
            </a:lvl5pPr>
            <a:lvl6pPr indent="-336550" lvl="5" marL="2743200">
              <a:spcBef>
                <a:spcPts val="0"/>
              </a:spcBef>
              <a:spcAft>
                <a:spcPts val="0"/>
              </a:spcAft>
              <a:buSzPts val="1700"/>
              <a:buFont typeface="Lexend ExtraLight"/>
              <a:buChar char="■"/>
              <a:defRPr sz="1700">
                <a:latin typeface="Lexend ExtraLight"/>
                <a:ea typeface="Lexend ExtraLight"/>
                <a:cs typeface="Lexend ExtraLight"/>
                <a:sym typeface="Lexend ExtraLight"/>
              </a:defRPr>
            </a:lvl6pPr>
            <a:lvl7pPr indent="-336550" lvl="6" marL="3200400">
              <a:spcBef>
                <a:spcPts val="0"/>
              </a:spcBef>
              <a:spcAft>
                <a:spcPts val="0"/>
              </a:spcAft>
              <a:buSzPts val="1700"/>
              <a:buFont typeface="Lexend ExtraLight"/>
              <a:buChar char="●"/>
              <a:defRPr sz="1700">
                <a:latin typeface="Lexend ExtraLight"/>
                <a:ea typeface="Lexend ExtraLight"/>
                <a:cs typeface="Lexend ExtraLight"/>
                <a:sym typeface="Lexend ExtraLight"/>
              </a:defRPr>
            </a:lvl7pPr>
            <a:lvl8pPr indent="-336550" lvl="7" marL="3657600">
              <a:spcBef>
                <a:spcPts val="0"/>
              </a:spcBef>
              <a:spcAft>
                <a:spcPts val="0"/>
              </a:spcAft>
              <a:buSzPts val="1700"/>
              <a:buFont typeface="Lexend ExtraLight"/>
              <a:buChar char="○"/>
              <a:defRPr sz="1700">
                <a:latin typeface="Lexend ExtraLight"/>
                <a:ea typeface="Lexend ExtraLight"/>
                <a:cs typeface="Lexend ExtraLight"/>
                <a:sym typeface="Lexend ExtraLight"/>
              </a:defRPr>
            </a:lvl8pPr>
            <a:lvl9pPr indent="-336550" lvl="8" marL="4114800">
              <a:spcBef>
                <a:spcPts val="0"/>
              </a:spcBef>
              <a:spcAft>
                <a:spcPts val="0"/>
              </a:spcAft>
              <a:buSzPts val="1700"/>
              <a:buFont typeface="Lexend ExtraLight"/>
              <a:buChar char="■"/>
              <a:defRPr sz="1700">
                <a:latin typeface="Lexend ExtraLight"/>
                <a:ea typeface="Lexend ExtraLight"/>
                <a:cs typeface="Lexend ExtraLight"/>
                <a:sym typeface="Lexend ExtraLight"/>
              </a:defRPr>
            </a:lvl9pPr>
          </a:lstStyle>
          <a:p/>
        </p:txBody>
      </p:sp>
      <p:sp>
        <p:nvSpPr>
          <p:cNvPr id="190" name="Google Shape;190;p33"/>
          <p:cNvSpPr txBox="1"/>
          <p:nvPr>
            <p:ph idx="3" type="body"/>
          </p:nvPr>
        </p:nvSpPr>
        <p:spPr>
          <a:xfrm>
            <a:off x="4102775" y="2858576"/>
            <a:ext cx="4464900" cy="6798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Font typeface="Lexend ExtraLight"/>
              <a:buChar char="●"/>
              <a:defRPr>
                <a:latin typeface="Lexend ExtraLight"/>
                <a:ea typeface="Lexend ExtraLight"/>
                <a:cs typeface="Lexend ExtraLight"/>
                <a:sym typeface="Lexend ExtraLight"/>
              </a:defRPr>
            </a:lvl1pPr>
            <a:lvl2pPr indent="-336550" lvl="1" marL="914400">
              <a:spcBef>
                <a:spcPts val="0"/>
              </a:spcBef>
              <a:spcAft>
                <a:spcPts val="0"/>
              </a:spcAft>
              <a:buSzPts val="1700"/>
              <a:buFont typeface="Lexend ExtraLight"/>
              <a:buChar char="○"/>
              <a:defRPr sz="1700">
                <a:latin typeface="Lexend ExtraLight"/>
                <a:ea typeface="Lexend ExtraLight"/>
                <a:cs typeface="Lexend ExtraLight"/>
                <a:sym typeface="Lexend ExtraLight"/>
              </a:defRPr>
            </a:lvl2pPr>
            <a:lvl3pPr indent="-336550" lvl="2" marL="1371600">
              <a:spcBef>
                <a:spcPts val="0"/>
              </a:spcBef>
              <a:spcAft>
                <a:spcPts val="0"/>
              </a:spcAft>
              <a:buSzPts val="1700"/>
              <a:buFont typeface="Lexend ExtraLight"/>
              <a:buChar char="■"/>
              <a:defRPr sz="1700">
                <a:latin typeface="Lexend ExtraLight"/>
                <a:ea typeface="Lexend ExtraLight"/>
                <a:cs typeface="Lexend ExtraLight"/>
                <a:sym typeface="Lexend ExtraLight"/>
              </a:defRPr>
            </a:lvl3pPr>
            <a:lvl4pPr indent="-336550" lvl="3" marL="1828800">
              <a:spcBef>
                <a:spcPts val="0"/>
              </a:spcBef>
              <a:spcAft>
                <a:spcPts val="0"/>
              </a:spcAft>
              <a:buSzPts val="1700"/>
              <a:buFont typeface="Lexend ExtraLight"/>
              <a:buChar char="●"/>
              <a:defRPr sz="1700">
                <a:latin typeface="Lexend ExtraLight"/>
                <a:ea typeface="Lexend ExtraLight"/>
                <a:cs typeface="Lexend ExtraLight"/>
                <a:sym typeface="Lexend ExtraLight"/>
              </a:defRPr>
            </a:lvl4pPr>
            <a:lvl5pPr indent="-336550" lvl="4" marL="2286000">
              <a:spcBef>
                <a:spcPts val="0"/>
              </a:spcBef>
              <a:spcAft>
                <a:spcPts val="0"/>
              </a:spcAft>
              <a:buSzPts val="1700"/>
              <a:buFont typeface="Lexend ExtraLight"/>
              <a:buChar char="○"/>
              <a:defRPr sz="1700">
                <a:latin typeface="Lexend ExtraLight"/>
                <a:ea typeface="Lexend ExtraLight"/>
                <a:cs typeface="Lexend ExtraLight"/>
                <a:sym typeface="Lexend ExtraLight"/>
              </a:defRPr>
            </a:lvl5pPr>
            <a:lvl6pPr indent="-336550" lvl="5" marL="2743200">
              <a:spcBef>
                <a:spcPts val="0"/>
              </a:spcBef>
              <a:spcAft>
                <a:spcPts val="0"/>
              </a:spcAft>
              <a:buSzPts val="1700"/>
              <a:buFont typeface="Lexend ExtraLight"/>
              <a:buChar char="■"/>
              <a:defRPr sz="1700">
                <a:latin typeface="Lexend ExtraLight"/>
                <a:ea typeface="Lexend ExtraLight"/>
                <a:cs typeface="Lexend ExtraLight"/>
                <a:sym typeface="Lexend ExtraLight"/>
              </a:defRPr>
            </a:lvl6pPr>
            <a:lvl7pPr indent="-336550" lvl="6" marL="3200400">
              <a:spcBef>
                <a:spcPts val="0"/>
              </a:spcBef>
              <a:spcAft>
                <a:spcPts val="0"/>
              </a:spcAft>
              <a:buSzPts val="1700"/>
              <a:buFont typeface="Lexend ExtraLight"/>
              <a:buChar char="●"/>
              <a:defRPr sz="1700">
                <a:latin typeface="Lexend ExtraLight"/>
                <a:ea typeface="Lexend ExtraLight"/>
                <a:cs typeface="Lexend ExtraLight"/>
                <a:sym typeface="Lexend ExtraLight"/>
              </a:defRPr>
            </a:lvl7pPr>
            <a:lvl8pPr indent="-336550" lvl="7" marL="3657600">
              <a:spcBef>
                <a:spcPts val="0"/>
              </a:spcBef>
              <a:spcAft>
                <a:spcPts val="0"/>
              </a:spcAft>
              <a:buSzPts val="1700"/>
              <a:buFont typeface="Lexend ExtraLight"/>
              <a:buChar char="○"/>
              <a:defRPr sz="1700">
                <a:latin typeface="Lexend ExtraLight"/>
                <a:ea typeface="Lexend ExtraLight"/>
                <a:cs typeface="Lexend ExtraLight"/>
                <a:sym typeface="Lexend ExtraLight"/>
              </a:defRPr>
            </a:lvl8pPr>
            <a:lvl9pPr indent="-336550" lvl="8" marL="4114800">
              <a:spcBef>
                <a:spcPts val="0"/>
              </a:spcBef>
              <a:spcAft>
                <a:spcPts val="0"/>
              </a:spcAft>
              <a:buSzPts val="1700"/>
              <a:buFont typeface="Lexend ExtraLight"/>
              <a:buChar char="■"/>
              <a:defRPr sz="1700">
                <a:latin typeface="Lexend ExtraLight"/>
                <a:ea typeface="Lexend ExtraLight"/>
                <a:cs typeface="Lexend ExtraLight"/>
                <a:sym typeface="Lexend ExtraLight"/>
              </a:defRPr>
            </a:lvl9pPr>
          </a:lstStyle>
          <a:p/>
        </p:txBody>
      </p:sp>
      <p:sp>
        <p:nvSpPr>
          <p:cNvPr id="191" name="Google Shape;191;p33"/>
          <p:cNvSpPr txBox="1"/>
          <p:nvPr>
            <p:ph idx="4" type="body"/>
          </p:nvPr>
        </p:nvSpPr>
        <p:spPr>
          <a:xfrm>
            <a:off x="4102775" y="2135618"/>
            <a:ext cx="4464900" cy="6798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Font typeface="Lexend ExtraLight"/>
              <a:buChar char="●"/>
              <a:defRPr>
                <a:latin typeface="Lexend ExtraLight"/>
                <a:ea typeface="Lexend ExtraLight"/>
                <a:cs typeface="Lexend ExtraLight"/>
                <a:sym typeface="Lexend ExtraLight"/>
              </a:defRPr>
            </a:lvl1pPr>
            <a:lvl2pPr indent="-336550" lvl="1" marL="914400">
              <a:spcBef>
                <a:spcPts val="0"/>
              </a:spcBef>
              <a:spcAft>
                <a:spcPts val="0"/>
              </a:spcAft>
              <a:buSzPts val="1700"/>
              <a:buFont typeface="Lexend ExtraLight"/>
              <a:buChar char="○"/>
              <a:defRPr sz="1700">
                <a:latin typeface="Lexend ExtraLight"/>
                <a:ea typeface="Lexend ExtraLight"/>
                <a:cs typeface="Lexend ExtraLight"/>
                <a:sym typeface="Lexend ExtraLight"/>
              </a:defRPr>
            </a:lvl2pPr>
            <a:lvl3pPr indent="-336550" lvl="2" marL="1371600">
              <a:spcBef>
                <a:spcPts val="0"/>
              </a:spcBef>
              <a:spcAft>
                <a:spcPts val="0"/>
              </a:spcAft>
              <a:buSzPts val="1700"/>
              <a:buFont typeface="Lexend ExtraLight"/>
              <a:buChar char="■"/>
              <a:defRPr sz="1700">
                <a:latin typeface="Lexend ExtraLight"/>
                <a:ea typeface="Lexend ExtraLight"/>
                <a:cs typeface="Lexend ExtraLight"/>
                <a:sym typeface="Lexend ExtraLight"/>
              </a:defRPr>
            </a:lvl3pPr>
            <a:lvl4pPr indent="-336550" lvl="3" marL="1828800">
              <a:spcBef>
                <a:spcPts val="0"/>
              </a:spcBef>
              <a:spcAft>
                <a:spcPts val="0"/>
              </a:spcAft>
              <a:buSzPts val="1700"/>
              <a:buFont typeface="Lexend ExtraLight"/>
              <a:buChar char="●"/>
              <a:defRPr sz="1700">
                <a:latin typeface="Lexend ExtraLight"/>
                <a:ea typeface="Lexend ExtraLight"/>
                <a:cs typeface="Lexend ExtraLight"/>
                <a:sym typeface="Lexend ExtraLight"/>
              </a:defRPr>
            </a:lvl4pPr>
            <a:lvl5pPr indent="-336550" lvl="4" marL="2286000">
              <a:spcBef>
                <a:spcPts val="0"/>
              </a:spcBef>
              <a:spcAft>
                <a:spcPts val="0"/>
              </a:spcAft>
              <a:buSzPts val="1700"/>
              <a:buFont typeface="Lexend ExtraLight"/>
              <a:buChar char="○"/>
              <a:defRPr sz="1700">
                <a:latin typeface="Lexend ExtraLight"/>
                <a:ea typeface="Lexend ExtraLight"/>
                <a:cs typeface="Lexend ExtraLight"/>
                <a:sym typeface="Lexend ExtraLight"/>
              </a:defRPr>
            </a:lvl5pPr>
            <a:lvl6pPr indent="-336550" lvl="5" marL="2743200">
              <a:spcBef>
                <a:spcPts val="0"/>
              </a:spcBef>
              <a:spcAft>
                <a:spcPts val="0"/>
              </a:spcAft>
              <a:buSzPts val="1700"/>
              <a:buFont typeface="Lexend ExtraLight"/>
              <a:buChar char="■"/>
              <a:defRPr sz="1700">
                <a:latin typeface="Lexend ExtraLight"/>
                <a:ea typeface="Lexend ExtraLight"/>
                <a:cs typeface="Lexend ExtraLight"/>
                <a:sym typeface="Lexend ExtraLight"/>
              </a:defRPr>
            </a:lvl6pPr>
            <a:lvl7pPr indent="-336550" lvl="6" marL="3200400">
              <a:spcBef>
                <a:spcPts val="0"/>
              </a:spcBef>
              <a:spcAft>
                <a:spcPts val="0"/>
              </a:spcAft>
              <a:buSzPts val="1700"/>
              <a:buFont typeface="Lexend ExtraLight"/>
              <a:buChar char="●"/>
              <a:defRPr sz="1700">
                <a:latin typeface="Lexend ExtraLight"/>
                <a:ea typeface="Lexend ExtraLight"/>
                <a:cs typeface="Lexend ExtraLight"/>
                <a:sym typeface="Lexend ExtraLight"/>
              </a:defRPr>
            </a:lvl7pPr>
            <a:lvl8pPr indent="-336550" lvl="7" marL="3657600">
              <a:spcBef>
                <a:spcPts val="0"/>
              </a:spcBef>
              <a:spcAft>
                <a:spcPts val="0"/>
              </a:spcAft>
              <a:buSzPts val="1700"/>
              <a:buFont typeface="Lexend ExtraLight"/>
              <a:buChar char="○"/>
              <a:defRPr sz="1700">
                <a:latin typeface="Lexend ExtraLight"/>
                <a:ea typeface="Lexend ExtraLight"/>
                <a:cs typeface="Lexend ExtraLight"/>
                <a:sym typeface="Lexend ExtraLight"/>
              </a:defRPr>
            </a:lvl8pPr>
            <a:lvl9pPr indent="-336550" lvl="8" marL="4114800">
              <a:spcBef>
                <a:spcPts val="0"/>
              </a:spcBef>
              <a:spcAft>
                <a:spcPts val="0"/>
              </a:spcAft>
              <a:buSzPts val="1700"/>
              <a:buFont typeface="Lexend ExtraLight"/>
              <a:buChar char="■"/>
              <a:defRPr sz="1700">
                <a:latin typeface="Lexend ExtraLight"/>
                <a:ea typeface="Lexend ExtraLight"/>
                <a:cs typeface="Lexend ExtraLight"/>
                <a:sym typeface="Lexend ExtraLight"/>
              </a:defRPr>
            </a:lvl9pPr>
          </a:lstStyle>
          <a:p/>
        </p:txBody>
      </p:sp>
      <p:sp>
        <p:nvSpPr>
          <p:cNvPr id="192" name="Google Shape;192;p33"/>
          <p:cNvSpPr txBox="1"/>
          <p:nvPr>
            <p:ph idx="5" type="body"/>
          </p:nvPr>
        </p:nvSpPr>
        <p:spPr>
          <a:xfrm>
            <a:off x="4102775" y="1406300"/>
            <a:ext cx="4464900" cy="6798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Font typeface="Lexend ExtraLight"/>
              <a:buChar char="●"/>
              <a:defRPr>
                <a:latin typeface="Lexend ExtraLight"/>
                <a:ea typeface="Lexend ExtraLight"/>
                <a:cs typeface="Lexend ExtraLight"/>
                <a:sym typeface="Lexend ExtraLight"/>
              </a:defRPr>
            </a:lvl1pPr>
            <a:lvl2pPr indent="-336550" lvl="1" marL="914400">
              <a:spcBef>
                <a:spcPts val="0"/>
              </a:spcBef>
              <a:spcAft>
                <a:spcPts val="0"/>
              </a:spcAft>
              <a:buSzPts val="1700"/>
              <a:buFont typeface="Lexend ExtraLight"/>
              <a:buChar char="○"/>
              <a:defRPr sz="1700">
                <a:latin typeface="Lexend ExtraLight"/>
                <a:ea typeface="Lexend ExtraLight"/>
                <a:cs typeface="Lexend ExtraLight"/>
                <a:sym typeface="Lexend ExtraLight"/>
              </a:defRPr>
            </a:lvl2pPr>
            <a:lvl3pPr indent="-336550" lvl="2" marL="1371600">
              <a:spcBef>
                <a:spcPts val="0"/>
              </a:spcBef>
              <a:spcAft>
                <a:spcPts val="0"/>
              </a:spcAft>
              <a:buSzPts val="1700"/>
              <a:buFont typeface="Lexend ExtraLight"/>
              <a:buChar char="■"/>
              <a:defRPr sz="1700">
                <a:latin typeface="Lexend ExtraLight"/>
                <a:ea typeface="Lexend ExtraLight"/>
                <a:cs typeface="Lexend ExtraLight"/>
                <a:sym typeface="Lexend ExtraLight"/>
              </a:defRPr>
            </a:lvl3pPr>
            <a:lvl4pPr indent="-336550" lvl="3" marL="1828800">
              <a:spcBef>
                <a:spcPts val="0"/>
              </a:spcBef>
              <a:spcAft>
                <a:spcPts val="0"/>
              </a:spcAft>
              <a:buSzPts val="1700"/>
              <a:buFont typeface="Lexend ExtraLight"/>
              <a:buChar char="●"/>
              <a:defRPr sz="1700">
                <a:latin typeface="Lexend ExtraLight"/>
                <a:ea typeface="Lexend ExtraLight"/>
                <a:cs typeface="Lexend ExtraLight"/>
                <a:sym typeface="Lexend ExtraLight"/>
              </a:defRPr>
            </a:lvl4pPr>
            <a:lvl5pPr indent="-336550" lvl="4" marL="2286000">
              <a:spcBef>
                <a:spcPts val="0"/>
              </a:spcBef>
              <a:spcAft>
                <a:spcPts val="0"/>
              </a:spcAft>
              <a:buSzPts val="1700"/>
              <a:buFont typeface="Lexend ExtraLight"/>
              <a:buChar char="○"/>
              <a:defRPr sz="1700">
                <a:latin typeface="Lexend ExtraLight"/>
                <a:ea typeface="Lexend ExtraLight"/>
                <a:cs typeface="Lexend ExtraLight"/>
                <a:sym typeface="Lexend ExtraLight"/>
              </a:defRPr>
            </a:lvl5pPr>
            <a:lvl6pPr indent="-336550" lvl="5" marL="2743200">
              <a:spcBef>
                <a:spcPts val="0"/>
              </a:spcBef>
              <a:spcAft>
                <a:spcPts val="0"/>
              </a:spcAft>
              <a:buSzPts val="1700"/>
              <a:buFont typeface="Lexend ExtraLight"/>
              <a:buChar char="■"/>
              <a:defRPr sz="1700">
                <a:latin typeface="Lexend ExtraLight"/>
                <a:ea typeface="Lexend ExtraLight"/>
                <a:cs typeface="Lexend ExtraLight"/>
                <a:sym typeface="Lexend ExtraLight"/>
              </a:defRPr>
            </a:lvl6pPr>
            <a:lvl7pPr indent="-336550" lvl="6" marL="3200400">
              <a:spcBef>
                <a:spcPts val="0"/>
              </a:spcBef>
              <a:spcAft>
                <a:spcPts val="0"/>
              </a:spcAft>
              <a:buSzPts val="1700"/>
              <a:buFont typeface="Lexend ExtraLight"/>
              <a:buChar char="●"/>
              <a:defRPr sz="1700">
                <a:latin typeface="Lexend ExtraLight"/>
                <a:ea typeface="Lexend ExtraLight"/>
                <a:cs typeface="Lexend ExtraLight"/>
                <a:sym typeface="Lexend ExtraLight"/>
              </a:defRPr>
            </a:lvl7pPr>
            <a:lvl8pPr indent="-336550" lvl="7" marL="3657600">
              <a:spcBef>
                <a:spcPts val="0"/>
              </a:spcBef>
              <a:spcAft>
                <a:spcPts val="0"/>
              </a:spcAft>
              <a:buSzPts val="1700"/>
              <a:buFont typeface="Lexend ExtraLight"/>
              <a:buChar char="○"/>
              <a:defRPr sz="1700">
                <a:latin typeface="Lexend ExtraLight"/>
                <a:ea typeface="Lexend ExtraLight"/>
                <a:cs typeface="Lexend ExtraLight"/>
                <a:sym typeface="Lexend ExtraLight"/>
              </a:defRPr>
            </a:lvl8pPr>
            <a:lvl9pPr indent="-336550" lvl="8" marL="4114800">
              <a:spcBef>
                <a:spcPts val="0"/>
              </a:spcBef>
              <a:spcAft>
                <a:spcPts val="0"/>
              </a:spcAft>
              <a:buSzPts val="1700"/>
              <a:buFont typeface="Lexend ExtraLight"/>
              <a:buChar char="■"/>
              <a:defRPr sz="1700">
                <a:latin typeface="Lexend ExtraLight"/>
                <a:ea typeface="Lexend ExtraLight"/>
                <a:cs typeface="Lexend ExtraLight"/>
                <a:sym typeface="Lexend ExtraLight"/>
              </a:defRPr>
            </a:lvl9pPr>
          </a:lstStyle>
          <a:p/>
        </p:txBody>
      </p:sp>
      <p:sp>
        <p:nvSpPr>
          <p:cNvPr id="193" name="Google Shape;193;p33"/>
          <p:cNvSpPr/>
          <p:nvPr>
            <p:ph idx="6" type="pic"/>
          </p:nvPr>
        </p:nvSpPr>
        <p:spPr>
          <a:xfrm>
            <a:off x="3444503" y="1501476"/>
            <a:ext cx="378600" cy="378600"/>
          </a:xfrm>
          <a:prstGeom prst="ellipse">
            <a:avLst/>
          </a:prstGeom>
          <a:noFill/>
          <a:ln>
            <a:noFill/>
          </a:ln>
        </p:spPr>
      </p:sp>
      <p:sp>
        <p:nvSpPr>
          <p:cNvPr id="194" name="Google Shape;194;p33"/>
          <p:cNvSpPr/>
          <p:nvPr>
            <p:ph idx="7" type="pic"/>
          </p:nvPr>
        </p:nvSpPr>
        <p:spPr>
          <a:xfrm>
            <a:off x="3444503" y="2225251"/>
            <a:ext cx="378600" cy="378600"/>
          </a:xfrm>
          <a:prstGeom prst="ellipse">
            <a:avLst/>
          </a:prstGeom>
          <a:noFill/>
          <a:ln>
            <a:noFill/>
          </a:ln>
        </p:spPr>
      </p:sp>
      <p:sp>
        <p:nvSpPr>
          <p:cNvPr id="195" name="Google Shape;195;p33"/>
          <p:cNvSpPr/>
          <p:nvPr>
            <p:ph idx="8" type="pic"/>
          </p:nvPr>
        </p:nvSpPr>
        <p:spPr>
          <a:xfrm>
            <a:off x="3444503" y="2946251"/>
            <a:ext cx="378600" cy="378600"/>
          </a:xfrm>
          <a:prstGeom prst="ellipse">
            <a:avLst/>
          </a:prstGeom>
          <a:noFill/>
          <a:ln>
            <a:noFill/>
          </a:ln>
        </p:spPr>
      </p:sp>
      <p:sp>
        <p:nvSpPr>
          <p:cNvPr id="196" name="Google Shape;196;p33"/>
          <p:cNvSpPr/>
          <p:nvPr>
            <p:ph idx="9" type="pic"/>
          </p:nvPr>
        </p:nvSpPr>
        <p:spPr>
          <a:xfrm>
            <a:off x="3444503" y="3667251"/>
            <a:ext cx="378600" cy="378600"/>
          </a:xfrm>
          <a:prstGeom prst="ellipse">
            <a:avLst/>
          </a:prstGeom>
          <a:no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ntt Chart">
  <p:cSld name="CUSTOM_6">
    <p:bg>
      <p:bgPr>
        <a:solidFill>
          <a:schemeClr val="lt1"/>
        </a:solidFill>
      </p:bgPr>
    </p:bg>
    <p:spTree>
      <p:nvGrpSpPr>
        <p:cNvPr id="197" name="Shape 197"/>
        <p:cNvGrpSpPr/>
        <p:nvPr/>
      </p:nvGrpSpPr>
      <p:grpSpPr>
        <a:xfrm>
          <a:off x="0" y="0"/>
          <a:ext cx="0" cy="0"/>
          <a:chOff x="0" y="0"/>
          <a:chExt cx="0" cy="0"/>
        </a:xfrm>
      </p:grpSpPr>
      <p:sp>
        <p:nvSpPr>
          <p:cNvPr id="198" name="Google Shape;198;p34"/>
          <p:cNvSpPr txBox="1"/>
          <p:nvPr>
            <p:ph idx="1" type="body"/>
          </p:nvPr>
        </p:nvSpPr>
        <p:spPr>
          <a:xfrm>
            <a:off x="687900" y="292725"/>
            <a:ext cx="32331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1pPr>
            <a:lvl2pPr indent="-266700" lvl="1" marL="9144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2pPr>
            <a:lvl3pPr indent="-266700" lvl="2" marL="13716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3pPr>
            <a:lvl4pPr indent="-266700" lvl="3" marL="18288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4pPr>
            <a:lvl5pPr indent="-266700" lvl="4" marL="22860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5pPr>
            <a:lvl6pPr indent="-266700" lvl="5" marL="27432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6pPr>
            <a:lvl7pPr indent="-266700" lvl="6" marL="32004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7pPr>
            <a:lvl8pPr indent="-266700" lvl="7" marL="36576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8pPr>
            <a:lvl9pPr indent="-266700" lvl="8" marL="41148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9pPr>
          </a:lstStyle>
          <a:p/>
        </p:txBody>
      </p:sp>
      <p:sp>
        <p:nvSpPr>
          <p:cNvPr id="199" name="Google Shape;199;p34"/>
          <p:cNvSpPr txBox="1"/>
          <p:nvPr>
            <p:ph idx="2" type="subTitle"/>
          </p:nvPr>
        </p:nvSpPr>
        <p:spPr>
          <a:xfrm>
            <a:off x="689050" y="531800"/>
            <a:ext cx="1607100" cy="268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a:solidFill>
                  <a:schemeClr val="dk1"/>
                </a:solidFill>
                <a:latin typeface="Lexend"/>
                <a:ea typeface="Lexend"/>
                <a:cs typeface="Lexend"/>
                <a:sym typeface="Lexend"/>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lestones">
  <p:cSld name="CUSTOM_7">
    <p:bg>
      <p:bgPr>
        <a:solidFill>
          <a:schemeClr val="accent4"/>
        </a:solidFill>
      </p:bgPr>
    </p:bg>
    <p:spTree>
      <p:nvGrpSpPr>
        <p:cNvPr id="200" name="Shape 200"/>
        <p:cNvGrpSpPr/>
        <p:nvPr/>
      </p:nvGrpSpPr>
      <p:grpSpPr>
        <a:xfrm>
          <a:off x="0" y="0"/>
          <a:ext cx="0" cy="0"/>
          <a:chOff x="0" y="0"/>
          <a:chExt cx="0" cy="0"/>
        </a:xfrm>
      </p:grpSpPr>
      <p:sp>
        <p:nvSpPr>
          <p:cNvPr id="201" name="Google Shape;201;p35"/>
          <p:cNvSpPr txBox="1"/>
          <p:nvPr>
            <p:ph idx="1" type="body"/>
          </p:nvPr>
        </p:nvSpPr>
        <p:spPr>
          <a:xfrm>
            <a:off x="687900" y="292725"/>
            <a:ext cx="32331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202" name="Google Shape;202;p35"/>
          <p:cNvSpPr txBox="1"/>
          <p:nvPr>
            <p:ph idx="2" type="subTitle"/>
          </p:nvPr>
        </p:nvSpPr>
        <p:spPr>
          <a:xfrm>
            <a:off x="689050" y="531808"/>
            <a:ext cx="3233100" cy="268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a:solidFill>
                  <a:schemeClr val="dk1"/>
                </a:solidFill>
                <a:latin typeface="Lexend"/>
                <a:ea typeface="Lexend"/>
                <a:cs typeface="Lexend"/>
                <a:sym typeface="Lexend"/>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203" name="Google Shape;203;p35"/>
          <p:cNvSpPr/>
          <p:nvPr>
            <p:ph idx="3" type="pic"/>
          </p:nvPr>
        </p:nvSpPr>
        <p:spPr>
          <a:xfrm>
            <a:off x="863700" y="1479225"/>
            <a:ext cx="738900" cy="738900"/>
          </a:xfrm>
          <a:prstGeom prst="rect">
            <a:avLst/>
          </a:prstGeom>
          <a:noFill/>
          <a:ln>
            <a:noFill/>
          </a:ln>
        </p:spPr>
      </p:sp>
      <p:sp>
        <p:nvSpPr>
          <p:cNvPr id="204" name="Google Shape;204;p35"/>
          <p:cNvSpPr txBox="1"/>
          <p:nvPr>
            <p:ph idx="4" type="body"/>
          </p:nvPr>
        </p:nvSpPr>
        <p:spPr>
          <a:xfrm>
            <a:off x="1774150" y="1561925"/>
            <a:ext cx="2430600" cy="867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ExtraLight"/>
              <a:buChar char="●"/>
              <a:defRPr sz="1200">
                <a:latin typeface="Lexend ExtraLight"/>
                <a:ea typeface="Lexend ExtraLight"/>
                <a:cs typeface="Lexend ExtraLight"/>
                <a:sym typeface="Lexend ExtraLight"/>
              </a:defRPr>
            </a:lvl1pPr>
            <a:lvl2pPr indent="-304800" lvl="1" marL="914400">
              <a:spcBef>
                <a:spcPts val="0"/>
              </a:spcBef>
              <a:spcAft>
                <a:spcPts val="0"/>
              </a:spcAft>
              <a:buSzPts val="1200"/>
              <a:buFont typeface="Lexend ExtraLight"/>
              <a:buChar char="○"/>
              <a:defRPr sz="1200">
                <a:latin typeface="Lexend ExtraLight"/>
                <a:ea typeface="Lexend ExtraLight"/>
                <a:cs typeface="Lexend ExtraLight"/>
                <a:sym typeface="Lexend ExtraLight"/>
              </a:defRPr>
            </a:lvl2pPr>
            <a:lvl3pPr indent="-304800" lvl="2" marL="1371600">
              <a:spcBef>
                <a:spcPts val="0"/>
              </a:spcBef>
              <a:spcAft>
                <a:spcPts val="0"/>
              </a:spcAft>
              <a:buSzPts val="1200"/>
              <a:buFont typeface="Lexend ExtraLight"/>
              <a:buChar char="■"/>
              <a:defRPr sz="1200">
                <a:latin typeface="Lexend ExtraLight"/>
                <a:ea typeface="Lexend ExtraLight"/>
                <a:cs typeface="Lexend ExtraLight"/>
                <a:sym typeface="Lexend ExtraLight"/>
              </a:defRPr>
            </a:lvl3pPr>
            <a:lvl4pPr indent="-304800" lvl="3" marL="1828800">
              <a:spcBef>
                <a:spcPts val="0"/>
              </a:spcBef>
              <a:spcAft>
                <a:spcPts val="0"/>
              </a:spcAft>
              <a:buSzPts val="1200"/>
              <a:buFont typeface="Lexend ExtraLight"/>
              <a:buChar char="●"/>
              <a:defRPr sz="1200">
                <a:latin typeface="Lexend ExtraLight"/>
                <a:ea typeface="Lexend ExtraLight"/>
                <a:cs typeface="Lexend ExtraLight"/>
                <a:sym typeface="Lexend ExtraLight"/>
              </a:defRPr>
            </a:lvl4pPr>
            <a:lvl5pPr indent="-304800" lvl="4" marL="2286000">
              <a:spcBef>
                <a:spcPts val="0"/>
              </a:spcBef>
              <a:spcAft>
                <a:spcPts val="0"/>
              </a:spcAft>
              <a:buSzPts val="1200"/>
              <a:buFont typeface="Lexend ExtraLight"/>
              <a:buChar char="○"/>
              <a:defRPr>
                <a:latin typeface="Lexend ExtraLight"/>
                <a:ea typeface="Lexend ExtraLight"/>
                <a:cs typeface="Lexend ExtraLight"/>
                <a:sym typeface="Lexend ExtraLight"/>
              </a:defRPr>
            </a:lvl5pPr>
            <a:lvl6pPr indent="-304800" lvl="5" marL="2743200">
              <a:spcBef>
                <a:spcPts val="0"/>
              </a:spcBef>
              <a:spcAft>
                <a:spcPts val="0"/>
              </a:spcAft>
              <a:buSzPts val="1200"/>
              <a:buFont typeface="Lexend ExtraLight"/>
              <a:buChar char="■"/>
              <a:defRPr sz="1200">
                <a:latin typeface="Lexend ExtraLight"/>
                <a:ea typeface="Lexend ExtraLight"/>
                <a:cs typeface="Lexend ExtraLight"/>
                <a:sym typeface="Lexend ExtraLight"/>
              </a:defRPr>
            </a:lvl6pPr>
            <a:lvl7pPr indent="-304800" lvl="6" marL="3200400">
              <a:spcBef>
                <a:spcPts val="0"/>
              </a:spcBef>
              <a:spcAft>
                <a:spcPts val="0"/>
              </a:spcAft>
              <a:buSzPts val="1200"/>
              <a:buFont typeface="Lexend ExtraLight"/>
              <a:buChar char="●"/>
              <a:defRPr sz="1200">
                <a:latin typeface="Lexend ExtraLight"/>
                <a:ea typeface="Lexend ExtraLight"/>
                <a:cs typeface="Lexend ExtraLight"/>
                <a:sym typeface="Lexend ExtraLight"/>
              </a:defRPr>
            </a:lvl7pPr>
            <a:lvl8pPr indent="-304800" lvl="7" marL="3657600">
              <a:spcBef>
                <a:spcPts val="0"/>
              </a:spcBef>
              <a:spcAft>
                <a:spcPts val="0"/>
              </a:spcAft>
              <a:buSzPts val="1200"/>
              <a:buFont typeface="Lexend ExtraLight"/>
              <a:buChar char="○"/>
              <a:defRPr sz="1200">
                <a:latin typeface="Lexend ExtraLight"/>
                <a:ea typeface="Lexend ExtraLight"/>
                <a:cs typeface="Lexend ExtraLight"/>
                <a:sym typeface="Lexend ExtraLight"/>
              </a:defRPr>
            </a:lvl8pPr>
            <a:lvl9pPr indent="-304800" lvl="8" marL="4114800">
              <a:spcBef>
                <a:spcPts val="0"/>
              </a:spcBef>
              <a:spcAft>
                <a:spcPts val="0"/>
              </a:spcAft>
              <a:buSzPts val="1200"/>
              <a:buFont typeface="Lexend ExtraLight"/>
              <a:buChar char="■"/>
              <a:defRPr sz="1200">
                <a:latin typeface="Lexend ExtraLight"/>
                <a:ea typeface="Lexend ExtraLight"/>
                <a:cs typeface="Lexend ExtraLight"/>
                <a:sym typeface="Lexend ExtraLight"/>
              </a:defRPr>
            </a:lvl9pPr>
          </a:lstStyle>
          <a:p/>
        </p:txBody>
      </p:sp>
      <p:sp>
        <p:nvSpPr>
          <p:cNvPr id="205" name="Google Shape;205;p35"/>
          <p:cNvSpPr txBox="1"/>
          <p:nvPr>
            <p:ph idx="5" type="subTitle"/>
          </p:nvPr>
        </p:nvSpPr>
        <p:spPr>
          <a:xfrm>
            <a:off x="1774950" y="1364175"/>
            <a:ext cx="2430600" cy="268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None/>
              <a:defRPr>
                <a:latin typeface="Lexend"/>
                <a:ea typeface="Lexend"/>
                <a:cs typeface="Lexend"/>
                <a:sym typeface="Lexend"/>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206" name="Google Shape;206;p35"/>
          <p:cNvSpPr/>
          <p:nvPr>
            <p:ph idx="6" type="pic"/>
          </p:nvPr>
        </p:nvSpPr>
        <p:spPr>
          <a:xfrm>
            <a:off x="5120475" y="1479225"/>
            <a:ext cx="738900" cy="738900"/>
          </a:xfrm>
          <a:prstGeom prst="rect">
            <a:avLst/>
          </a:prstGeom>
          <a:noFill/>
          <a:ln>
            <a:noFill/>
          </a:ln>
        </p:spPr>
      </p:sp>
      <p:sp>
        <p:nvSpPr>
          <p:cNvPr id="207" name="Google Shape;207;p35"/>
          <p:cNvSpPr txBox="1"/>
          <p:nvPr>
            <p:ph idx="7" type="body"/>
          </p:nvPr>
        </p:nvSpPr>
        <p:spPr>
          <a:xfrm>
            <a:off x="6030925" y="1561925"/>
            <a:ext cx="2430600" cy="867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ExtraLight"/>
              <a:buChar char="●"/>
              <a:defRPr sz="1200">
                <a:latin typeface="Lexend ExtraLight"/>
                <a:ea typeface="Lexend ExtraLight"/>
                <a:cs typeface="Lexend ExtraLight"/>
                <a:sym typeface="Lexend ExtraLight"/>
              </a:defRPr>
            </a:lvl1pPr>
            <a:lvl2pPr indent="-304800" lvl="1" marL="914400">
              <a:spcBef>
                <a:spcPts val="0"/>
              </a:spcBef>
              <a:spcAft>
                <a:spcPts val="0"/>
              </a:spcAft>
              <a:buSzPts val="1200"/>
              <a:buFont typeface="Lexend ExtraLight"/>
              <a:buChar char="○"/>
              <a:defRPr sz="1200">
                <a:latin typeface="Lexend ExtraLight"/>
                <a:ea typeface="Lexend ExtraLight"/>
                <a:cs typeface="Lexend ExtraLight"/>
                <a:sym typeface="Lexend ExtraLight"/>
              </a:defRPr>
            </a:lvl2pPr>
            <a:lvl3pPr indent="-304800" lvl="2" marL="1371600">
              <a:spcBef>
                <a:spcPts val="0"/>
              </a:spcBef>
              <a:spcAft>
                <a:spcPts val="0"/>
              </a:spcAft>
              <a:buSzPts val="1200"/>
              <a:buFont typeface="Lexend ExtraLight"/>
              <a:buChar char="■"/>
              <a:defRPr sz="1200">
                <a:latin typeface="Lexend ExtraLight"/>
                <a:ea typeface="Lexend ExtraLight"/>
                <a:cs typeface="Lexend ExtraLight"/>
                <a:sym typeface="Lexend ExtraLight"/>
              </a:defRPr>
            </a:lvl3pPr>
            <a:lvl4pPr indent="-304800" lvl="3" marL="1828800">
              <a:spcBef>
                <a:spcPts val="0"/>
              </a:spcBef>
              <a:spcAft>
                <a:spcPts val="0"/>
              </a:spcAft>
              <a:buSzPts val="1200"/>
              <a:buFont typeface="Lexend ExtraLight"/>
              <a:buChar char="●"/>
              <a:defRPr sz="1200">
                <a:latin typeface="Lexend ExtraLight"/>
                <a:ea typeface="Lexend ExtraLight"/>
                <a:cs typeface="Lexend ExtraLight"/>
                <a:sym typeface="Lexend ExtraLight"/>
              </a:defRPr>
            </a:lvl4pPr>
            <a:lvl5pPr indent="-304800" lvl="4" marL="2286000">
              <a:spcBef>
                <a:spcPts val="0"/>
              </a:spcBef>
              <a:spcAft>
                <a:spcPts val="0"/>
              </a:spcAft>
              <a:buSzPts val="1200"/>
              <a:buFont typeface="Lexend ExtraLight"/>
              <a:buChar char="○"/>
              <a:defRPr>
                <a:latin typeface="Lexend ExtraLight"/>
                <a:ea typeface="Lexend ExtraLight"/>
                <a:cs typeface="Lexend ExtraLight"/>
                <a:sym typeface="Lexend ExtraLight"/>
              </a:defRPr>
            </a:lvl5pPr>
            <a:lvl6pPr indent="-304800" lvl="5" marL="2743200">
              <a:spcBef>
                <a:spcPts val="0"/>
              </a:spcBef>
              <a:spcAft>
                <a:spcPts val="0"/>
              </a:spcAft>
              <a:buSzPts val="1200"/>
              <a:buFont typeface="Lexend ExtraLight"/>
              <a:buChar char="■"/>
              <a:defRPr sz="1200">
                <a:latin typeface="Lexend ExtraLight"/>
                <a:ea typeface="Lexend ExtraLight"/>
                <a:cs typeface="Lexend ExtraLight"/>
                <a:sym typeface="Lexend ExtraLight"/>
              </a:defRPr>
            </a:lvl6pPr>
            <a:lvl7pPr indent="-304800" lvl="6" marL="3200400">
              <a:spcBef>
                <a:spcPts val="0"/>
              </a:spcBef>
              <a:spcAft>
                <a:spcPts val="0"/>
              </a:spcAft>
              <a:buSzPts val="1200"/>
              <a:buFont typeface="Lexend ExtraLight"/>
              <a:buChar char="●"/>
              <a:defRPr sz="1200">
                <a:latin typeface="Lexend ExtraLight"/>
                <a:ea typeface="Lexend ExtraLight"/>
                <a:cs typeface="Lexend ExtraLight"/>
                <a:sym typeface="Lexend ExtraLight"/>
              </a:defRPr>
            </a:lvl7pPr>
            <a:lvl8pPr indent="-304800" lvl="7" marL="3657600">
              <a:spcBef>
                <a:spcPts val="0"/>
              </a:spcBef>
              <a:spcAft>
                <a:spcPts val="0"/>
              </a:spcAft>
              <a:buSzPts val="1200"/>
              <a:buFont typeface="Lexend ExtraLight"/>
              <a:buChar char="○"/>
              <a:defRPr sz="1200">
                <a:latin typeface="Lexend ExtraLight"/>
                <a:ea typeface="Lexend ExtraLight"/>
                <a:cs typeface="Lexend ExtraLight"/>
                <a:sym typeface="Lexend ExtraLight"/>
              </a:defRPr>
            </a:lvl8pPr>
            <a:lvl9pPr indent="-304800" lvl="8" marL="4114800">
              <a:spcBef>
                <a:spcPts val="0"/>
              </a:spcBef>
              <a:spcAft>
                <a:spcPts val="0"/>
              </a:spcAft>
              <a:buSzPts val="1200"/>
              <a:buFont typeface="Lexend ExtraLight"/>
              <a:buChar char="■"/>
              <a:defRPr sz="1200">
                <a:latin typeface="Lexend ExtraLight"/>
                <a:ea typeface="Lexend ExtraLight"/>
                <a:cs typeface="Lexend ExtraLight"/>
                <a:sym typeface="Lexend ExtraLight"/>
              </a:defRPr>
            </a:lvl9pPr>
          </a:lstStyle>
          <a:p/>
        </p:txBody>
      </p:sp>
      <p:sp>
        <p:nvSpPr>
          <p:cNvPr id="208" name="Google Shape;208;p35"/>
          <p:cNvSpPr txBox="1"/>
          <p:nvPr>
            <p:ph idx="8" type="subTitle"/>
          </p:nvPr>
        </p:nvSpPr>
        <p:spPr>
          <a:xfrm>
            <a:off x="6031725" y="1364175"/>
            <a:ext cx="2430600" cy="268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None/>
              <a:defRPr>
                <a:latin typeface="Lexend"/>
                <a:ea typeface="Lexend"/>
                <a:cs typeface="Lexend"/>
                <a:sym typeface="Lexend"/>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209" name="Google Shape;209;p35"/>
          <p:cNvSpPr/>
          <p:nvPr>
            <p:ph idx="9" type="pic"/>
          </p:nvPr>
        </p:nvSpPr>
        <p:spPr>
          <a:xfrm>
            <a:off x="863700" y="3308611"/>
            <a:ext cx="738900" cy="738900"/>
          </a:xfrm>
          <a:prstGeom prst="rect">
            <a:avLst/>
          </a:prstGeom>
          <a:noFill/>
          <a:ln>
            <a:noFill/>
          </a:ln>
        </p:spPr>
      </p:sp>
      <p:sp>
        <p:nvSpPr>
          <p:cNvPr id="210" name="Google Shape;210;p35"/>
          <p:cNvSpPr txBox="1"/>
          <p:nvPr>
            <p:ph idx="13" type="body"/>
          </p:nvPr>
        </p:nvSpPr>
        <p:spPr>
          <a:xfrm>
            <a:off x="1774150" y="3391311"/>
            <a:ext cx="2430600" cy="867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ExtraLight"/>
              <a:buChar char="●"/>
              <a:defRPr sz="1200">
                <a:latin typeface="Lexend ExtraLight"/>
                <a:ea typeface="Lexend ExtraLight"/>
                <a:cs typeface="Lexend ExtraLight"/>
                <a:sym typeface="Lexend ExtraLight"/>
              </a:defRPr>
            </a:lvl1pPr>
            <a:lvl2pPr indent="-304800" lvl="1" marL="914400">
              <a:spcBef>
                <a:spcPts val="0"/>
              </a:spcBef>
              <a:spcAft>
                <a:spcPts val="0"/>
              </a:spcAft>
              <a:buSzPts val="1200"/>
              <a:buFont typeface="Lexend ExtraLight"/>
              <a:buChar char="○"/>
              <a:defRPr sz="1200">
                <a:latin typeface="Lexend ExtraLight"/>
                <a:ea typeface="Lexend ExtraLight"/>
                <a:cs typeface="Lexend ExtraLight"/>
                <a:sym typeface="Lexend ExtraLight"/>
              </a:defRPr>
            </a:lvl2pPr>
            <a:lvl3pPr indent="-304800" lvl="2" marL="1371600">
              <a:spcBef>
                <a:spcPts val="0"/>
              </a:spcBef>
              <a:spcAft>
                <a:spcPts val="0"/>
              </a:spcAft>
              <a:buSzPts val="1200"/>
              <a:buFont typeface="Lexend ExtraLight"/>
              <a:buChar char="■"/>
              <a:defRPr sz="1200">
                <a:latin typeface="Lexend ExtraLight"/>
                <a:ea typeface="Lexend ExtraLight"/>
                <a:cs typeface="Lexend ExtraLight"/>
                <a:sym typeface="Lexend ExtraLight"/>
              </a:defRPr>
            </a:lvl3pPr>
            <a:lvl4pPr indent="-304800" lvl="3" marL="1828800">
              <a:spcBef>
                <a:spcPts val="0"/>
              </a:spcBef>
              <a:spcAft>
                <a:spcPts val="0"/>
              </a:spcAft>
              <a:buSzPts val="1200"/>
              <a:buFont typeface="Lexend ExtraLight"/>
              <a:buChar char="●"/>
              <a:defRPr sz="1200">
                <a:latin typeface="Lexend ExtraLight"/>
                <a:ea typeface="Lexend ExtraLight"/>
                <a:cs typeface="Lexend ExtraLight"/>
                <a:sym typeface="Lexend ExtraLight"/>
              </a:defRPr>
            </a:lvl4pPr>
            <a:lvl5pPr indent="-304800" lvl="4" marL="2286000">
              <a:spcBef>
                <a:spcPts val="0"/>
              </a:spcBef>
              <a:spcAft>
                <a:spcPts val="0"/>
              </a:spcAft>
              <a:buSzPts val="1200"/>
              <a:buFont typeface="Lexend ExtraLight"/>
              <a:buChar char="○"/>
              <a:defRPr>
                <a:latin typeface="Lexend ExtraLight"/>
                <a:ea typeface="Lexend ExtraLight"/>
                <a:cs typeface="Lexend ExtraLight"/>
                <a:sym typeface="Lexend ExtraLight"/>
              </a:defRPr>
            </a:lvl5pPr>
            <a:lvl6pPr indent="-304800" lvl="5" marL="2743200">
              <a:spcBef>
                <a:spcPts val="0"/>
              </a:spcBef>
              <a:spcAft>
                <a:spcPts val="0"/>
              </a:spcAft>
              <a:buSzPts val="1200"/>
              <a:buFont typeface="Lexend ExtraLight"/>
              <a:buChar char="■"/>
              <a:defRPr sz="1200">
                <a:latin typeface="Lexend ExtraLight"/>
                <a:ea typeface="Lexend ExtraLight"/>
                <a:cs typeface="Lexend ExtraLight"/>
                <a:sym typeface="Lexend ExtraLight"/>
              </a:defRPr>
            </a:lvl6pPr>
            <a:lvl7pPr indent="-304800" lvl="6" marL="3200400">
              <a:spcBef>
                <a:spcPts val="0"/>
              </a:spcBef>
              <a:spcAft>
                <a:spcPts val="0"/>
              </a:spcAft>
              <a:buSzPts val="1200"/>
              <a:buFont typeface="Lexend ExtraLight"/>
              <a:buChar char="●"/>
              <a:defRPr sz="1200">
                <a:latin typeface="Lexend ExtraLight"/>
                <a:ea typeface="Lexend ExtraLight"/>
                <a:cs typeface="Lexend ExtraLight"/>
                <a:sym typeface="Lexend ExtraLight"/>
              </a:defRPr>
            </a:lvl7pPr>
            <a:lvl8pPr indent="-304800" lvl="7" marL="3657600">
              <a:spcBef>
                <a:spcPts val="0"/>
              </a:spcBef>
              <a:spcAft>
                <a:spcPts val="0"/>
              </a:spcAft>
              <a:buSzPts val="1200"/>
              <a:buFont typeface="Lexend ExtraLight"/>
              <a:buChar char="○"/>
              <a:defRPr sz="1200">
                <a:latin typeface="Lexend ExtraLight"/>
                <a:ea typeface="Lexend ExtraLight"/>
                <a:cs typeface="Lexend ExtraLight"/>
                <a:sym typeface="Lexend ExtraLight"/>
              </a:defRPr>
            </a:lvl8pPr>
            <a:lvl9pPr indent="-304800" lvl="8" marL="4114800">
              <a:spcBef>
                <a:spcPts val="0"/>
              </a:spcBef>
              <a:spcAft>
                <a:spcPts val="0"/>
              </a:spcAft>
              <a:buSzPts val="1200"/>
              <a:buFont typeface="Lexend ExtraLight"/>
              <a:buChar char="■"/>
              <a:defRPr sz="1200">
                <a:latin typeface="Lexend ExtraLight"/>
                <a:ea typeface="Lexend ExtraLight"/>
                <a:cs typeface="Lexend ExtraLight"/>
                <a:sym typeface="Lexend ExtraLight"/>
              </a:defRPr>
            </a:lvl9pPr>
          </a:lstStyle>
          <a:p/>
        </p:txBody>
      </p:sp>
      <p:sp>
        <p:nvSpPr>
          <p:cNvPr id="211" name="Google Shape;211;p35"/>
          <p:cNvSpPr txBox="1"/>
          <p:nvPr>
            <p:ph idx="14" type="subTitle"/>
          </p:nvPr>
        </p:nvSpPr>
        <p:spPr>
          <a:xfrm>
            <a:off x="1774950" y="3193561"/>
            <a:ext cx="2430600" cy="268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None/>
              <a:defRPr>
                <a:latin typeface="Lexend"/>
                <a:ea typeface="Lexend"/>
                <a:cs typeface="Lexend"/>
                <a:sym typeface="Lexend"/>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212" name="Google Shape;212;p35"/>
          <p:cNvSpPr/>
          <p:nvPr>
            <p:ph idx="15" type="pic"/>
          </p:nvPr>
        </p:nvSpPr>
        <p:spPr>
          <a:xfrm>
            <a:off x="5120475" y="3308611"/>
            <a:ext cx="738900" cy="738900"/>
          </a:xfrm>
          <a:prstGeom prst="rect">
            <a:avLst/>
          </a:prstGeom>
          <a:noFill/>
          <a:ln>
            <a:noFill/>
          </a:ln>
        </p:spPr>
      </p:sp>
      <p:sp>
        <p:nvSpPr>
          <p:cNvPr id="213" name="Google Shape;213;p35"/>
          <p:cNvSpPr txBox="1"/>
          <p:nvPr>
            <p:ph idx="16" type="body"/>
          </p:nvPr>
        </p:nvSpPr>
        <p:spPr>
          <a:xfrm>
            <a:off x="6030925" y="3391311"/>
            <a:ext cx="2430600" cy="867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ExtraLight"/>
              <a:buChar char="●"/>
              <a:defRPr sz="1200">
                <a:latin typeface="Lexend ExtraLight"/>
                <a:ea typeface="Lexend ExtraLight"/>
                <a:cs typeface="Lexend ExtraLight"/>
                <a:sym typeface="Lexend ExtraLight"/>
              </a:defRPr>
            </a:lvl1pPr>
            <a:lvl2pPr indent="-304800" lvl="1" marL="914400">
              <a:spcBef>
                <a:spcPts val="0"/>
              </a:spcBef>
              <a:spcAft>
                <a:spcPts val="0"/>
              </a:spcAft>
              <a:buSzPts val="1200"/>
              <a:buFont typeface="Lexend ExtraLight"/>
              <a:buChar char="○"/>
              <a:defRPr sz="1200">
                <a:latin typeface="Lexend ExtraLight"/>
                <a:ea typeface="Lexend ExtraLight"/>
                <a:cs typeface="Lexend ExtraLight"/>
                <a:sym typeface="Lexend ExtraLight"/>
              </a:defRPr>
            </a:lvl2pPr>
            <a:lvl3pPr indent="-304800" lvl="2" marL="1371600">
              <a:spcBef>
                <a:spcPts val="0"/>
              </a:spcBef>
              <a:spcAft>
                <a:spcPts val="0"/>
              </a:spcAft>
              <a:buSzPts val="1200"/>
              <a:buFont typeface="Lexend ExtraLight"/>
              <a:buChar char="■"/>
              <a:defRPr sz="1200">
                <a:latin typeface="Lexend ExtraLight"/>
                <a:ea typeface="Lexend ExtraLight"/>
                <a:cs typeface="Lexend ExtraLight"/>
                <a:sym typeface="Lexend ExtraLight"/>
              </a:defRPr>
            </a:lvl3pPr>
            <a:lvl4pPr indent="-304800" lvl="3" marL="1828800">
              <a:spcBef>
                <a:spcPts val="0"/>
              </a:spcBef>
              <a:spcAft>
                <a:spcPts val="0"/>
              </a:spcAft>
              <a:buSzPts val="1200"/>
              <a:buFont typeface="Lexend ExtraLight"/>
              <a:buChar char="●"/>
              <a:defRPr sz="1200">
                <a:latin typeface="Lexend ExtraLight"/>
                <a:ea typeface="Lexend ExtraLight"/>
                <a:cs typeface="Lexend ExtraLight"/>
                <a:sym typeface="Lexend ExtraLight"/>
              </a:defRPr>
            </a:lvl4pPr>
            <a:lvl5pPr indent="-304800" lvl="4" marL="2286000">
              <a:spcBef>
                <a:spcPts val="0"/>
              </a:spcBef>
              <a:spcAft>
                <a:spcPts val="0"/>
              </a:spcAft>
              <a:buSzPts val="1200"/>
              <a:buFont typeface="Lexend ExtraLight"/>
              <a:buChar char="○"/>
              <a:defRPr>
                <a:latin typeface="Lexend ExtraLight"/>
                <a:ea typeface="Lexend ExtraLight"/>
                <a:cs typeface="Lexend ExtraLight"/>
                <a:sym typeface="Lexend ExtraLight"/>
              </a:defRPr>
            </a:lvl5pPr>
            <a:lvl6pPr indent="-304800" lvl="5" marL="2743200">
              <a:spcBef>
                <a:spcPts val="0"/>
              </a:spcBef>
              <a:spcAft>
                <a:spcPts val="0"/>
              </a:spcAft>
              <a:buSzPts val="1200"/>
              <a:buFont typeface="Lexend ExtraLight"/>
              <a:buChar char="■"/>
              <a:defRPr sz="1200">
                <a:latin typeface="Lexend ExtraLight"/>
                <a:ea typeface="Lexend ExtraLight"/>
                <a:cs typeface="Lexend ExtraLight"/>
                <a:sym typeface="Lexend ExtraLight"/>
              </a:defRPr>
            </a:lvl6pPr>
            <a:lvl7pPr indent="-304800" lvl="6" marL="3200400">
              <a:spcBef>
                <a:spcPts val="0"/>
              </a:spcBef>
              <a:spcAft>
                <a:spcPts val="0"/>
              </a:spcAft>
              <a:buSzPts val="1200"/>
              <a:buFont typeface="Lexend ExtraLight"/>
              <a:buChar char="●"/>
              <a:defRPr sz="1200">
                <a:latin typeface="Lexend ExtraLight"/>
                <a:ea typeface="Lexend ExtraLight"/>
                <a:cs typeface="Lexend ExtraLight"/>
                <a:sym typeface="Lexend ExtraLight"/>
              </a:defRPr>
            </a:lvl7pPr>
            <a:lvl8pPr indent="-304800" lvl="7" marL="3657600">
              <a:spcBef>
                <a:spcPts val="0"/>
              </a:spcBef>
              <a:spcAft>
                <a:spcPts val="0"/>
              </a:spcAft>
              <a:buSzPts val="1200"/>
              <a:buFont typeface="Lexend ExtraLight"/>
              <a:buChar char="○"/>
              <a:defRPr sz="1200">
                <a:latin typeface="Lexend ExtraLight"/>
                <a:ea typeface="Lexend ExtraLight"/>
                <a:cs typeface="Lexend ExtraLight"/>
                <a:sym typeface="Lexend ExtraLight"/>
              </a:defRPr>
            </a:lvl8pPr>
            <a:lvl9pPr indent="-304800" lvl="8" marL="4114800">
              <a:spcBef>
                <a:spcPts val="0"/>
              </a:spcBef>
              <a:spcAft>
                <a:spcPts val="0"/>
              </a:spcAft>
              <a:buSzPts val="1200"/>
              <a:buFont typeface="Lexend ExtraLight"/>
              <a:buChar char="■"/>
              <a:defRPr sz="1200">
                <a:latin typeface="Lexend ExtraLight"/>
                <a:ea typeface="Lexend ExtraLight"/>
                <a:cs typeface="Lexend ExtraLight"/>
                <a:sym typeface="Lexend ExtraLight"/>
              </a:defRPr>
            </a:lvl9pPr>
          </a:lstStyle>
          <a:p/>
        </p:txBody>
      </p:sp>
      <p:sp>
        <p:nvSpPr>
          <p:cNvPr id="214" name="Google Shape;214;p35"/>
          <p:cNvSpPr txBox="1"/>
          <p:nvPr>
            <p:ph idx="17" type="subTitle"/>
          </p:nvPr>
        </p:nvSpPr>
        <p:spPr>
          <a:xfrm>
            <a:off x="6031725" y="3193561"/>
            <a:ext cx="2430600" cy="268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None/>
              <a:defRPr>
                <a:latin typeface="Lexend"/>
                <a:ea typeface="Lexend"/>
                <a:cs typeface="Lexend"/>
                <a:sym typeface="Lexend"/>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V1">
  <p:cSld name="CUSTOM_8">
    <p:bg>
      <p:bgPr>
        <a:solidFill>
          <a:schemeClr val="accent3"/>
        </a:solidFill>
      </p:bgPr>
    </p:bg>
    <p:spTree>
      <p:nvGrpSpPr>
        <p:cNvPr id="215" name="Shape 215"/>
        <p:cNvGrpSpPr/>
        <p:nvPr/>
      </p:nvGrpSpPr>
      <p:grpSpPr>
        <a:xfrm>
          <a:off x="0" y="0"/>
          <a:ext cx="0" cy="0"/>
          <a:chOff x="0" y="0"/>
          <a:chExt cx="0" cy="0"/>
        </a:xfrm>
      </p:grpSpPr>
      <p:sp>
        <p:nvSpPr>
          <p:cNvPr id="216" name="Google Shape;216;p36"/>
          <p:cNvSpPr txBox="1"/>
          <p:nvPr>
            <p:ph type="title"/>
          </p:nvPr>
        </p:nvSpPr>
        <p:spPr>
          <a:xfrm>
            <a:off x="640336" y="3853289"/>
            <a:ext cx="5339700" cy="86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7" name="Google Shape;217;p36"/>
          <p:cNvSpPr/>
          <p:nvPr>
            <p:ph idx="2" type="pic"/>
          </p:nvPr>
        </p:nvSpPr>
        <p:spPr>
          <a:xfrm>
            <a:off x="1224650" y="2088671"/>
            <a:ext cx="413400" cy="413400"/>
          </a:xfrm>
          <a:prstGeom prst="rect">
            <a:avLst/>
          </a:prstGeom>
          <a:noFill/>
          <a:ln>
            <a:noFill/>
          </a:ln>
        </p:spPr>
      </p:sp>
      <p:sp>
        <p:nvSpPr>
          <p:cNvPr id="218" name="Google Shape;218;p36"/>
          <p:cNvSpPr/>
          <p:nvPr>
            <p:ph idx="3" type="pic"/>
          </p:nvPr>
        </p:nvSpPr>
        <p:spPr>
          <a:xfrm>
            <a:off x="3105050" y="2088671"/>
            <a:ext cx="413400" cy="413400"/>
          </a:xfrm>
          <a:prstGeom prst="rect">
            <a:avLst/>
          </a:prstGeom>
          <a:noFill/>
          <a:ln>
            <a:noFill/>
          </a:ln>
        </p:spPr>
      </p:sp>
      <p:sp>
        <p:nvSpPr>
          <p:cNvPr id="219" name="Google Shape;219;p36"/>
          <p:cNvSpPr/>
          <p:nvPr>
            <p:ph idx="4" type="pic"/>
          </p:nvPr>
        </p:nvSpPr>
        <p:spPr>
          <a:xfrm>
            <a:off x="4998488" y="2088671"/>
            <a:ext cx="413400" cy="413400"/>
          </a:xfrm>
          <a:prstGeom prst="rect">
            <a:avLst/>
          </a:prstGeom>
          <a:noFill/>
          <a:ln>
            <a:noFill/>
          </a:ln>
        </p:spPr>
      </p:sp>
      <p:sp>
        <p:nvSpPr>
          <p:cNvPr id="220" name="Google Shape;220;p36"/>
          <p:cNvSpPr/>
          <p:nvPr>
            <p:ph idx="5" type="pic"/>
          </p:nvPr>
        </p:nvSpPr>
        <p:spPr>
          <a:xfrm>
            <a:off x="6891938" y="2088671"/>
            <a:ext cx="413400" cy="413400"/>
          </a:xfrm>
          <a:prstGeom prst="rect">
            <a:avLst/>
          </a:prstGeom>
          <a:noFill/>
          <a:ln>
            <a:noFill/>
          </a:ln>
        </p:spPr>
      </p:sp>
      <p:sp>
        <p:nvSpPr>
          <p:cNvPr id="221" name="Google Shape;221;p36"/>
          <p:cNvSpPr txBox="1"/>
          <p:nvPr>
            <p:ph idx="1" type="body"/>
          </p:nvPr>
        </p:nvSpPr>
        <p:spPr>
          <a:xfrm>
            <a:off x="700775" y="4573925"/>
            <a:ext cx="53064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V2">
  <p:cSld name="CUSTOM_9">
    <p:spTree>
      <p:nvGrpSpPr>
        <p:cNvPr id="222" name="Shape 222"/>
        <p:cNvGrpSpPr/>
        <p:nvPr/>
      </p:nvGrpSpPr>
      <p:grpSpPr>
        <a:xfrm>
          <a:off x="0" y="0"/>
          <a:ext cx="0" cy="0"/>
          <a:chOff x="0" y="0"/>
          <a:chExt cx="0" cy="0"/>
        </a:xfrm>
      </p:grpSpPr>
      <p:sp>
        <p:nvSpPr>
          <p:cNvPr id="223" name="Google Shape;223;p37"/>
          <p:cNvSpPr txBox="1"/>
          <p:nvPr>
            <p:ph type="title"/>
          </p:nvPr>
        </p:nvSpPr>
        <p:spPr>
          <a:xfrm>
            <a:off x="640336" y="3853289"/>
            <a:ext cx="5339700" cy="86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 name="Google Shape;224;p37"/>
          <p:cNvSpPr txBox="1"/>
          <p:nvPr>
            <p:ph idx="1" type="body"/>
          </p:nvPr>
        </p:nvSpPr>
        <p:spPr>
          <a:xfrm>
            <a:off x="700775" y="4573925"/>
            <a:ext cx="53064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arterly Calendar">
  <p:cSld name="CUSTOM_10">
    <p:bg>
      <p:bgPr>
        <a:solidFill>
          <a:schemeClr val="lt1"/>
        </a:solidFill>
      </p:bgPr>
    </p:bg>
    <p:spTree>
      <p:nvGrpSpPr>
        <p:cNvPr id="225" name="Shape 225"/>
        <p:cNvGrpSpPr/>
        <p:nvPr/>
      </p:nvGrpSpPr>
      <p:grpSpPr>
        <a:xfrm>
          <a:off x="0" y="0"/>
          <a:ext cx="0" cy="0"/>
          <a:chOff x="0" y="0"/>
          <a:chExt cx="0" cy="0"/>
        </a:xfrm>
      </p:grpSpPr>
      <p:sp>
        <p:nvSpPr>
          <p:cNvPr id="226" name="Google Shape;226;p38"/>
          <p:cNvSpPr/>
          <p:nvPr/>
        </p:nvSpPr>
        <p:spPr>
          <a:xfrm>
            <a:off x="4700100" y="0"/>
            <a:ext cx="44439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8"/>
          <p:cNvSpPr txBox="1"/>
          <p:nvPr>
            <p:ph idx="1" type="body"/>
          </p:nvPr>
        </p:nvSpPr>
        <p:spPr>
          <a:xfrm>
            <a:off x="687900" y="292725"/>
            <a:ext cx="32331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1pPr>
            <a:lvl2pPr indent="-266700" lvl="1" marL="9144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2pPr>
            <a:lvl3pPr indent="-266700" lvl="2" marL="13716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3pPr>
            <a:lvl4pPr indent="-266700" lvl="3" marL="18288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4pPr>
            <a:lvl5pPr indent="-266700" lvl="4" marL="22860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5pPr>
            <a:lvl6pPr indent="-266700" lvl="5" marL="27432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6pPr>
            <a:lvl7pPr indent="-266700" lvl="6" marL="32004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7pPr>
            <a:lvl8pPr indent="-266700" lvl="7" marL="36576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8pPr>
            <a:lvl9pPr indent="-266700" lvl="8" marL="41148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9pPr>
          </a:lstStyle>
          <a:p/>
        </p:txBody>
      </p:sp>
      <p:sp>
        <p:nvSpPr>
          <p:cNvPr id="228" name="Google Shape;228;p38"/>
          <p:cNvSpPr txBox="1"/>
          <p:nvPr>
            <p:ph idx="2" type="subTitle"/>
          </p:nvPr>
        </p:nvSpPr>
        <p:spPr>
          <a:xfrm>
            <a:off x="689050" y="531800"/>
            <a:ext cx="1507200" cy="268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29" name="Google Shape;229;p38"/>
          <p:cNvSpPr/>
          <p:nvPr>
            <p:ph idx="3" type="pic"/>
          </p:nvPr>
        </p:nvSpPr>
        <p:spPr>
          <a:xfrm>
            <a:off x="5299922" y="644675"/>
            <a:ext cx="273600" cy="273600"/>
          </a:xfrm>
          <a:prstGeom prst="rect">
            <a:avLst/>
          </a:prstGeom>
          <a:noFill/>
          <a:ln>
            <a:noFill/>
          </a:ln>
        </p:spPr>
      </p:sp>
      <p:sp>
        <p:nvSpPr>
          <p:cNvPr id="230" name="Google Shape;230;p38"/>
          <p:cNvSpPr/>
          <p:nvPr>
            <p:ph idx="4" type="pic"/>
          </p:nvPr>
        </p:nvSpPr>
        <p:spPr>
          <a:xfrm>
            <a:off x="5299922" y="1678237"/>
            <a:ext cx="273600" cy="273600"/>
          </a:xfrm>
          <a:prstGeom prst="rect">
            <a:avLst/>
          </a:prstGeom>
          <a:noFill/>
          <a:ln>
            <a:noFill/>
          </a:ln>
        </p:spPr>
      </p:sp>
      <p:sp>
        <p:nvSpPr>
          <p:cNvPr id="231" name="Google Shape;231;p38"/>
          <p:cNvSpPr txBox="1"/>
          <p:nvPr>
            <p:ph idx="5" type="body"/>
          </p:nvPr>
        </p:nvSpPr>
        <p:spPr>
          <a:xfrm>
            <a:off x="5529550" y="557100"/>
            <a:ext cx="3091500" cy="268500"/>
          </a:xfrm>
          <a:prstGeom prst="rect">
            <a:avLst/>
          </a:prstGeom>
        </p:spPr>
        <p:txBody>
          <a:bodyPr anchorCtr="0" anchor="t" bIns="91425" lIns="91425" spcFirstLastPara="1" rIns="91425" wrap="square" tIns="91425">
            <a:no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232" name="Google Shape;232;p38"/>
          <p:cNvSpPr txBox="1"/>
          <p:nvPr>
            <p:ph idx="6" type="body"/>
          </p:nvPr>
        </p:nvSpPr>
        <p:spPr>
          <a:xfrm>
            <a:off x="5529554" y="678452"/>
            <a:ext cx="3091500" cy="682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ExtraLight"/>
              <a:buChar char="●"/>
              <a:defRPr sz="1200">
                <a:latin typeface="Lexend ExtraLight"/>
                <a:ea typeface="Lexend ExtraLight"/>
                <a:cs typeface="Lexend ExtraLight"/>
                <a:sym typeface="Lexend ExtraLight"/>
              </a:defRPr>
            </a:lvl1pPr>
            <a:lvl2pPr indent="-304800" lvl="1" marL="914400">
              <a:spcBef>
                <a:spcPts val="0"/>
              </a:spcBef>
              <a:spcAft>
                <a:spcPts val="0"/>
              </a:spcAft>
              <a:buSzPts val="1200"/>
              <a:buFont typeface="Lexend ExtraLight"/>
              <a:buChar char="○"/>
              <a:defRPr sz="1200">
                <a:latin typeface="Lexend ExtraLight"/>
                <a:ea typeface="Lexend ExtraLight"/>
                <a:cs typeface="Lexend ExtraLight"/>
                <a:sym typeface="Lexend ExtraLight"/>
              </a:defRPr>
            </a:lvl2pPr>
            <a:lvl3pPr indent="-304800" lvl="2" marL="1371600">
              <a:spcBef>
                <a:spcPts val="0"/>
              </a:spcBef>
              <a:spcAft>
                <a:spcPts val="0"/>
              </a:spcAft>
              <a:buSzPts val="1200"/>
              <a:buFont typeface="Lexend ExtraLight"/>
              <a:buChar char="■"/>
              <a:defRPr sz="1200">
                <a:latin typeface="Lexend ExtraLight"/>
                <a:ea typeface="Lexend ExtraLight"/>
                <a:cs typeface="Lexend ExtraLight"/>
                <a:sym typeface="Lexend ExtraLight"/>
              </a:defRPr>
            </a:lvl3pPr>
            <a:lvl4pPr indent="-304800" lvl="3" marL="1828800">
              <a:spcBef>
                <a:spcPts val="0"/>
              </a:spcBef>
              <a:spcAft>
                <a:spcPts val="0"/>
              </a:spcAft>
              <a:buSzPts val="1200"/>
              <a:buFont typeface="Lexend ExtraLight"/>
              <a:buChar char="●"/>
              <a:defRPr sz="1200">
                <a:latin typeface="Lexend ExtraLight"/>
                <a:ea typeface="Lexend ExtraLight"/>
                <a:cs typeface="Lexend ExtraLight"/>
                <a:sym typeface="Lexend ExtraLight"/>
              </a:defRPr>
            </a:lvl4pPr>
            <a:lvl5pPr indent="-304800" lvl="4" marL="2286000">
              <a:spcBef>
                <a:spcPts val="0"/>
              </a:spcBef>
              <a:spcAft>
                <a:spcPts val="0"/>
              </a:spcAft>
              <a:buSzPts val="1200"/>
              <a:buFont typeface="Lexend ExtraLight"/>
              <a:buChar char="○"/>
              <a:defRPr>
                <a:latin typeface="Lexend ExtraLight"/>
                <a:ea typeface="Lexend ExtraLight"/>
                <a:cs typeface="Lexend ExtraLight"/>
                <a:sym typeface="Lexend ExtraLight"/>
              </a:defRPr>
            </a:lvl5pPr>
            <a:lvl6pPr indent="-304800" lvl="5" marL="2743200">
              <a:spcBef>
                <a:spcPts val="0"/>
              </a:spcBef>
              <a:spcAft>
                <a:spcPts val="0"/>
              </a:spcAft>
              <a:buSzPts val="1200"/>
              <a:buFont typeface="Lexend ExtraLight"/>
              <a:buChar char="■"/>
              <a:defRPr sz="1200">
                <a:latin typeface="Lexend ExtraLight"/>
                <a:ea typeface="Lexend ExtraLight"/>
                <a:cs typeface="Lexend ExtraLight"/>
                <a:sym typeface="Lexend ExtraLight"/>
              </a:defRPr>
            </a:lvl6pPr>
            <a:lvl7pPr indent="-304800" lvl="6" marL="3200400">
              <a:spcBef>
                <a:spcPts val="0"/>
              </a:spcBef>
              <a:spcAft>
                <a:spcPts val="0"/>
              </a:spcAft>
              <a:buSzPts val="1200"/>
              <a:buFont typeface="Lexend ExtraLight"/>
              <a:buChar char="●"/>
              <a:defRPr sz="1200">
                <a:latin typeface="Lexend ExtraLight"/>
                <a:ea typeface="Lexend ExtraLight"/>
                <a:cs typeface="Lexend ExtraLight"/>
                <a:sym typeface="Lexend ExtraLight"/>
              </a:defRPr>
            </a:lvl7pPr>
            <a:lvl8pPr indent="-304800" lvl="7" marL="3657600">
              <a:spcBef>
                <a:spcPts val="0"/>
              </a:spcBef>
              <a:spcAft>
                <a:spcPts val="0"/>
              </a:spcAft>
              <a:buSzPts val="1200"/>
              <a:buFont typeface="Lexend ExtraLight"/>
              <a:buChar char="○"/>
              <a:defRPr sz="1200">
                <a:latin typeface="Lexend ExtraLight"/>
                <a:ea typeface="Lexend ExtraLight"/>
                <a:cs typeface="Lexend ExtraLight"/>
                <a:sym typeface="Lexend ExtraLight"/>
              </a:defRPr>
            </a:lvl8pPr>
            <a:lvl9pPr indent="-304800" lvl="8" marL="4114800">
              <a:spcBef>
                <a:spcPts val="0"/>
              </a:spcBef>
              <a:spcAft>
                <a:spcPts val="0"/>
              </a:spcAft>
              <a:buSzPts val="1200"/>
              <a:buFont typeface="Lexend ExtraLight"/>
              <a:buChar char="■"/>
              <a:defRPr sz="1200">
                <a:latin typeface="Lexend ExtraLight"/>
                <a:ea typeface="Lexend ExtraLight"/>
                <a:cs typeface="Lexend ExtraLight"/>
                <a:sym typeface="Lexend ExtraLight"/>
              </a:defRPr>
            </a:lvl9pPr>
          </a:lstStyle>
          <a:p/>
        </p:txBody>
      </p:sp>
      <p:sp>
        <p:nvSpPr>
          <p:cNvPr id="233" name="Google Shape;233;p38"/>
          <p:cNvSpPr txBox="1"/>
          <p:nvPr>
            <p:ph idx="7" type="body"/>
          </p:nvPr>
        </p:nvSpPr>
        <p:spPr>
          <a:xfrm>
            <a:off x="5529550" y="1636031"/>
            <a:ext cx="3091500" cy="268500"/>
          </a:xfrm>
          <a:prstGeom prst="rect">
            <a:avLst/>
          </a:prstGeom>
        </p:spPr>
        <p:txBody>
          <a:bodyPr anchorCtr="0" anchor="t" bIns="91425" lIns="91425" spcFirstLastPara="1" rIns="91425" wrap="square" tIns="91425">
            <a:no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234" name="Google Shape;234;p38"/>
          <p:cNvSpPr txBox="1"/>
          <p:nvPr>
            <p:ph idx="8" type="body"/>
          </p:nvPr>
        </p:nvSpPr>
        <p:spPr>
          <a:xfrm>
            <a:off x="5529554" y="1757384"/>
            <a:ext cx="3091500" cy="682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ExtraLight"/>
              <a:buChar char="●"/>
              <a:defRPr sz="1200">
                <a:latin typeface="Lexend ExtraLight"/>
                <a:ea typeface="Lexend ExtraLight"/>
                <a:cs typeface="Lexend ExtraLight"/>
                <a:sym typeface="Lexend ExtraLight"/>
              </a:defRPr>
            </a:lvl1pPr>
            <a:lvl2pPr indent="-304800" lvl="1" marL="914400">
              <a:spcBef>
                <a:spcPts val="0"/>
              </a:spcBef>
              <a:spcAft>
                <a:spcPts val="0"/>
              </a:spcAft>
              <a:buSzPts val="1200"/>
              <a:buFont typeface="Lexend ExtraLight"/>
              <a:buChar char="○"/>
              <a:defRPr sz="1200">
                <a:latin typeface="Lexend ExtraLight"/>
                <a:ea typeface="Lexend ExtraLight"/>
                <a:cs typeface="Lexend ExtraLight"/>
                <a:sym typeface="Lexend ExtraLight"/>
              </a:defRPr>
            </a:lvl2pPr>
            <a:lvl3pPr indent="-304800" lvl="2" marL="1371600">
              <a:spcBef>
                <a:spcPts val="0"/>
              </a:spcBef>
              <a:spcAft>
                <a:spcPts val="0"/>
              </a:spcAft>
              <a:buSzPts val="1200"/>
              <a:buFont typeface="Lexend ExtraLight"/>
              <a:buChar char="■"/>
              <a:defRPr sz="1200">
                <a:latin typeface="Lexend ExtraLight"/>
                <a:ea typeface="Lexend ExtraLight"/>
                <a:cs typeface="Lexend ExtraLight"/>
                <a:sym typeface="Lexend ExtraLight"/>
              </a:defRPr>
            </a:lvl3pPr>
            <a:lvl4pPr indent="-304800" lvl="3" marL="1828800">
              <a:spcBef>
                <a:spcPts val="0"/>
              </a:spcBef>
              <a:spcAft>
                <a:spcPts val="0"/>
              </a:spcAft>
              <a:buSzPts val="1200"/>
              <a:buFont typeface="Lexend ExtraLight"/>
              <a:buChar char="●"/>
              <a:defRPr sz="1200">
                <a:latin typeface="Lexend ExtraLight"/>
                <a:ea typeface="Lexend ExtraLight"/>
                <a:cs typeface="Lexend ExtraLight"/>
                <a:sym typeface="Lexend ExtraLight"/>
              </a:defRPr>
            </a:lvl4pPr>
            <a:lvl5pPr indent="-304800" lvl="4" marL="2286000">
              <a:spcBef>
                <a:spcPts val="0"/>
              </a:spcBef>
              <a:spcAft>
                <a:spcPts val="0"/>
              </a:spcAft>
              <a:buSzPts val="1200"/>
              <a:buFont typeface="Lexend ExtraLight"/>
              <a:buChar char="○"/>
              <a:defRPr>
                <a:latin typeface="Lexend ExtraLight"/>
                <a:ea typeface="Lexend ExtraLight"/>
                <a:cs typeface="Lexend ExtraLight"/>
                <a:sym typeface="Lexend ExtraLight"/>
              </a:defRPr>
            </a:lvl5pPr>
            <a:lvl6pPr indent="-304800" lvl="5" marL="2743200">
              <a:spcBef>
                <a:spcPts val="0"/>
              </a:spcBef>
              <a:spcAft>
                <a:spcPts val="0"/>
              </a:spcAft>
              <a:buSzPts val="1200"/>
              <a:buFont typeface="Lexend ExtraLight"/>
              <a:buChar char="■"/>
              <a:defRPr sz="1200">
                <a:latin typeface="Lexend ExtraLight"/>
                <a:ea typeface="Lexend ExtraLight"/>
                <a:cs typeface="Lexend ExtraLight"/>
                <a:sym typeface="Lexend ExtraLight"/>
              </a:defRPr>
            </a:lvl6pPr>
            <a:lvl7pPr indent="-304800" lvl="6" marL="3200400">
              <a:spcBef>
                <a:spcPts val="0"/>
              </a:spcBef>
              <a:spcAft>
                <a:spcPts val="0"/>
              </a:spcAft>
              <a:buSzPts val="1200"/>
              <a:buFont typeface="Lexend ExtraLight"/>
              <a:buChar char="●"/>
              <a:defRPr sz="1200">
                <a:latin typeface="Lexend ExtraLight"/>
                <a:ea typeface="Lexend ExtraLight"/>
                <a:cs typeface="Lexend ExtraLight"/>
                <a:sym typeface="Lexend ExtraLight"/>
              </a:defRPr>
            </a:lvl7pPr>
            <a:lvl8pPr indent="-304800" lvl="7" marL="3657600">
              <a:spcBef>
                <a:spcPts val="0"/>
              </a:spcBef>
              <a:spcAft>
                <a:spcPts val="0"/>
              </a:spcAft>
              <a:buSzPts val="1200"/>
              <a:buFont typeface="Lexend ExtraLight"/>
              <a:buChar char="○"/>
              <a:defRPr sz="1200">
                <a:latin typeface="Lexend ExtraLight"/>
                <a:ea typeface="Lexend ExtraLight"/>
                <a:cs typeface="Lexend ExtraLight"/>
                <a:sym typeface="Lexend ExtraLight"/>
              </a:defRPr>
            </a:lvl8pPr>
            <a:lvl9pPr indent="-304800" lvl="8" marL="4114800">
              <a:spcBef>
                <a:spcPts val="0"/>
              </a:spcBef>
              <a:spcAft>
                <a:spcPts val="0"/>
              </a:spcAft>
              <a:buSzPts val="1200"/>
              <a:buFont typeface="Lexend ExtraLight"/>
              <a:buChar char="■"/>
              <a:defRPr sz="1200">
                <a:latin typeface="Lexend ExtraLight"/>
                <a:ea typeface="Lexend ExtraLight"/>
                <a:cs typeface="Lexend ExtraLight"/>
                <a:sym typeface="Lexend ExtraLight"/>
              </a:defRPr>
            </a:lvl9pPr>
          </a:lstStyle>
          <a:p/>
        </p:txBody>
      </p:sp>
      <p:sp>
        <p:nvSpPr>
          <p:cNvPr id="235" name="Google Shape;235;p38"/>
          <p:cNvSpPr/>
          <p:nvPr>
            <p:ph idx="9" type="pic"/>
          </p:nvPr>
        </p:nvSpPr>
        <p:spPr>
          <a:xfrm>
            <a:off x="5299922" y="2765266"/>
            <a:ext cx="273600" cy="273600"/>
          </a:xfrm>
          <a:prstGeom prst="rect">
            <a:avLst/>
          </a:prstGeom>
          <a:noFill/>
          <a:ln>
            <a:noFill/>
          </a:ln>
        </p:spPr>
      </p:sp>
      <p:sp>
        <p:nvSpPr>
          <p:cNvPr id="236" name="Google Shape;236;p38"/>
          <p:cNvSpPr txBox="1"/>
          <p:nvPr>
            <p:ph idx="13" type="body"/>
          </p:nvPr>
        </p:nvSpPr>
        <p:spPr>
          <a:xfrm>
            <a:off x="5529550" y="2723054"/>
            <a:ext cx="3091500" cy="268500"/>
          </a:xfrm>
          <a:prstGeom prst="rect">
            <a:avLst/>
          </a:prstGeom>
        </p:spPr>
        <p:txBody>
          <a:bodyPr anchorCtr="0" anchor="t" bIns="91425" lIns="91425" spcFirstLastPara="1" rIns="91425" wrap="square" tIns="91425">
            <a:no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237" name="Google Shape;237;p38"/>
          <p:cNvSpPr txBox="1"/>
          <p:nvPr>
            <p:ph idx="14" type="body"/>
          </p:nvPr>
        </p:nvSpPr>
        <p:spPr>
          <a:xfrm>
            <a:off x="5529554" y="2844406"/>
            <a:ext cx="3091500" cy="682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ExtraLight"/>
              <a:buChar char="●"/>
              <a:defRPr sz="1200">
                <a:latin typeface="Lexend ExtraLight"/>
                <a:ea typeface="Lexend ExtraLight"/>
                <a:cs typeface="Lexend ExtraLight"/>
                <a:sym typeface="Lexend ExtraLight"/>
              </a:defRPr>
            </a:lvl1pPr>
            <a:lvl2pPr indent="-304800" lvl="1" marL="914400">
              <a:spcBef>
                <a:spcPts val="0"/>
              </a:spcBef>
              <a:spcAft>
                <a:spcPts val="0"/>
              </a:spcAft>
              <a:buSzPts val="1200"/>
              <a:buFont typeface="Lexend ExtraLight"/>
              <a:buChar char="○"/>
              <a:defRPr sz="1200">
                <a:latin typeface="Lexend ExtraLight"/>
                <a:ea typeface="Lexend ExtraLight"/>
                <a:cs typeface="Lexend ExtraLight"/>
                <a:sym typeface="Lexend ExtraLight"/>
              </a:defRPr>
            </a:lvl2pPr>
            <a:lvl3pPr indent="-304800" lvl="2" marL="1371600">
              <a:spcBef>
                <a:spcPts val="0"/>
              </a:spcBef>
              <a:spcAft>
                <a:spcPts val="0"/>
              </a:spcAft>
              <a:buSzPts val="1200"/>
              <a:buFont typeface="Lexend ExtraLight"/>
              <a:buChar char="■"/>
              <a:defRPr sz="1200">
                <a:latin typeface="Lexend ExtraLight"/>
                <a:ea typeface="Lexend ExtraLight"/>
                <a:cs typeface="Lexend ExtraLight"/>
                <a:sym typeface="Lexend ExtraLight"/>
              </a:defRPr>
            </a:lvl3pPr>
            <a:lvl4pPr indent="-304800" lvl="3" marL="1828800">
              <a:spcBef>
                <a:spcPts val="0"/>
              </a:spcBef>
              <a:spcAft>
                <a:spcPts val="0"/>
              </a:spcAft>
              <a:buSzPts val="1200"/>
              <a:buFont typeface="Lexend ExtraLight"/>
              <a:buChar char="●"/>
              <a:defRPr sz="1200">
                <a:latin typeface="Lexend ExtraLight"/>
                <a:ea typeface="Lexend ExtraLight"/>
                <a:cs typeface="Lexend ExtraLight"/>
                <a:sym typeface="Lexend ExtraLight"/>
              </a:defRPr>
            </a:lvl4pPr>
            <a:lvl5pPr indent="-304800" lvl="4" marL="2286000">
              <a:spcBef>
                <a:spcPts val="0"/>
              </a:spcBef>
              <a:spcAft>
                <a:spcPts val="0"/>
              </a:spcAft>
              <a:buSzPts val="1200"/>
              <a:buFont typeface="Lexend ExtraLight"/>
              <a:buChar char="○"/>
              <a:defRPr>
                <a:latin typeface="Lexend ExtraLight"/>
                <a:ea typeface="Lexend ExtraLight"/>
                <a:cs typeface="Lexend ExtraLight"/>
                <a:sym typeface="Lexend ExtraLight"/>
              </a:defRPr>
            </a:lvl5pPr>
            <a:lvl6pPr indent="-304800" lvl="5" marL="2743200">
              <a:spcBef>
                <a:spcPts val="0"/>
              </a:spcBef>
              <a:spcAft>
                <a:spcPts val="0"/>
              </a:spcAft>
              <a:buSzPts val="1200"/>
              <a:buFont typeface="Lexend ExtraLight"/>
              <a:buChar char="■"/>
              <a:defRPr sz="1200">
                <a:latin typeface="Lexend ExtraLight"/>
                <a:ea typeface="Lexend ExtraLight"/>
                <a:cs typeface="Lexend ExtraLight"/>
                <a:sym typeface="Lexend ExtraLight"/>
              </a:defRPr>
            </a:lvl6pPr>
            <a:lvl7pPr indent="-304800" lvl="6" marL="3200400">
              <a:spcBef>
                <a:spcPts val="0"/>
              </a:spcBef>
              <a:spcAft>
                <a:spcPts val="0"/>
              </a:spcAft>
              <a:buSzPts val="1200"/>
              <a:buFont typeface="Lexend ExtraLight"/>
              <a:buChar char="●"/>
              <a:defRPr sz="1200">
                <a:latin typeface="Lexend ExtraLight"/>
                <a:ea typeface="Lexend ExtraLight"/>
                <a:cs typeface="Lexend ExtraLight"/>
                <a:sym typeface="Lexend ExtraLight"/>
              </a:defRPr>
            </a:lvl7pPr>
            <a:lvl8pPr indent="-304800" lvl="7" marL="3657600">
              <a:spcBef>
                <a:spcPts val="0"/>
              </a:spcBef>
              <a:spcAft>
                <a:spcPts val="0"/>
              </a:spcAft>
              <a:buSzPts val="1200"/>
              <a:buFont typeface="Lexend ExtraLight"/>
              <a:buChar char="○"/>
              <a:defRPr sz="1200">
                <a:latin typeface="Lexend ExtraLight"/>
                <a:ea typeface="Lexend ExtraLight"/>
                <a:cs typeface="Lexend ExtraLight"/>
                <a:sym typeface="Lexend ExtraLight"/>
              </a:defRPr>
            </a:lvl8pPr>
            <a:lvl9pPr indent="-304800" lvl="8" marL="4114800">
              <a:spcBef>
                <a:spcPts val="0"/>
              </a:spcBef>
              <a:spcAft>
                <a:spcPts val="0"/>
              </a:spcAft>
              <a:buSzPts val="1200"/>
              <a:buFont typeface="Lexend ExtraLight"/>
              <a:buChar char="■"/>
              <a:defRPr sz="1200">
                <a:latin typeface="Lexend ExtraLight"/>
                <a:ea typeface="Lexend ExtraLight"/>
                <a:cs typeface="Lexend ExtraLight"/>
                <a:sym typeface="Lexend ExtraLight"/>
              </a:defRPr>
            </a:lvl9pPr>
          </a:lstStyle>
          <a:p/>
        </p:txBody>
      </p:sp>
      <p:sp>
        <p:nvSpPr>
          <p:cNvPr id="238" name="Google Shape;238;p38"/>
          <p:cNvSpPr/>
          <p:nvPr>
            <p:ph idx="15" type="pic"/>
          </p:nvPr>
        </p:nvSpPr>
        <p:spPr>
          <a:xfrm>
            <a:off x="5299922" y="3852616"/>
            <a:ext cx="273600" cy="273600"/>
          </a:xfrm>
          <a:prstGeom prst="rect">
            <a:avLst/>
          </a:prstGeom>
          <a:noFill/>
          <a:ln>
            <a:noFill/>
          </a:ln>
        </p:spPr>
      </p:sp>
      <p:sp>
        <p:nvSpPr>
          <p:cNvPr id="239" name="Google Shape;239;p38"/>
          <p:cNvSpPr txBox="1"/>
          <p:nvPr>
            <p:ph idx="16" type="body"/>
          </p:nvPr>
        </p:nvSpPr>
        <p:spPr>
          <a:xfrm>
            <a:off x="5529550" y="3810398"/>
            <a:ext cx="3091500" cy="268500"/>
          </a:xfrm>
          <a:prstGeom prst="rect">
            <a:avLst/>
          </a:prstGeom>
        </p:spPr>
        <p:txBody>
          <a:bodyPr anchorCtr="0" anchor="t" bIns="91425" lIns="91425" spcFirstLastPara="1" rIns="91425" wrap="square" tIns="91425">
            <a:no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240" name="Google Shape;240;p38"/>
          <p:cNvSpPr txBox="1"/>
          <p:nvPr>
            <p:ph idx="17" type="body"/>
          </p:nvPr>
        </p:nvSpPr>
        <p:spPr>
          <a:xfrm>
            <a:off x="5529554" y="3931751"/>
            <a:ext cx="3091500" cy="682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ExtraLight"/>
              <a:buChar char="●"/>
              <a:defRPr sz="1200">
                <a:latin typeface="Lexend ExtraLight"/>
                <a:ea typeface="Lexend ExtraLight"/>
                <a:cs typeface="Lexend ExtraLight"/>
                <a:sym typeface="Lexend ExtraLight"/>
              </a:defRPr>
            </a:lvl1pPr>
            <a:lvl2pPr indent="-304800" lvl="1" marL="914400">
              <a:spcBef>
                <a:spcPts val="0"/>
              </a:spcBef>
              <a:spcAft>
                <a:spcPts val="0"/>
              </a:spcAft>
              <a:buSzPts val="1200"/>
              <a:buFont typeface="Lexend ExtraLight"/>
              <a:buChar char="○"/>
              <a:defRPr sz="1200">
                <a:latin typeface="Lexend ExtraLight"/>
                <a:ea typeface="Lexend ExtraLight"/>
                <a:cs typeface="Lexend ExtraLight"/>
                <a:sym typeface="Lexend ExtraLight"/>
              </a:defRPr>
            </a:lvl2pPr>
            <a:lvl3pPr indent="-304800" lvl="2" marL="1371600">
              <a:spcBef>
                <a:spcPts val="0"/>
              </a:spcBef>
              <a:spcAft>
                <a:spcPts val="0"/>
              </a:spcAft>
              <a:buSzPts val="1200"/>
              <a:buFont typeface="Lexend ExtraLight"/>
              <a:buChar char="■"/>
              <a:defRPr sz="1200">
                <a:latin typeface="Lexend ExtraLight"/>
                <a:ea typeface="Lexend ExtraLight"/>
                <a:cs typeface="Lexend ExtraLight"/>
                <a:sym typeface="Lexend ExtraLight"/>
              </a:defRPr>
            </a:lvl3pPr>
            <a:lvl4pPr indent="-304800" lvl="3" marL="1828800">
              <a:spcBef>
                <a:spcPts val="0"/>
              </a:spcBef>
              <a:spcAft>
                <a:spcPts val="0"/>
              </a:spcAft>
              <a:buSzPts val="1200"/>
              <a:buFont typeface="Lexend ExtraLight"/>
              <a:buChar char="●"/>
              <a:defRPr sz="1200">
                <a:latin typeface="Lexend ExtraLight"/>
                <a:ea typeface="Lexend ExtraLight"/>
                <a:cs typeface="Lexend ExtraLight"/>
                <a:sym typeface="Lexend ExtraLight"/>
              </a:defRPr>
            </a:lvl4pPr>
            <a:lvl5pPr indent="-304800" lvl="4" marL="2286000">
              <a:spcBef>
                <a:spcPts val="0"/>
              </a:spcBef>
              <a:spcAft>
                <a:spcPts val="0"/>
              </a:spcAft>
              <a:buSzPts val="1200"/>
              <a:buFont typeface="Lexend ExtraLight"/>
              <a:buChar char="○"/>
              <a:defRPr>
                <a:latin typeface="Lexend ExtraLight"/>
                <a:ea typeface="Lexend ExtraLight"/>
                <a:cs typeface="Lexend ExtraLight"/>
                <a:sym typeface="Lexend ExtraLight"/>
              </a:defRPr>
            </a:lvl5pPr>
            <a:lvl6pPr indent="-304800" lvl="5" marL="2743200">
              <a:spcBef>
                <a:spcPts val="0"/>
              </a:spcBef>
              <a:spcAft>
                <a:spcPts val="0"/>
              </a:spcAft>
              <a:buSzPts val="1200"/>
              <a:buFont typeface="Lexend ExtraLight"/>
              <a:buChar char="■"/>
              <a:defRPr sz="1200">
                <a:latin typeface="Lexend ExtraLight"/>
                <a:ea typeface="Lexend ExtraLight"/>
                <a:cs typeface="Lexend ExtraLight"/>
                <a:sym typeface="Lexend ExtraLight"/>
              </a:defRPr>
            </a:lvl6pPr>
            <a:lvl7pPr indent="-304800" lvl="6" marL="3200400">
              <a:spcBef>
                <a:spcPts val="0"/>
              </a:spcBef>
              <a:spcAft>
                <a:spcPts val="0"/>
              </a:spcAft>
              <a:buSzPts val="1200"/>
              <a:buFont typeface="Lexend ExtraLight"/>
              <a:buChar char="●"/>
              <a:defRPr sz="1200">
                <a:latin typeface="Lexend ExtraLight"/>
                <a:ea typeface="Lexend ExtraLight"/>
                <a:cs typeface="Lexend ExtraLight"/>
                <a:sym typeface="Lexend ExtraLight"/>
              </a:defRPr>
            </a:lvl7pPr>
            <a:lvl8pPr indent="-304800" lvl="7" marL="3657600">
              <a:spcBef>
                <a:spcPts val="0"/>
              </a:spcBef>
              <a:spcAft>
                <a:spcPts val="0"/>
              </a:spcAft>
              <a:buSzPts val="1200"/>
              <a:buFont typeface="Lexend ExtraLight"/>
              <a:buChar char="○"/>
              <a:defRPr sz="1200">
                <a:latin typeface="Lexend ExtraLight"/>
                <a:ea typeface="Lexend ExtraLight"/>
                <a:cs typeface="Lexend ExtraLight"/>
                <a:sym typeface="Lexend ExtraLight"/>
              </a:defRPr>
            </a:lvl8pPr>
            <a:lvl9pPr indent="-304800" lvl="8" marL="4114800">
              <a:spcBef>
                <a:spcPts val="0"/>
              </a:spcBef>
              <a:spcAft>
                <a:spcPts val="0"/>
              </a:spcAft>
              <a:buSzPts val="1200"/>
              <a:buFont typeface="Lexend ExtraLight"/>
              <a:buChar char="■"/>
              <a:defRPr sz="1200">
                <a:latin typeface="Lexend ExtraLight"/>
                <a:ea typeface="Lexend ExtraLight"/>
                <a:cs typeface="Lexend ExtraLight"/>
                <a:sym typeface="Lexend ExtraLight"/>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rds">
  <p:cSld name="CUSTOM_11">
    <p:bg>
      <p:bgPr>
        <a:solidFill>
          <a:schemeClr val="accent3"/>
        </a:solidFill>
      </p:bgPr>
    </p:bg>
    <p:spTree>
      <p:nvGrpSpPr>
        <p:cNvPr id="241" name="Shape 241"/>
        <p:cNvGrpSpPr/>
        <p:nvPr/>
      </p:nvGrpSpPr>
      <p:grpSpPr>
        <a:xfrm>
          <a:off x="0" y="0"/>
          <a:ext cx="0" cy="0"/>
          <a:chOff x="0" y="0"/>
          <a:chExt cx="0" cy="0"/>
        </a:xfrm>
      </p:grpSpPr>
      <p:sp>
        <p:nvSpPr>
          <p:cNvPr id="242" name="Google Shape;242;p39"/>
          <p:cNvSpPr txBox="1"/>
          <p:nvPr>
            <p:ph idx="1" type="body"/>
          </p:nvPr>
        </p:nvSpPr>
        <p:spPr>
          <a:xfrm>
            <a:off x="687900" y="292725"/>
            <a:ext cx="32331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243" name="Google Shape;243;p39"/>
          <p:cNvSpPr txBox="1"/>
          <p:nvPr>
            <p:ph type="title"/>
          </p:nvPr>
        </p:nvSpPr>
        <p:spPr>
          <a:xfrm>
            <a:off x="661574" y="424278"/>
            <a:ext cx="5151300" cy="86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4" name="Google Shape;244;p39"/>
          <p:cNvSpPr txBox="1"/>
          <p:nvPr>
            <p:ph idx="2" type="body"/>
          </p:nvPr>
        </p:nvSpPr>
        <p:spPr>
          <a:xfrm>
            <a:off x="687900" y="1296524"/>
            <a:ext cx="1446000" cy="357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SemiBold"/>
              <a:buChar char="●"/>
              <a:defRPr sz="1200">
                <a:latin typeface="Lexend SemiBold"/>
                <a:ea typeface="Lexend SemiBold"/>
                <a:cs typeface="Lexend SemiBold"/>
                <a:sym typeface="Lexend SemiBold"/>
              </a:defRPr>
            </a:lvl1pPr>
            <a:lvl2pPr indent="-304800" lvl="1" marL="914400">
              <a:spcBef>
                <a:spcPts val="0"/>
              </a:spcBef>
              <a:spcAft>
                <a:spcPts val="0"/>
              </a:spcAft>
              <a:buSzPts val="1200"/>
              <a:buFont typeface="Lexend SemiBold"/>
              <a:buChar char="○"/>
              <a:defRPr sz="1200">
                <a:latin typeface="Lexend SemiBold"/>
                <a:ea typeface="Lexend SemiBold"/>
                <a:cs typeface="Lexend SemiBold"/>
                <a:sym typeface="Lexend SemiBold"/>
              </a:defRPr>
            </a:lvl2pPr>
            <a:lvl3pPr indent="-304800" lvl="2" marL="1371600">
              <a:spcBef>
                <a:spcPts val="0"/>
              </a:spcBef>
              <a:spcAft>
                <a:spcPts val="0"/>
              </a:spcAft>
              <a:buSzPts val="1200"/>
              <a:buFont typeface="Lexend SemiBold"/>
              <a:buChar char="■"/>
              <a:defRPr sz="1200">
                <a:latin typeface="Lexend SemiBold"/>
                <a:ea typeface="Lexend SemiBold"/>
                <a:cs typeface="Lexend SemiBold"/>
                <a:sym typeface="Lexend SemiBold"/>
              </a:defRPr>
            </a:lvl3pPr>
            <a:lvl4pPr indent="-304800" lvl="3" marL="1828800">
              <a:spcBef>
                <a:spcPts val="0"/>
              </a:spcBef>
              <a:spcAft>
                <a:spcPts val="0"/>
              </a:spcAft>
              <a:buSzPts val="1200"/>
              <a:buFont typeface="Lexend SemiBold"/>
              <a:buChar char="●"/>
              <a:defRPr sz="1200">
                <a:latin typeface="Lexend SemiBold"/>
                <a:ea typeface="Lexend SemiBold"/>
                <a:cs typeface="Lexend SemiBold"/>
                <a:sym typeface="Lexend SemiBold"/>
              </a:defRPr>
            </a:lvl4pPr>
            <a:lvl5pPr indent="-304800" lvl="4" marL="2286000">
              <a:spcBef>
                <a:spcPts val="0"/>
              </a:spcBef>
              <a:spcAft>
                <a:spcPts val="0"/>
              </a:spcAft>
              <a:buSzPts val="1200"/>
              <a:buFont typeface="Lexend SemiBold"/>
              <a:buChar char="○"/>
              <a:defRPr>
                <a:latin typeface="Lexend SemiBold"/>
                <a:ea typeface="Lexend SemiBold"/>
                <a:cs typeface="Lexend SemiBold"/>
                <a:sym typeface="Lexend SemiBold"/>
              </a:defRPr>
            </a:lvl5pPr>
            <a:lvl6pPr indent="-304800" lvl="5" marL="2743200">
              <a:spcBef>
                <a:spcPts val="0"/>
              </a:spcBef>
              <a:spcAft>
                <a:spcPts val="0"/>
              </a:spcAft>
              <a:buSzPts val="1200"/>
              <a:buFont typeface="Lexend SemiBold"/>
              <a:buChar char="■"/>
              <a:defRPr sz="1200">
                <a:latin typeface="Lexend SemiBold"/>
                <a:ea typeface="Lexend SemiBold"/>
                <a:cs typeface="Lexend SemiBold"/>
                <a:sym typeface="Lexend SemiBold"/>
              </a:defRPr>
            </a:lvl6pPr>
            <a:lvl7pPr indent="-304800" lvl="6" marL="3200400">
              <a:spcBef>
                <a:spcPts val="0"/>
              </a:spcBef>
              <a:spcAft>
                <a:spcPts val="0"/>
              </a:spcAft>
              <a:buSzPts val="1200"/>
              <a:buFont typeface="Lexend SemiBold"/>
              <a:buChar char="●"/>
              <a:defRPr sz="1200">
                <a:latin typeface="Lexend SemiBold"/>
                <a:ea typeface="Lexend SemiBold"/>
                <a:cs typeface="Lexend SemiBold"/>
                <a:sym typeface="Lexend SemiBold"/>
              </a:defRPr>
            </a:lvl7pPr>
            <a:lvl8pPr indent="-304800" lvl="7" marL="3657600">
              <a:spcBef>
                <a:spcPts val="0"/>
              </a:spcBef>
              <a:spcAft>
                <a:spcPts val="0"/>
              </a:spcAft>
              <a:buSzPts val="1200"/>
              <a:buFont typeface="Lexend SemiBold"/>
              <a:buChar char="○"/>
              <a:defRPr sz="1200">
                <a:latin typeface="Lexend SemiBold"/>
                <a:ea typeface="Lexend SemiBold"/>
                <a:cs typeface="Lexend SemiBold"/>
                <a:sym typeface="Lexend SemiBold"/>
              </a:defRPr>
            </a:lvl8pPr>
            <a:lvl9pPr indent="-304800" lvl="8" marL="4114800">
              <a:spcBef>
                <a:spcPts val="0"/>
              </a:spcBef>
              <a:spcAft>
                <a:spcPts val="0"/>
              </a:spcAft>
              <a:buSzPts val="1200"/>
              <a:buFont typeface="Lexend SemiBold"/>
              <a:buChar char="■"/>
              <a:defRPr sz="1200">
                <a:latin typeface="Lexend SemiBold"/>
                <a:ea typeface="Lexend SemiBold"/>
                <a:cs typeface="Lexend SemiBold"/>
                <a:sym typeface="Lexend SemiBold"/>
              </a:defRPr>
            </a:lvl9pPr>
          </a:lstStyle>
          <a:p/>
        </p:txBody>
      </p:sp>
      <p:sp>
        <p:nvSpPr>
          <p:cNvPr id="245" name="Google Shape;245;p39"/>
          <p:cNvSpPr txBox="1"/>
          <p:nvPr>
            <p:ph idx="3" type="body"/>
          </p:nvPr>
        </p:nvSpPr>
        <p:spPr>
          <a:xfrm>
            <a:off x="2262132" y="1296524"/>
            <a:ext cx="1446000" cy="357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SemiBold"/>
              <a:buChar char="●"/>
              <a:defRPr sz="1200">
                <a:latin typeface="Lexend SemiBold"/>
                <a:ea typeface="Lexend SemiBold"/>
                <a:cs typeface="Lexend SemiBold"/>
                <a:sym typeface="Lexend SemiBold"/>
              </a:defRPr>
            </a:lvl1pPr>
            <a:lvl2pPr indent="-304800" lvl="1" marL="914400">
              <a:spcBef>
                <a:spcPts val="0"/>
              </a:spcBef>
              <a:spcAft>
                <a:spcPts val="0"/>
              </a:spcAft>
              <a:buSzPts val="1200"/>
              <a:buFont typeface="Lexend SemiBold"/>
              <a:buChar char="○"/>
              <a:defRPr sz="1200">
                <a:latin typeface="Lexend SemiBold"/>
                <a:ea typeface="Lexend SemiBold"/>
                <a:cs typeface="Lexend SemiBold"/>
                <a:sym typeface="Lexend SemiBold"/>
              </a:defRPr>
            </a:lvl2pPr>
            <a:lvl3pPr indent="-304800" lvl="2" marL="1371600">
              <a:spcBef>
                <a:spcPts val="0"/>
              </a:spcBef>
              <a:spcAft>
                <a:spcPts val="0"/>
              </a:spcAft>
              <a:buSzPts val="1200"/>
              <a:buFont typeface="Lexend SemiBold"/>
              <a:buChar char="■"/>
              <a:defRPr sz="1200">
                <a:latin typeface="Lexend SemiBold"/>
                <a:ea typeface="Lexend SemiBold"/>
                <a:cs typeface="Lexend SemiBold"/>
                <a:sym typeface="Lexend SemiBold"/>
              </a:defRPr>
            </a:lvl3pPr>
            <a:lvl4pPr indent="-304800" lvl="3" marL="1828800">
              <a:spcBef>
                <a:spcPts val="0"/>
              </a:spcBef>
              <a:spcAft>
                <a:spcPts val="0"/>
              </a:spcAft>
              <a:buSzPts val="1200"/>
              <a:buFont typeface="Lexend SemiBold"/>
              <a:buChar char="●"/>
              <a:defRPr sz="1200">
                <a:latin typeface="Lexend SemiBold"/>
                <a:ea typeface="Lexend SemiBold"/>
                <a:cs typeface="Lexend SemiBold"/>
                <a:sym typeface="Lexend SemiBold"/>
              </a:defRPr>
            </a:lvl4pPr>
            <a:lvl5pPr indent="-304800" lvl="4" marL="2286000">
              <a:spcBef>
                <a:spcPts val="0"/>
              </a:spcBef>
              <a:spcAft>
                <a:spcPts val="0"/>
              </a:spcAft>
              <a:buSzPts val="1200"/>
              <a:buFont typeface="Lexend SemiBold"/>
              <a:buChar char="○"/>
              <a:defRPr>
                <a:latin typeface="Lexend SemiBold"/>
                <a:ea typeface="Lexend SemiBold"/>
                <a:cs typeface="Lexend SemiBold"/>
                <a:sym typeface="Lexend SemiBold"/>
              </a:defRPr>
            </a:lvl5pPr>
            <a:lvl6pPr indent="-304800" lvl="5" marL="2743200">
              <a:spcBef>
                <a:spcPts val="0"/>
              </a:spcBef>
              <a:spcAft>
                <a:spcPts val="0"/>
              </a:spcAft>
              <a:buSzPts val="1200"/>
              <a:buFont typeface="Lexend SemiBold"/>
              <a:buChar char="■"/>
              <a:defRPr sz="1200">
                <a:latin typeface="Lexend SemiBold"/>
                <a:ea typeface="Lexend SemiBold"/>
                <a:cs typeface="Lexend SemiBold"/>
                <a:sym typeface="Lexend SemiBold"/>
              </a:defRPr>
            </a:lvl6pPr>
            <a:lvl7pPr indent="-304800" lvl="6" marL="3200400">
              <a:spcBef>
                <a:spcPts val="0"/>
              </a:spcBef>
              <a:spcAft>
                <a:spcPts val="0"/>
              </a:spcAft>
              <a:buSzPts val="1200"/>
              <a:buFont typeface="Lexend SemiBold"/>
              <a:buChar char="●"/>
              <a:defRPr sz="1200">
                <a:latin typeface="Lexend SemiBold"/>
                <a:ea typeface="Lexend SemiBold"/>
                <a:cs typeface="Lexend SemiBold"/>
                <a:sym typeface="Lexend SemiBold"/>
              </a:defRPr>
            </a:lvl7pPr>
            <a:lvl8pPr indent="-304800" lvl="7" marL="3657600">
              <a:spcBef>
                <a:spcPts val="0"/>
              </a:spcBef>
              <a:spcAft>
                <a:spcPts val="0"/>
              </a:spcAft>
              <a:buSzPts val="1200"/>
              <a:buFont typeface="Lexend SemiBold"/>
              <a:buChar char="○"/>
              <a:defRPr sz="1200">
                <a:latin typeface="Lexend SemiBold"/>
                <a:ea typeface="Lexend SemiBold"/>
                <a:cs typeface="Lexend SemiBold"/>
                <a:sym typeface="Lexend SemiBold"/>
              </a:defRPr>
            </a:lvl8pPr>
            <a:lvl9pPr indent="-304800" lvl="8" marL="4114800">
              <a:spcBef>
                <a:spcPts val="0"/>
              </a:spcBef>
              <a:spcAft>
                <a:spcPts val="0"/>
              </a:spcAft>
              <a:buSzPts val="1200"/>
              <a:buFont typeface="Lexend SemiBold"/>
              <a:buChar char="■"/>
              <a:defRPr sz="1200">
                <a:latin typeface="Lexend SemiBold"/>
                <a:ea typeface="Lexend SemiBold"/>
                <a:cs typeface="Lexend SemiBold"/>
                <a:sym typeface="Lexend SemiBold"/>
              </a:defRPr>
            </a:lvl9pPr>
          </a:lstStyle>
          <a:p/>
        </p:txBody>
      </p:sp>
      <p:sp>
        <p:nvSpPr>
          <p:cNvPr id="246" name="Google Shape;246;p39"/>
          <p:cNvSpPr txBox="1"/>
          <p:nvPr>
            <p:ph idx="4" type="body"/>
          </p:nvPr>
        </p:nvSpPr>
        <p:spPr>
          <a:xfrm>
            <a:off x="3827041" y="1296524"/>
            <a:ext cx="1446000" cy="357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SemiBold"/>
              <a:buChar char="●"/>
              <a:defRPr sz="1200">
                <a:latin typeface="Lexend SemiBold"/>
                <a:ea typeface="Lexend SemiBold"/>
                <a:cs typeface="Lexend SemiBold"/>
                <a:sym typeface="Lexend SemiBold"/>
              </a:defRPr>
            </a:lvl1pPr>
            <a:lvl2pPr indent="-304800" lvl="1" marL="914400">
              <a:spcBef>
                <a:spcPts val="0"/>
              </a:spcBef>
              <a:spcAft>
                <a:spcPts val="0"/>
              </a:spcAft>
              <a:buSzPts val="1200"/>
              <a:buFont typeface="Lexend SemiBold"/>
              <a:buChar char="○"/>
              <a:defRPr sz="1200">
                <a:latin typeface="Lexend SemiBold"/>
                <a:ea typeface="Lexend SemiBold"/>
                <a:cs typeface="Lexend SemiBold"/>
                <a:sym typeface="Lexend SemiBold"/>
              </a:defRPr>
            </a:lvl2pPr>
            <a:lvl3pPr indent="-304800" lvl="2" marL="1371600">
              <a:spcBef>
                <a:spcPts val="0"/>
              </a:spcBef>
              <a:spcAft>
                <a:spcPts val="0"/>
              </a:spcAft>
              <a:buSzPts val="1200"/>
              <a:buFont typeface="Lexend SemiBold"/>
              <a:buChar char="■"/>
              <a:defRPr sz="1200">
                <a:latin typeface="Lexend SemiBold"/>
                <a:ea typeface="Lexend SemiBold"/>
                <a:cs typeface="Lexend SemiBold"/>
                <a:sym typeface="Lexend SemiBold"/>
              </a:defRPr>
            </a:lvl3pPr>
            <a:lvl4pPr indent="-304800" lvl="3" marL="1828800">
              <a:spcBef>
                <a:spcPts val="0"/>
              </a:spcBef>
              <a:spcAft>
                <a:spcPts val="0"/>
              </a:spcAft>
              <a:buSzPts val="1200"/>
              <a:buFont typeface="Lexend SemiBold"/>
              <a:buChar char="●"/>
              <a:defRPr sz="1200">
                <a:latin typeface="Lexend SemiBold"/>
                <a:ea typeface="Lexend SemiBold"/>
                <a:cs typeface="Lexend SemiBold"/>
                <a:sym typeface="Lexend SemiBold"/>
              </a:defRPr>
            </a:lvl4pPr>
            <a:lvl5pPr indent="-304800" lvl="4" marL="2286000">
              <a:spcBef>
                <a:spcPts val="0"/>
              </a:spcBef>
              <a:spcAft>
                <a:spcPts val="0"/>
              </a:spcAft>
              <a:buSzPts val="1200"/>
              <a:buFont typeface="Lexend SemiBold"/>
              <a:buChar char="○"/>
              <a:defRPr>
                <a:latin typeface="Lexend SemiBold"/>
                <a:ea typeface="Lexend SemiBold"/>
                <a:cs typeface="Lexend SemiBold"/>
                <a:sym typeface="Lexend SemiBold"/>
              </a:defRPr>
            </a:lvl5pPr>
            <a:lvl6pPr indent="-304800" lvl="5" marL="2743200">
              <a:spcBef>
                <a:spcPts val="0"/>
              </a:spcBef>
              <a:spcAft>
                <a:spcPts val="0"/>
              </a:spcAft>
              <a:buSzPts val="1200"/>
              <a:buFont typeface="Lexend SemiBold"/>
              <a:buChar char="■"/>
              <a:defRPr sz="1200">
                <a:latin typeface="Lexend SemiBold"/>
                <a:ea typeface="Lexend SemiBold"/>
                <a:cs typeface="Lexend SemiBold"/>
                <a:sym typeface="Lexend SemiBold"/>
              </a:defRPr>
            </a:lvl6pPr>
            <a:lvl7pPr indent="-304800" lvl="6" marL="3200400">
              <a:spcBef>
                <a:spcPts val="0"/>
              </a:spcBef>
              <a:spcAft>
                <a:spcPts val="0"/>
              </a:spcAft>
              <a:buSzPts val="1200"/>
              <a:buFont typeface="Lexend SemiBold"/>
              <a:buChar char="●"/>
              <a:defRPr sz="1200">
                <a:latin typeface="Lexend SemiBold"/>
                <a:ea typeface="Lexend SemiBold"/>
                <a:cs typeface="Lexend SemiBold"/>
                <a:sym typeface="Lexend SemiBold"/>
              </a:defRPr>
            </a:lvl7pPr>
            <a:lvl8pPr indent="-304800" lvl="7" marL="3657600">
              <a:spcBef>
                <a:spcPts val="0"/>
              </a:spcBef>
              <a:spcAft>
                <a:spcPts val="0"/>
              </a:spcAft>
              <a:buSzPts val="1200"/>
              <a:buFont typeface="Lexend SemiBold"/>
              <a:buChar char="○"/>
              <a:defRPr sz="1200">
                <a:latin typeface="Lexend SemiBold"/>
                <a:ea typeface="Lexend SemiBold"/>
                <a:cs typeface="Lexend SemiBold"/>
                <a:sym typeface="Lexend SemiBold"/>
              </a:defRPr>
            </a:lvl8pPr>
            <a:lvl9pPr indent="-304800" lvl="8" marL="4114800">
              <a:spcBef>
                <a:spcPts val="0"/>
              </a:spcBef>
              <a:spcAft>
                <a:spcPts val="0"/>
              </a:spcAft>
              <a:buSzPts val="1200"/>
              <a:buFont typeface="Lexend SemiBold"/>
              <a:buChar char="■"/>
              <a:defRPr sz="1200">
                <a:latin typeface="Lexend SemiBold"/>
                <a:ea typeface="Lexend SemiBold"/>
                <a:cs typeface="Lexend SemiBold"/>
                <a:sym typeface="Lexend SemiBold"/>
              </a:defRPr>
            </a:lvl9pPr>
          </a:lstStyle>
          <a:p/>
        </p:txBody>
      </p:sp>
      <p:sp>
        <p:nvSpPr>
          <p:cNvPr id="247" name="Google Shape;247;p39"/>
          <p:cNvSpPr txBox="1"/>
          <p:nvPr>
            <p:ph idx="5" type="body"/>
          </p:nvPr>
        </p:nvSpPr>
        <p:spPr>
          <a:xfrm>
            <a:off x="5397375" y="1296524"/>
            <a:ext cx="1446000" cy="357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SemiBold"/>
              <a:buChar char="●"/>
              <a:defRPr sz="1200">
                <a:latin typeface="Lexend SemiBold"/>
                <a:ea typeface="Lexend SemiBold"/>
                <a:cs typeface="Lexend SemiBold"/>
                <a:sym typeface="Lexend SemiBold"/>
              </a:defRPr>
            </a:lvl1pPr>
            <a:lvl2pPr indent="-304800" lvl="1" marL="914400">
              <a:spcBef>
                <a:spcPts val="0"/>
              </a:spcBef>
              <a:spcAft>
                <a:spcPts val="0"/>
              </a:spcAft>
              <a:buSzPts val="1200"/>
              <a:buFont typeface="Lexend SemiBold"/>
              <a:buChar char="○"/>
              <a:defRPr sz="1200">
                <a:latin typeface="Lexend SemiBold"/>
                <a:ea typeface="Lexend SemiBold"/>
                <a:cs typeface="Lexend SemiBold"/>
                <a:sym typeface="Lexend SemiBold"/>
              </a:defRPr>
            </a:lvl2pPr>
            <a:lvl3pPr indent="-304800" lvl="2" marL="1371600">
              <a:spcBef>
                <a:spcPts val="0"/>
              </a:spcBef>
              <a:spcAft>
                <a:spcPts val="0"/>
              </a:spcAft>
              <a:buSzPts val="1200"/>
              <a:buFont typeface="Lexend SemiBold"/>
              <a:buChar char="■"/>
              <a:defRPr sz="1200">
                <a:latin typeface="Lexend SemiBold"/>
                <a:ea typeface="Lexend SemiBold"/>
                <a:cs typeface="Lexend SemiBold"/>
                <a:sym typeface="Lexend SemiBold"/>
              </a:defRPr>
            </a:lvl3pPr>
            <a:lvl4pPr indent="-304800" lvl="3" marL="1828800">
              <a:spcBef>
                <a:spcPts val="0"/>
              </a:spcBef>
              <a:spcAft>
                <a:spcPts val="0"/>
              </a:spcAft>
              <a:buSzPts val="1200"/>
              <a:buFont typeface="Lexend SemiBold"/>
              <a:buChar char="●"/>
              <a:defRPr sz="1200">
                <a:latin typeface="Lexend SemiBold"/>
                <a:ea typeface="Lexend SemiBold"/>
                <a:cs typeface="Lexend SemiBold"/>
                <a:sym typeface="Lexend SemiBold"/>
              </a:defRPr>
            </a:lvl4pPr>
            <a:lvl5pPr indent="-304800" lvl="4" marL="2286000">
              <a:spcBef>
                <a:spcPts val="0"/>
              </a:spcBef>
              <a:spcAft>
                <a:spcPts val="0"/>
              </a:spcAft>
              <a:buSzPts val="1200"/>
              <a:buFont typeface="Lexend SemiBold"/>
              <a:buChar char="○"/>
              <a:defRPr>
                <a:latin typeface="Lexend SemiBold"/>
                <a:ea typeface="Lexend SemiBold"/>
                <a:cs typeface="Lexend SemiBold"/>
                <a:sym typeface="Lexend SemiBold"/>
              </a:defRPr>
            </a:lvl5pPr>
            <a:lvl6pPr indent="-304800" lvl="5" marL="2743200">
              <a:spcBef>
                <a:spcPts val="0"/>
              </a:spcBef>
              <a:spcAft>
                <a:spcPts val="0"/>
              </a:spcAft>
              <a:buSzPts val="1200"/>
              <a:buFont typeface="Lexend SemiBold"/>
              <a:buChar char="■"/>
              <a:defRPr sz="1200">
                <a:latin typeface="Lexend SemiBold"/>
                <a:ea typeface="Lexend SemiBold"/>
                <a:cs typeface="Lexend SemiBold"/>
                <a:sym typeface="Lexend SemiBold"/>
              </a:defRPr>
            </a:lvl6pPr>
            <a:lvl7pPr indent="-304800" lvl="6" marL="3200400">
              <a:spcBef>
                <a:spcPts val="0"/>
              </a:spcBef>
              <a:spcAft>
                <a:spcPts val="0"/>
              </a:spcAft>
              <a:buSzPts val="1200"/>
              <a:buFont typeface="Lexend SemiBold"/>
              <a:buChar char="●"/>
              <a:defRPr sz="1200">
                <a:latin typeface="Lexend SemiBold"/>
                <a:ea typeface="Lexend SemiBold"/>
                <a:cs typeface="Lexend SemiBold"/>
                <a:sym typeface="Lexend SemiBold"/>
              </a:defRPr>
            </a:lvl7pPr>
            <a:lvl8pPr indent="-304800" lvl="7" marL="3657600">
              <a:spcBef>
                <a:spcPts val="0"/>
              </a:spcBef>
              <a:spcAft>
                <a:spcPts val="0"/>
              </a:spcAft>
              <a:buSzPts val="1200"/>
              <a:buFont typeface="Lexend SemiBold"/>
              <a:buChar char="○"/>
              <a:defRPr sz="1200">
                <a:latin typeface="Lexend SemiBold"/>
                <a:ea typeface="Lexend SemiBold"/>
                <a:cs typeface="Lexend SemiBold"/>
                <a:sym typeface="Lexend SemiBold"/>
              </a:defRPr>
            </a:lvl8pPr>
            <a:lvl9pPr indent="-304800" lvl="8" marL="4114800">
              <a:spcBef>
                <a:spcPts val="0"/>
              </a:spcBef>
              <a:spcAft>
                <a:spcPts val="0"/>
              </a:spcAft>
              <a:buSzPts val="1200"/>
              <a:buFont typeface="Lexend SemiBold"/>
              <a:buChar char="■"/>
              <a:defRPr sz="1200">
                <a:latin typeface="Lexend SemiBold"/>
                <a:ea typeface="Lexend SemiBold"/>
                <a:cs typeface="Lexend SemiBold"/>
                <a:sym typeface="Lexend SemiBold"/>
              </a:defRPr>
            </a:lvl9pPr>
          </a:lstStyle>
          <a:p/>
        </p:txBody>
      </p:sp>
      <p:sp>
        <p:nvSpPr>
          <p:cNvPr id="248" name="Google Shape;248;p39"/>
          <p:cNvSpPr txBox="1"/>
          <p:nvPr>
            <p:ph idx="6" type="body"/>
          </p:nvPr>
        </p:nvSpPr>
        <p:spPr>
          <a:xfrm>
            <a:off x="6956568" y="1296524"/>
            <a:ext cx="1446000" cy="357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SemiBold"/>
              <a:buChar char="●"/>
              <a:defRPr sz="1200">
                <a:latin typeface="Lexend SemiBold"/>
                <a:ea typeface="Lexend SemiBold"/>
                <a:cs typeface="Lexend SemiBold"/>
                <a:sym typeface="Lexend SemiBold"/>
              </a:defRPr>
            </a:lvl1pPr>
            <a:lvl2pPr indent="-304800" lvl="1" marL="914400">
              <a:spcBef>
                <a:spcPts val="0"/>
              </a:spcBef>
              <a:spcAft>
                <a:spcPts val="0"/>
              </a:spcAft>
              <a:buSzPts val="1200"/>
              <a:buFont typeface="Lexend SemiBold"/>
              <a:buChar char="○"/>
              <a:defRPr sz="1200">
                <a:latin typeface="Lexend SemiBold"/>
                <a:ea typeface="Lexend SemiBold"/>
                <a:cs typeface="Lexend SemiBold"/>
                <a:sym typeface="Lexend SemiBold"/>
              </a:defRPr>
            </a:lvl2pPr>
            <a:lvl3pPr indent="-304800" lvl="2" marL="1371600">
              <a:spcBef>
                <a:spcPts val="0"/>
              </a:spcBef>
              <a:spcAft>
                <a:spcPts val="0"/>
              </a:spcAft>
              <a:buSzPts val="1200"/>
              <a:buFont typeface="Lexend SemiBold"/>
              <a:buChar char="■"/>
              <a:defRPr sz="1200">
                <a:latin typeface="Lexend SemiBold"/>
                <a:ea typeface="Lexend SemiBold"/>
                <a:cs typeface="Lexend SemiBold"/>
                <a:sym typeface="Lexend SemiBold"/>
              </a:defRPr>
            </a:lvl3pPr>
            <a:lvl4pPr indent="-304800" lvl="3" marL="1828800">
              <a:spcBef>
                <a:spcPts val="0"/>
              </a:spcBef>
              <a:spcAft>
                <a:spcPts val="0"/>
              </a:spcAft>
              <a:buSzPts val="1200"/>
              <a:buFont typeface="Lexend SemiBold"/>
              <a:buChar char="●"/>
              <a:defRPr sz="1200">
                <a:latin typeface="Lexend SemiBold"/>
                <a:ea typeface="Lexend SemiBold"/>
                <a:cs typeface="Lexend SemiBold"/>
                <a:sym typeface="Lexend SemiBold"/>
              </a:defRPr>
            </a:lvl4pPr>
            <a:lvl5pPr indent="-304800" lvl="4" marL="2286000">
              <a:spcBef>
                <a:spcPts val="0"/>
              </a:spcBef>
              <a:spcAft>
                <a:spcPts val="0"/>
              </a:spcAft>
              <a:buSzPts val="1200"/>
              <a:buFont typeface="Lexend SemiBold"/>
              <a:buChar char="○"/>
              <a:defRPr>
                <a:latin typeface="Lexend SemiBold"/>
                <a:ea typeface="Lexend SemiBold"/>
                <a:cs typeface="Lexend SemiBold"/>
                <a:sym typeface="Lexend SemiBold"/>
              </a:defRPr>
            </a:lvl5pPr>
            <a:lvl6pPr indent="-304800" lvl="5" marL="2743200">
              <a:spcBef>
                <a:spcPts val="0"/>
              </a:spcBef>
              <a:spcAft>
                <a:spcPts val="0"/>
              </a:spcAft>
              <a:buSzPts val="1200"/>
              <a:buFont typeface="Lexend SemiBold"/>
              <a:buChar char="■"/>
              <a:defRPr sz="1200">
                <a:latin typeface="Lexend SemiBold"/>
                <a:ea typeface="Lexend SemiBold"/>
                <a:cs typeface="Lexend SemiBold"/>
                <a:sym typeface="Lexend SemiBold"/>
              </a:defRPr>
            </a:lvl6pPr>
            <a:lvl7pPr indent="-304800" lvl="6" marL="3200400">
              <a:spcBef>
                <a:spcPts val="0"/>
              </a:spcBef>
              <a:spcAft>
                <a:spcPts val="0"/>
              </a:spcAft>
              <a:buSzPts val="1200"/>
              <a:buFont typeface="Lexend SemiBold"/>
              <a:buChar char="●"/>
              <a:defRPr sz="1200">
                <a:latin typeface="Lexend SemiBold"/>
                <a:ea typeface="Lexend SemiBold"/>
                <a:cs typeface="Lexend SemiBold"/>
                <a:sym typeface="Lexend SemiBold"/>
              </a:defRPr>
            </a:lvl7pPr>
            <a:lvl8pPr indent="-304800" lvl="7" marL="3657600">
              <a:spcBef>
                <a:spcPts val="0"/>
              </a:spcBef>
              <a:spcAft>
                <a:spcPts val="0"/>
              </a:spcAft>
              <a:buSzPts val="1200"/>
              <a:buFont typeface="Lexend SemiBold"/>
              <a:buChar char="○"/>
              <a:defRPr sz="1200">
                <a:latin typeface="Lexend SemiBold"/>
                <a:ea typeface="Lexend SemiBold"/>
                <a:cs typeface="Lexend SemiBold"/>
                <a:sym typeface="Lexend SemiBold"/>
              </a:defRPr>
            </a:lvl8pPr>
            <a:lvl9pPr indent="-304800" lvl="8" marL="4114800">
              <a:spcBef>
                <a:spcPts val="0"/>
              </a:spcBef>
              <a:spcAft>
                <a:spcPts val="0"/>
              </a:spcAft>
              <a:buSzPts val="1200"/>
              <a:buFont typeface="Lexend SemiBold"/>
              <a:buChar char="■"/>
              <a:defRPr sz="1200">
                <a:latin typeface="Lexend SemiBold"/>
                <a:ea typeface="Lexend SemiBold"/>
                <a:cs typeface="Lexend SemiBold"/>
                <a:sym typeface="Lexend SemiBold"/>
              </a:defRPr>
            </a:lvl9pPr>
          </a:lstStyle>
          <a:p/>
        </p:txBody>
      </p:sp>
      <p:sp>
        <p:nvSpPr>
          <p:cNvPr id="249" name="Google Shape;249;p39"/>
          <p:cNvSpPr/>
          <p:nvPr>
            <p:ph idx="7" type="pic"/>
          </p:nvPr>
        </p:nvSpPr>
        <p:spPr>
          <a:xfrm>
            <a:off x="727950" y="1764075"/>
            <a:ext cx="304500" cy="304500"/>
          </a:xfrm>
          <a:prstGeom prst="rect">
            <a:avLst/>
          </a:prstGeom>
          <a:noFill/>
          <a:ln>
            <a:noFill/>
          </a:ln>
        </p:spPr>
      </p:sp>
      <p:sp>
        <p:nvSpPr>
          <p:cNvPr id="250" name="Google Shape;250;p39"/>
          <p:cNvSpPr/>
          <p:nvPr>
            <p:ph idx="8" type="pic"/>
          </p:nvPr>
        </p:nvSpPr>
        <p:spPr>
          <a:xfrm>
            <a:off x="727950" y="2320438"/>
            <a:ext cx="304500" cy="304500"/>
          </a:xfrm>
          <a:prstGeom prst="rect">
            <a:avLst/>
          </a:prstGeom>
          <a:noFill/>
          <a:ln>
            <a:noFill/>
          </a:ln>
        </p:spPr>
      </p:sp>
      <p:sp>
        <p:nvSpPr>
          <p:cNvPr id="251" name="Google Shape;251;p39"/>
          <p:cNvSpPr/>
          <p:nvPr>
            <p:ph idx="9" type="pic"/>
          </p:nvPr>
        </p:nvSpPr>
        <p:spPr>
          <a:xfrm>
            <a:off x="727950" y="2860788"/>
            <a:ext cx="304500" cy="304500"/>
          </a:xfrm>
          <a:prstGeom prst="rect">
            <a:avLst/>
          </a:prstGeom>
          <a:noFill/>
          <a:ln>
            <a:noFill/>
          </a:ln>
        </p:spPr>
      </p:sp>
      <p:sp>
        <p:nvSpPr>
          <p:cNvPr id="252" name="Google Shape;252;p39"/>
          <p:cNvSpPr/>
          <p:nvPr>
            <p:ph idx="13" type="pic"/>
          </p:nvPr>
        </p:nvSpPr>
        <p:spPr>
          <a:xfrm>
            <a:off x="727950" y="3401138"/>
            <a:ext cx="304500" cy="304500"/>
          </a:xfrm>
          <a:prstGeom prst="rect">
            <a:avLst/>
          </a:prstGeom>
          <a:noFill/>
          <a:ln>
            <a:noFill/>
          </a:ln>
        </p:spPr>
      </p:sp>
      <p:sp>
        <p:nvSpPr>
          <p:cNvPr id="253" name="Google Shape;253;p39"/>
          <p:cNvSpPr/>
          <p:nvPr>
            <p:ph idx="14" type="pic"/>
          </p:nvPr>
        </p:nvSpPr>
        <p:spPr>
          <a:xfrm>
            <a:off x="2296475" y="1764075"/>
            <a:ext cx="304500" cy="304500"/>
          </a:xfrm>
          <a:prstGeom prst="rect">
            <a:avLst/>
          </a:prstGeom>
          <a:noFill/>
          <a:ln>
            <a:noFill/>
          </a:ln>
        </p:spPr>
      </p:sp>
      <p:sp>
        <p:nvSpPr>
          <p:cNvPr id="254" name="Google Shape;254;p39"/>
          <p:cNvSpPr/>
          <p:nvPr>
            <p:ph idx="15" type="pic"/>
          </p:nvPr>
        </p:nvSpPr>
        <p:spPr>
          <a:xfrm>
            <a:off x="3865000" y="1764075"/>
            <a:ext cx="304500" cy="304500"/>
          </a:xfrm>
          <a:prstGeom prst="rect">
            <a:avLst/>
          </a:prstGeom>
          <a:noFill/>
          <a:ln>
            <a:noFill/>
          </a:ln>
        </p:spPr>
      </p:sp>
      <p:sp>
        <p:nvSpPr>
          <p:cNvPr id="255" name="Google Shape;255;p39"/>
          <p:cNvSpPr/>
          <p:nvPr>
            <p:ph idx="16" type="pic"/>
          </p:nvPr>
        </p:nvSpPr>
        <p:spPr>
          <a:xfrm>
            <a:off x="5433525" y="1764075"/>
            <a:ext cx="304500" cy="304500"/>
          </a:xfrm>
          <a:prstGeom prst="rect">
            <a:avLst/>
          </a:prstGeom>
          <a:noFill/>
          <a:ln>
            <a:noFill/>
          </a:ln>
        </p:spPr>
      </p:sp>
      <p:sp>
        <p:nvSpPr>
          <p:cNvPr id="256" name="Google Shape;256;p39"/>
          <p:cNvSpPr/>
          <p:nvPr>
            <p:ph idx="17" type="pic"/>
          </p:nvPr>
        </p:nvSpPr>
        <p:spPr>
          <a:xfrm>
            <a:off x="7002050" y="1764075"/>
            <a:ext cx="304500" cy="304500"/>
          </a:xfrm>
          <a:prstGeom prst="rect">
            <a:avLst/>
          </a:prstGeom>
          <a:noFill/>
          <a:ln>
            <a:noFill/>
          </a:ln>
        </p:spPr>
      </p:sp>
      <p:sp>
        <p:nvSpPr>
          <p:cNvPr id="257" name="Google Shape;257;p39"/>
          <p:cNvSpPr/>
          <p:nvPr>
            <p:ph idx="18" type="pic"/>
          </p:nvPr>
        </p:nvSpPr>
        <p:spPr>
          <a:xfrm>
            <a:off x="2296475" y="2320438"/>
            <a:ext cx="304500" cy="304500"/>
          </a:xfrm>
          <a:prstGeom prst="rect">
            <a:avLst/>
          </a:prstGeom>
          <a:noFill/>
          <a:ln>
            <a:noFill/>
          </a:ln>
        </p:spPr>
      </p:sp>
      <p:sp>
        <p:nvSpPr>
          <p:cNvPr id="258" name="Google Shape;258;p39"/>
          <p:cNvSpPr/>
          <p:nvPr>
            <p:ph idx="19" type="pic"/>
          </p:nvPr>
        </p:nvSpPr>
        <p:spPr>
          <a:xfrm>
            <a:off x="2296475" y="2860788"/>
            <a:ext cx="304500" cy="304500"/>
          </a:xfrm>
          <a:prstGeom prst="rect">
            <a:avLst/>
          </a:prstGeom>
          <a:noFill/>
          <a:ln>
            <a:noFill/>
          </a:ln>
        </p:spPr>
      </p:sp>
      <p:sp>
        <p:nvSpPr>
          <p:cNvPr id="259" name="Google Shape;259;p39"/>
          <p:cNvSpPr/>
          <p:nvPr>
            <p:ph idx="20" type="pic"/>
          </p:nvPr>
        </p:nvSpPr>
        <p:spPr>
          <a:xfrm>
            <a:off x="2296475" y="3401138"/>
            <a:ext cx="304500" cy="304500"/>
          </a:xfrm>
          <a:prstGeom prst="rect">
            <a:avLst/>
          </a:prstGeom>
          <a:noFill/>
          <a:ln>
            <a:noFill/>
          </a:ln>
        </p:spPr>
      </p:sp>
      <p:sp>
        <p:nvSpPr>
          <p:cNvPr id="260" name="Google Shape;260;p39"/>
          <p:cNvSpPr/>
          <p:nvPr>
            <p:ph idx="21" type="pic"/>
          </p:nvPr>
        </p:nvSpPr>
        <p:spPr>
          <a:xfrm>
            <a:off x="3865000" y="2320438"/>
            <a:ext cx="304500" cy="304500"/>
          </a:xfrm>
          <a:prstGeom prst="rect">
            <a:avLst/>
          </a:prstGeom>
          <a:noFill/>
          <a:ln>
            <a:noFill/>
          </a:ln>
        </p:spPr>
      </p:sp>
      <p:sp>
        <p:nvSpPr>
          <p:cNvPr id="261" name="Google Shape;261;p39"/>
          <p:cNvSpPr/>
          <p:nvPr>
            <p:ph idx="22" type="pic"/>
          </p:nvPr>
        </p:nvSpPr>
        <p:spPr>
          <a:xfrm>
            <a:off x="3865000" y="2860788"/>
            <a:ext cx="304500" cy="304500"/>
          </a:xfrm>
          <a:prstGeom prst="rect">
            <a:avLst/>
          </a:prstGeom>
          <a:noFill/>
          <a:ln>
            <a:noFill/>
          </a:ln>
        </p:spPr>
      </p:sp>
      <p:sp>
        <p:nvSpPr>
          <p:cNvPr id="262" name="Google Shape;262;p39"/>
          <p:cNvSpPr/>
          <p:nvPr>
            <p:ph idx="23" type="pic"/>
          </p:nvPr>
        </p:nvSpPr>
        <p:spPr>
          <a:xfrm>
            <a:off x="3865000" y="3401138"/>
            <a:ext cx="304500" cy="304500"/>
          </a:xfrm>
          <a:prstGeom prst="rect">
            <a:avLst/>
          </a:prstGeom>
          <a:noFill/>
          <a:ln>
            <a:noFill/>
          </a:ln>
        </p:spPr>
      </p:sp>
      <p:sp>
        <p:nvSpPr>
          <p:cNvPr id="263" name="Google Shape;263;p39"/>
          <p:cNvSpPr/>
          <p:nvPr>
            <p:ph idx="24" type="pic"/>
          </p:nvPr>
        </p:nvSpPr>
        <p:spPr>
          <a:xfrm>
            <a:off x="5433525" y="2320438"/>
            <a:ext cx="304500" cy="304500"/>
          </a:xfrm>
          <a:prstGeom prst="rect">
            <a:avLst/>
          </a:prstGeom>
          <a:noFill/>
          <a:ln>
            <a:noFill/>
          </a:ln>
        </p:spPr>
      </p:sp>
      <p:sp>
        <p:nvSpPr>
          <p:cNvPr id="264" name="Google Shape;264;p39"/>
          <p:cNvSpPr/>
          <p:nvPr>
            <p:ph idx="25" type="pic"/>
          </p:nvPr>
        </p:nvSpPr>
        <p:spPr>
          <a:xfrm>
            <a:off x="5433525" y="2860788"/>
            <a:ext cx="304500" cy="304500"/>
          </a:xfrm>
          <a:prstGeom prst="rect">
            <a:avLst/>
          </a:prstGeom>
          <a:noFill/>
          <a:ln>
            <a:noFill/>
          </a:ln>
        </p:spPr>
      </p:sp>
      <p:sp>
        <p:nvSpPr>
          <p:cNvPr id="265" name="Google Shape;265;p39"/>
          <p:cNvSpPr/>
          <p:nvPr>
            <p:ph idx="26" type="pic"/>
          </p:nvPr>
        </p:nvSpPr>
        <p:spPr>
          <a:xfrm>
            <a:off x="5433525" y="3401138"/>
            <a:ext cx="304500" cy="304500"/>
          </a:xfrm>
          <a:prstGeom prst="rect">
            <a:avLst/>
          </a:prstGeom>
          <a:noFill/>
          <a:ln>
            <a:noFill/>
          </a:ln>
        </p:spPr>
      </p:sp>
      <p:sp>
        <p:nvSpPr>
          <p:cNvPr id="266" name="Google Shape;266;p39"/>
          <p:cNvSpPr/>
          <p:nvPr>
            <p:ph idx="27" type="pic"/>
          </p:nvPr>
        </p:nvSpPr>
        <p:spPr>
          <a:xfrm>
            <a:off x="7002050" y="2320438"/>
            <a:ext cx="304500" cy="304500"/>
          </a:xfrm>
          <a:prstGeom prst="rect">
            <a:avLst/>
          </a:prstGeom>
          <a:noFill/>
          <a:ln>
            <a:noFill/>
          </a:ln>
        </p:spPr>
      </p:sp>
      <p:sp>
        <p:nvSpPr>
          <p:cNvPr id="267" name="Google Shape;267;p39"/>
          <p:cNvSpPr/>
          <p:nvPr>
            <p:ph idx="28" type="pic"/>
          </p:nvPr>
        </p:nvSpPr>
        <p:spPr>
          <a:xfrm>
            <a:off x="7002050" y="2860788"/>
            <a:ext cx="304500" cy="304500"/>
          </a:xfrm>
          <a:prstGeom prst="rect">
            <a:avLst/>
          </a:prstGeom>
          <a:noFill/>
          <a:ln>
            <a:noFill/>
          </a:ln>
        </p:spPr>
      </p:sp>
      <p:sp>
        <p:nvSpPr>
          <p:cNvPr id="268" name="Google Shape;268;p39"/>
          <p:cNvSpPr/>
          <p:nvPr>
            <p:ph idx="29" type="pic"/>
          </p:nvPr>
        </p:nvSpPr>
        <p:spPr>
          <a:xfrm>
            <a:off x="7002050" y="3401138"/>
            <a:ext cx="304500" cy="304500"/>
          </a:xfrm>
          <a:prstGeom prst="rect">
            <a:avLst/>
          </a:prstGeom>
          <a:no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s - Load Time Optimization">
  <p:cSld name="CUSTOM_13">
    <p:spTree>
      <p:nvGrpSpPr>
        <p:cNvPr id="269" name="Shape 269"/>
        <p:cNvGrpSpPr/>
        <p:nvPr/>
      </p:nvGrpSpPr>
      <p:grpSpPr>
        <a:xfrm>
          <a:off x="0" y="0"/>
          <a:ext cx="0" cy="0"/>
          <a:chOff x="0" y="0"/>
          <a:chExt cx="0" cy="0"/>
        </a:xfrm>
      </p:grpSpPr>
      <p:sp>
        <p:nvSpPr>
          <p:cNvPr id="270" name="Google Shape;270;p40"/>
          <p:cNvSpPr/>
          <p:nvPr>
            <p:ph idx="2" type="pic"/>
          </p:nvPr>
        </p:nvSpPr>
        <p:spPr>
          <a:xfrm>
            <a:off x="791050" y="1977650"/>
            <a:ext cx="1307100" cy="1956600"/>
          </a:xfrm>
          <a:prstGeom prst="rect">
            <a:avLst/>
          </a:prstGeom>
          <a:noFill/>
          <a:ln>
            <a:noFill/>
          </a:ln>
        </p:spPr>
      </p:sp>
      <p:sp>
        <p:nvSpPr>
          <p:cNvPr id="271" name="Google Shape;271;p40"/>
          <p:cNvSpPr txBox="1"/>
          <p:nvPr>
            <p:ph idx="1" type="body"/>
          </p:nvPr>
        </p:nvSpPr>
        <p:spPr>
          <a:xfrm>
            <a:off x="687900" y="292725"/>
            <a:ext cx="32331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272" name="Google Shape;272;p40"/>
          <p:cNvSpPr txBox="1"/>
          <p:nvPr>
            <p:ph type="title"/>
          </p:nvPr>
        </p:nvSpPr>
        <p:spPr>
          <a:xfrm>
            <a:off x="661576" y="424275"/>
            <a:ext cx="7890900" cy="86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3" name="Google Shape;273;p40"/>
          <p:cNvSpPr txBox="1"/>
          <p:nvPr>
            <p:ph idx="3" type="body"/>
          </p:nvPr>
        </p:nvSpPr>
        <p:spPr>
          <a:xfrm>
            <a:off x="1890825" y="3120325"/>
            <a:ext cx="1186200" cy="203400"/>
          </a:xfrm>
          <a:prstGeom prst="rect">
            <a:avLst/>
          </a:prstGeom>
          <a:noFill/>
          <a:ln>
            <a:noFill/>
          </a:ln>
        </p:spPr>
        <p:txBody>
          <a:bodyPr anchorCtr="0" anchor="t" bIns="91425" lIns="91425" spcFirstLastPara="1" rIns="91425" wrap="square" tIns="91425">
            <a:noAutofit/>
          </a:bodyPr>
          <a:lstStyle>
            <a:lvl1pPr indent="-279400" lvl="0" marL="457200">
              <a:spcBef>
                <a:spcPts val="0"/>
              </a:spcBef>
              <a:spcAft>
                <a:spcPts val="0"/>
              </a:spcAft>
              <a:buSzPts val="800"/>
              <a:buFont typeface="Lexend SemiBold"/>
              <a:buChar char="●"/>
              <a:defRPr sz="800">
                <a:latin typeface="Lexend SemiBold"/>
                <a:ea typeface="Lexend SemiBold"/>
                <a:cs typeface="Lexend SemiBold"/>
                <a:sym typeface="Lexend SemiBold"/>
              </a:defRPr>
            </a:lvl1pPr>
            <a:lvl2pPr indent="-279400" lvl="1" marL="914400">
              <a:spcBef>
                <a:spcPts val="0"/>
              </a:spcBef>
              <a:spcAft>
                <a:spcPts val="0"/>
              </a:spcAft>
              <a:buSzPts val="800"/>
              <a:buFont typeface="Lexend SemiBold"/>
              <a:buChar char="○"/>
              <a:defRPr sz="800">
                <a:latin typeface="Lexend SemiBold"/>
                <a:ea typeface="Lexend SemiBold"/>
                <a:cs typeface="Lexend SemiBold"/>
                <a:sym typeface="Lexend SemiBold"/>
              </a:defRPr>
            </a:lvl2pPr>
            <a:lvl3pPr indent="-279400" lvl="2" marL="1371600">
              <a:spcBef>
                <a:spcPts val="0"/>
              </a:spcBef>
              <a:spcAft>
                <a:spcPts val="0"/>
              </a:spcAft>
              <a:buSzPts val="800"/>
              <a:buFont typeface="Lexend SemiBold"/>
              <a:buChar char="■"/>
              <a:defRPr sz="800">
                <a:latin typeface="Lexend SemiBold"/>
                <a:ea typeface="Lexend SemiBold"/>
                <a:cs typeface="Lexend SemiBold"/>
                <a:sym typeface="Lexend SemiBold"/>
              </a:defRPr>
            </a:lvl3pPr>
            <a:lvl4pPr indent="-279400" lvl="3" marL="1828800">
              <a:spcBef>
                <a:spcPts val="0"/>
              </a:spcBef>
              <a:spcAft>
                <a:spcPts val="0"/>
              </a:spcAft>
              <a:buSzPts val="800"/>
              <a:buFont typeface="Lexend SemiBold"/>
              <a:buChar char="●"/>
              <a:defRPr sz="800">
                <a:latin typeface="Lexend SemiBold"/>
                <a:ea typeface="Lexend SemiBold"/>
                <a:cs typeface="Lexend SemiBold"/>
                <a:sym typeface="Lexend SemiBold"/>
              </a:defRPr>
            </a:lvl4pPr>
            <a:lvl5pPr indent="-279400" lvl="4" marL="2286000">
              <a:spcBef>
                <a:spcPts val="0"/>
              </a:spcBef>
              <a:spcAft>
                <a:spcPts val="0"/>
              </a:spcAft>
              <a:buSzPts val="800"/>
              <a:buFont typeface="Lexend SemiBold"/>
              <a:buChar char="○"/>
              <a:defRPr sz="800">
                <a:latin typeface="Lexend SemiBold"/>
                <a:ea typeface="Lexend SemiBold"/>
                <a:cs typeface="Lexend SemiBold"/>
                <a:sym typeface="Lexend SemiBold"/>
              </a:defRPr>
            </a:lvl5pPr>
            <a:lvl6pPr indent="-279400" lvl="5" marL="2743200">
              <a:spcBef>
                <a:spcPts val="0"/>
              </a:spcBef>
              <a:spcAft>
                <a:spcPts val="0"/>
              </a:spcAft>
              <a:buSzPts val="800"/>
              <a:buFont typeface="Lexend SemiBold"/>
              <a:buChar char="■"/>
              <a:defRPr sz="800">
                <a:latin typeface="Lexend SemiBold"/>
                <a:ea typeface="Lexend SemiBold"/>
                <a:cs typeface="Lexend SemiBold"/>
                <a:sym typeface="Lexend SemiBold"/>
              </a:defRPr>
            </a:lvl6pPr>
            <a:lvl7pPr indent="-279400" lvl="6" marL="3200400">
              <a:spcBef>
                <a:spcPts val="0"/>
              </a:spcBef>
              <a:spcAft>
                <a:spcPts val="0"/>
              </a:spcAft>
              <a:buSzPts val="800"/>
              <a:buFont typeface="Lexend SemiBold"/>
              <a:buChar char="●"/>
              <a:defRPr sz="800">
                <a:latin typeface="Lexend SemiBold"/>
                <a:ea typeface="Lexend SemiBold"/>
                <a:cs typeface="Lexend SemiBold"/>
                <a:sym typeface="Lexend SemiBold"/>
              </a:defRPr>
            </a:lvl7pPr>
            <a:lvl8pPr indent="-279400" lvl="7" marL="3657600">
              <a:spcBef>
                <a:spcPts val="0"/>
              </a:spcBef>
              <a:spcAft>
                <a:spcPts val="0"/>
              </a:spcAft>
              <a:buSzPts val="800"/>
              <a:buFont typeface="Lexend SemiBold"/>
              <a:buChar char="○"/>
              <a:defRPr sz="800">
                <a:latin typeface="Lexend SemiBold"/>
                <a:ea typeface="Lexend SemiBold"/>
                <a:cs typeface="Lexend SemiBold"/>
                <a:sym typeface="Lexend SemiBold"/>
              </a:defRPr>
            </a:lvl8pPr>
            <a:lvl9pPr indent="-279400" lvl="8" marL="4114800">
              <a:spcBef>
                <a:spcPts val="0"/>
              </a:spcBef>
              <a:spcAft>
                <a:spcPts val="0"/>
              </a:spcAft>
              <a:buSzPts val="800"/>
              <a:buFont typeface="Lexend SemiBold"/>
              <a:buChar char="■"/>
              <a:defRPr sz="800">
                <a:latin typeface="Lexend SemiBold"/>
                <a:ea typeface="Lexend SemiBold"/>
                <a:cs typeface="Lexend SemiBold"/>
                <a:sym typeface="Lexend SemiBold"/>
              </a:defRPr>
            </a:lvl9pPr>
          </a:lstStyle>
          <a:p/>
        </p:txBody>
      </p:sp>
      <p:sp>
        <p:nvSpPr>
          <p:cNvPr id="274" name="Google Shape;274;p40"/>
          <p:cNvSpPr txBox="1"/>
          <p:nvPr>
            <p:ph idx="4" type="body"/>
          </p:nvPr>
        </p:nvSpPr>
        <p:spPr>
          <a:xfrm>
            <a:off x="1890825" y="3446750"/>
            <a:ext cx="1186200" cy="823500"/>
          </a:xfrm>
          <a:prstGeom prst="rect">
            <a:avLst/>
          </a:prstGeom>
          <a:noFill/>
          <a:ln>
            <a:noFill/>
          </a:ln>
        </p:spPr>
        <p:txBody>
          <a:bodyPr anchorCtr="0" anchor="t" bIns="91425" lIns="91425" spcFirstLastPara="1" rIns="91425" wrap="square" tIns="91425">
            <a:noAutofit/>
          </a:bodyPr>
          <a:lstStyle>
            <a:lvl1pPr indent="-279400" lvl="0" marL="457200">
              <a:spcBef>
                <a:spcPts val="0"/>
              </a:spcBef>
              <a:spcAft>
                <a:spcPts val="0"/>
              </a:spcAft>
              <a:buSzPts val="800"/>
              <a:buFont typeface="Lexend ExtraLight"/>
              <a:buChar char="●"/>
              <a:defRPr sz="800">
                <a:latin typeface="Lexend ExtraLight"/>
                <a:ea typeface="Lexend ExtraLight"/>
                <a:cs typeface="Lexend ExtraLight"/>
                <a:sym typeface="Lexend ExtraLight"/>
              </a:defRPr>
            </a:lvl1pPr>
            <a:lvl2pPr indent="-279400" lvl="1" marL="914400">
              <a:spcBef>
                <a:spcPts val="0"/>
              </a:spcBef>
              <a:spcAft>
                <a:spcPts val="0"/>
              </a:spcAft>
              <a:buSzPts val="800"/>
              <a:buFont typeface="Lexend ExtraLight"/>
              <a:buChar char="○"/>
              <a:defRPr sz="800">
                <a:latin typeface="Lexend ExtraLight"/>
                <a:ea typeface="Lexend ExtraLight"/>
                <a:cs typeface="Lexend ExtraLight"/>
                <a:sym typeface="Lexend ExtraLight"/>
              </a:defRPr>
            </a:lvl2pPr>
            <a:lvl3pPr indent="-279400" lvl="2" marL="1371600">
              <a:spcBef>
                <a:spcPts val="0"/>
              </a:spcBef>
              <a:spcAft>
                <a:spcPts val="0"/>
              </a:spcAft>
              <a:buSzPts val="800"/>
              <a:buFont typeface="Lexend ExtraLight"/>
              <a:buChar char="■"/>
              <a:defRPr sz="800">
                <a:latin typeface="Lexend ExtraLight"/>
                <a:ea typeface="Lexend ExtraLight"/>
                <a:cs typeface="Lexend ExtraLight"/>
                <a:sym typeface="Lexend ExtraLight"/>
              </a:defRPr>
            </a:lvl3pPr>
            <a:lvl4pPr indent="-279400" lvl="3" marL="1828800">
              <a:spcBef>
                <a:spcPts val="0"/>
              </a:spcBef>
              <a:spcAft>
                <a:spcPts val="0"/>
              </a:spcAft>
              <a:buSzPts val="800"/>
              <a:buFont typeface="Lexend ExtraLight"/>
              <a:buChar char="●"/>
              <a:defRPr sz="800">
                <a:latin typeface="Lexend ExtraLight"/>
                <a:ea typeface="Lexend ExtraLight"/>
                <a:cs typeface="Lexend ExtraLight"/>
                <a:sym typeface="Lexend ExtraLight"/>
              </a:defRPr>
            </a:lvl4pPr>
            <a:lvl5pPr indent="-279400" lvl="4" marL="2286000">
              <a:spcBef>
                <a:spcPts val="0"/>
              </a:spcBef>
              <a:spcAft>
                <a:spcPts val="0"/>
              </a:spcAft>
              <a:buSzPts val="800"/>
              <a:buFont typeface="Lexend ExtraLight"/>
              <a:buChar char="○"/>
              <a:defRPr sz="800">
                <a:latin typeface="Lexend ExtraLight"/>
                <a:ea typeface="Lexend ExtraLight"/>
                <a:cs typeface="Lexend ExtraLight"/>
                <a:sym typeface="Lexend ExtraLight"/>
              </a:defRPr>
            </a:lvl5pPr>
            <a:lvl6pPr indent="-279400" lvl="5" marL="2743200">
              <a:spcBef>
                <a:spcPts val="0"/>
              </a:spcBef>
              <a:spcAft>
                <a:spcPts val="0"/>
              </a:spcAft>
              <a:buSzPts val="800"/>
              <a:buFont typeface="Lexend ExtraLight"/>
              <a:buChar char="■"/>
              <a:defRPr sz="800">
                <a:latin typeface="Lexend ExtraLight"/>
                <a:ea typeface="Lexend ExtraLight"/>
                <a:cs typeface="Lexend ExtraLight"/>
                <a:sym typeface="Lexend ExtraLight"/>
              </a:defRPr>
            </a:lvl6pPr>
            <a:lvl7pPr indent="-279400" lvl="6" marL="3200400">
              <a:spcBef>
                <a:spcPts val="0"/>
              </a:spcBef>
              <a:spcAft>
                <a:spcPts val="0"/>
              </a:spcAft>
              <a:buSzPts val="800"/>
              <a:buFont typeface="Lexend ExtraLight"/>
              <a:buChar char="●"/>
              <a:defRPr sz="800">
                <a:latin typeface="Lexend ExtraLight"/>
                <a:ea typeface="Lexend ExtraLight"/>
                <a:cs typeface="Lexend ExtraLight"/>
                <a:sym typeface="Lexend ExtraLight"/>
              </a:defRPr>
            </a:lvl7pPr>
            <a:lvl8pPr indent="-279400" lvl="7" marL="3657600">
              <a:spcBef>
                <a:spcPts val="0"/>
              </a:spcBef>
              <a:spcAft>
                <a:spcPts val="0"/>
              </a:spcAft>
              <a:buSzPts val="800"/>
              <a:buFont typeface="Lexend ExtraLight"/>
              <a:buChar char="○"/>
              <a:defRPr sz="800">
                <a:latin typeface="Lexend ExtraLight"/>
                <a:ea typeface="Lexend ExtraLight"/>
                <a:cs typeface="Lexend ExtraLight"/>
                <a:sym typeface="Lexend ExtraLight"/>
              </a:defRPr>
            </a:lvl8pPr>
            <a:lvl9pPr indent="-279400" lvl="8" marL="4114800">
              <a:spcBef>
                <a:spcPts val="0"/>
              </a:spcBef>
              <a:spcAft>
                <a:spcPts val="0"/>
              </a:spcAft>
              <a:buSzPts val="800"/>
              <a:buFont typeface="Lexend ExtraLight"/>
              <a:buChar char="■"/>
              <a:defRPr sz="800">
                <a:latin typeface="Lexend ExtraLight"/>
                <a:ea typeface="Lexend ExtraLight"/>
                <a:cs typeface="Lexend ExtraLight"/>
                <a:sym typeface="Lexend ExtraLight"/>
              </a:defRPr>
            </a:lvl9pPr>
          </a:lstStyle>
          <a:p/>
        </p:txBody>
      </p:sp>
      <p:sp>
        <p:nvSpPr>
          <p:cNvPr id="275" name="Google Shape;275;p40"/>
          <p:cNvSpPr/>
          <p:nvPr>
            <p:ph idx="5" type="pic"/>
          </p:nvPr>
        </p:nvSpPr>
        <p:spPr>
          <a:xfrm>
            <a:off x="1890828" y="2891499"/>
            <a:ext cx="277800" cy="277800"/>
          </a:xfrm>
          <a:prstGeom prst="rect">
            <a:avLst/>
          </a:prstGeom>
          <a:noFill/>
          <a:ln>
            <a:noFill/>
          </a:ln>
        </p:spPr>
      </p:sp>
      <p:sp>
        <p:nvSpPr>
          <p:cNvPr id="276" name="Google Shape;276;p40"/>
          <p:cNvSpPr txBox="1"/>
          <p:nvPr>
            <p:ph idx="6" type="subTitle"/>
          </p:nvPr>
        </p:nvSpPr>
        <p:spPr>
          <a:xfrm>
            <a:off x="5908675" y="1894800"/>
            <a:ext cx="2451000" cy="268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None/>
              <a:defRPr/>
            </a:lvl1pPr>
            <a:lvl2pPr lvl="1">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2pPr>
            <a:lvl3pPr lvl="2">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3pPr>
            <a:lvl4pPr lvl="3">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4pPr>
            <a:lvl5pPr lvl="4">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5pPr>
            <a:lvl6pPr lvl="5">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6pPr>
            <a:lvl7pPr lvl="6">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7pPr>
            <a:lvl8pPr lvl="7">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8pPr>
            <a:lvl9pPr lvl="8">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9pPr>
          </a:lstStyle>
          <a:p/>
        </p:txBody>
      </p:sp>
      <p:sp>
        <p:nvSpPr>
          <p:cNvPr id="277" name="Google Shape;277;p40"/>
          <p:cNvSpPr txBox="1"/>
          <p:nvPr>
            <p:ph idx="7" type="body"/>
          </p:nvPr>
        </p:nvSpPr>
        <p:spPr>
          <a:xfrm>
            <a:off x="5901025" y="2091050"/>
            <a:ext cx="2762100" cy="92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Light"/>
              <a:buChar char="●"/>
              <a:defRPr sz="1200">
                <a:latin typeface="Lexend Light"/>
                <a:ea typeface="Lexend Light"/>
                <a:cs typeface="Lexend Light"/>
                <a:sym typeface="Lexend Light"/>
              </a:defRPr>
            </a:lvl1pPr>
            <a:lvl2pPr indent="-304800" lvl="1" marL="914400">
              <a:spcBef>
                <a:spcPts val="0"/>
              </a:spcBef>
              <a:spcAft>
                <a:spcPts val="0"/>
              </a:spcAft>
              <a:buSzPts val="1200"/>
              <a:buFont typeface="Lexend Light"/>
              <a:buChar char="○"/>
              <a:defRPr sz="1200">
                <a:latin typeface="Lexend Light"/>
                <a:ea typeface="Lexend Light"/>
                <a:cs typeface="Lexend Light"/>
                <a:sym typeface="Lexend Light"/>
              </a:defRPr>
            </a:lvl2pPr>
            <a:lvl3pPr indent="-304800" lvl="2" marL="1371600">
              <a:spcBef>
                <a:spcPts val="0"/>
              </a:spcBef>
              <a:spcAft>
                <a:spcPts val="0"/>
              </a:spcAft>
              <a:buSzPts val="1200"/>
              <a:buFont typeface="Lexend Light"/>
              <a:buChar char="■"/>
              <a:defRPr sz="1200">
                <a:latin typeface="Lexend Light"/>
                <a:ea typeface="Lexend Light"/>
                <a:cs typeface="Lexend Light"/>
                <a:sym typeface="Lexend Light"/>
              </a:defRPr>
            </a:lvl3pPr>
            <a:lvl4pPr indent="-304800" lvl="3" marL="1828800">
              <a:spcBef>
                <a:spcPts val="0"/>
              </a:spcBef>
              <a:spcAft>
                <a:spcPts val="0"/>
              </a:spcAft>
              <a:buSzPts val="1200"/>
              <a:buFont typeface="Lexend Light"/>
              <a:buChar char="●"/>
              <a:defRPr sz="1200">
                <a:latin typeface="Lexend Light"/>
                <a:ea typeface="Lexend Light"/>
                <a:cs typeface="Lexend Light"/>
                <a:sym typeface="Lexend Light"/>
              </a:defRPr>
            </a:lvl4pPr>
            <a:lvl5pPr indent="-304800" lvl="4" marL="2286000">
              <a:spcBef>
                <a:spcPts val="0"/>
              </a:spcBef>
              <a:spcAft>
                <a:spcPts val="0"/>
              </a:spcAft>
              <a:buSzPts val="1200"/>
              <a:buFont typeface="Lexend Light"/>
              <a:buChar char="○"/>
              <a:defRPr>
                <a:latin typeface="Lexend Light"/>
                <a:ea typeface="Lexend Light"/>
                <a:cs typeface="Lexend Light"/>
                <a:sym typeface="Lexend Light"/>
              </a:defRPr>
            </a:lvl5pPr>
            <a:lvl6pPr indent="-304800" lvl="5" marL="2743200">
              <a:spcBef>
                <a:spcPts val="0"/>
              </a:spcBef>
              <a:spcAft>
                <a:spcPts val="0"/>
              </a:spcAft>
              <a:buSzPts val="1200"/>
              <a:buFont typeface="Lexend Light"/>
              <a:buChar char="■"/>
              <a:defRPr sz="1200">
                <a:latin typeface="Lexend Light"/>
                <a:ea typeface="Lexend Light"/>
                <a:cs typeface="Lexend Light"/>
                <a:sym typeface="Lexend Light"/>
              </a:defRPr>
            </a:lvl6pPr>
            <a:lvl7pPr indent="-304800" lvl="6" marL="3200400">
              <a:spcBef>
                <a:spcPts val="0"/>
              </a:spcBef>
              <a:spcAft>
                <a:spcPts val="0"/>
              </a:spcAft>
              <a:buSzPts val="1200"/>
              <a:buFont typeface="Lexend Light"/>
              <a:buChar char="●"/>
              <a:defRPr sz="1200">
                <a:latin typeface="Lexend Light"/>
                <a:ea typeface="Lexend Light"/>
                <a:cs typeface="Lexend Light"/>
                <a:sym typeface="Lexend Light"/>
              </a:defRPr>
            </a:lvl7pPr>
            <a:lvl8pPr indent="-304800" lvl="7" marL="3657600">
              <a:spcBef>
                <a:spcPts val="0"/>
              </a:spcBef>
              <a:spcAft>
                <a:spcPts val="0"/>
              </a:spcAft>
              <a:buSzPts val="1200"/>
              <a:buFont typeface="Lexend Light"/>
              <a:buChar char="○"/>
              <a:defRPr sz="1200">
                <a:latin typeface="Lexend Light"/>
                <a:ea typeface="Lexend Light"/>
                <a:cs typeface="Lexend Light"/>
                <a:sym typeface="Lexend Light"/>
              </a:defRPr>
            </a:lvl8pPr>
            <a:lvl9pPr indent="-304800" lvl="8" marL="4114800">
              <a:spcBef>
                <a:spcPts val="0"/>
              </a:spcBef>
              <a:spcAft>
                <a:spcPts val="0"/>
              </a:spcAft>
              <a:buSzPts val="1200"/>
              <a:buFont typeface="Lexend Light"/>
              <a:buChar char="■"/>
              <a:defRPr sz="1200">
                <a:latin typeface="Lexend Light"/>
                <a:ea typeface="Lexend Light"/>
                <a:cs typeface="Lexend Light"/>
                <a:sym typeface="Lexend Light"/>
              </a:defRPr>
            </a:lvl9pPr>
          </a:lstStyle>
          <a:p/>
        </p:txBody>
      </p:sp>
      <p:sp>
        <p:nvSpPr>
          <p:cNvPr id="278" name="Google Shape;278;p40"/>
          <p:cNvSpPr txBox="1"/>
          <p:nvPr>
            <p:ph idx="8" type="body"/>
          </p:nvPr>
        </p:nvSpPr>
        <p:spPr>
          <a:xfrm>
            <a:off x="5908675" y="3140275"/>
            <a:ext cx="2712300" cy="15477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Font typeface="Lexend ExtraLight"/>
              <a:buChar char="●"/>
              <a:defRPr>
                <a:latin typeface="Lexend ExtraLight"/>
                <a:ea typeface="Lexend ExtraLight"/>
                <a:cs typeface="Lexend ExtraLight"/>
                <a:sym typeface="Lexend ExtraLight"/>
              </a:defRPr>
            </a:lvl1pPr>
            <a:lvl2pPr indent="-336550" lvl="1" marL="914400">
              <a:spcBef>
                <a:spcPts val="0"/>
              </a:spcBef>
              <a:spcAft>
                <a:spcPts val="0"/>
              </a:spcAft>
              <a:buSzPts val="1700"/>
              <a:buFont typeface="Lexend ExtraLight"/>
              <a:buChar char="○"/>
              <a:defRPr sz="1700">
                <a:latin typeface="Lexend ExtraLight"/>
                <a:ea typeface="Lexend ExtraLight"/>
                <a:cs typeface="Lexend ExtraLight"/>
                <a:sym typeface="Lexend ExtraLight"/>
              </a:defRPr>
            </a:lvl2pPr>
            <a:lvl3pPr indent="-336550" lvl="2" marL="1371600">
              <a:spcBef>
                <a:spcPts val="0"/>
              </a:spcBef>
              <a:spcAft>
                <a:spcPts val="0"/>
              </a:spcAft>
              <a:buSzPts val="1700"/>
              <a:buFont typeface="Lexend ExtraLight"/>
              <a:buChar char="■"/>
              <a:defRPr sz="1700">
                <a:latin typeface="Lexend ExtraLight"/>
                <a:ea typeface="Lexend ExtraLight"/>
                <a:cs typeface="Lexend ExtraLight"/>
                <a:sym typeface="Lexend ExtraLight"/>
              </a:defRPr>
            </a:lvl3pPr>
            <a:lvl4pPr indent="-336550" lvl="3" marL="1828800">
              <a:spcBef>
                <a:spcPts val="0"/>
              </a:spcBef>
              <a:spcAft>
                <a:spcPts val="0"/>
              </a:spcAft>
              <a:buSzPts val="1700"/>
              <a:buFont typeface="Lexend ExtraLight"/>
              <a:buChar char="●"/>
              <a:defRPr sz="1700">
                <a:latin typeface="Lexend ExtraLight"/>
                <a:ea typeface="Lexend ExtraLight"/>
                <a:cs typeface="Lexend ExtraLight"/>
                <a:sym typeface="Lexend ExtraLight"/>
              </a:defRPr>
            </a:lvl4pPr>
            <a:lvl5pPr indent="-336550" lvl="4" marL="2286000">
              <a:spcBef>
                <a:spcPts val="0"/>
              </a:spcBef>
              <a:spcAft>
                <a:spcPts val="0"/>
              </a:spcAft>
              <a:buSzPts val="1700"/>
              <a:buFont typeface="Lexend ExtraLight"/>
              <a:buChar char="○"/>
              <a:defRPr sz="1700">
                <a:latin typeface="Lexend ExtraLight"/>
                <a:ea typeface="Lexend ExtraLight"/>
                <a:cs typeface="Lexend ExtraLight"/>
                <a:sym typeface="Lexend ExtraLight"/>
              </a:defRPr>
            </a:lvl5pPr>
            <a:lvl6pPr indent="-336550" lvl="5" marL="2743200">
              <a:spcBef>
                <a:spcPts val="0"/>
              </a:spcBef>
              <a:spcAft>
                <a:spcPts val="0"/>
              </a:spcAft>
              <a:buSzPts val="1700"/>
              <a:buFont typeface="Lexend ExtraLight"/>
              <a:buChar char="■"/>
              <a:defRPr sz="1700">
                <a:latin typeface="Lexend ExtraLight"/>
                <a:ea typeface="Lexend ExtraLight"/>
                <a:cs typeface="Lexend ExtraLight"/>
                <a:sym typeface="Lexend ExtraLight"/>
              </a:defRPr>
            </a:lvl6pPr>
            <a:lvl7pPr indent="-336550" lvl="6" marL="3200400">
              <a:spcBef>
                <a:spcPts val="0"/>
              </a:spcBef>
              <a:spcAft>
                <a:spcPts val="0"/>
              </a:spcAft>
              <a:buSzPts val="1700"/>
              <a:buFont typeface="Lexend ExtraLight"/>
              <a:buChar char="●"/>
              <a:defRPr sz="1700">
                <a:latin typeface="Lexend ExtraLight"/>
                <a:ea typeface="Lexend ExtraLight"/>
                <a:cs typeface="Lexend ExtraLight"/>
                <a:sym typeface="Lexend ExtraLight"/>
              </a:defRPr>
            </a:lvl7pPr>
            <a:lvl8pPr indent="-336550" lvl="7" marL="3657600">
              <a:spcBef>
                <a:spcPts val="0"/>
              </a:spcBef>
              <a:spcAft>
                <a:spcPts val="0"/>
              </a:spcAft>
              <a:buSzPts val="1700"/>
              <a:buFont typeface="Lexend ExtraLight"/>
              <a:buChar char="○"/>
              <a:defRPr sz="1700">
                <a:latin typeface="Lexend ExtraLight"/>
                <a:ea typeface="Lexend ExtraLight"/>
                <a:cs typeface="Lexend ExtraLight"/>
                <a:sym typeface="Lexend ExtraLight"/>
              </a:defRPr>
            </a:lvl8pPr>
            <a:lvl9pPr indent="-336550" lvl="8" marL="4114800">
              <a:spcBef>
                <a:spcPts val="0"/>
              </a:spcBef>
              <a:spcAft>
                <a:spcPts val="0"/>
              </a:spcAft>
              <a:buSzPts val="1700"/>
              <a:buFont typeface="Lexend ExtraLight"/>
              <a:buChar char="■"/>
              <a:defRPr sz="1700">
                <a:latin typeface="Lexend ExtraLight"/>
                <a:ea typeface="Lexend ExtraLight"/>
                <a:cs typeface="Lexend ExtraLight"/>
                <a:sym typeface="Lexend ExtraLigh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s - Collaboration">
  <p:cSld name="CUSTOM_13_1">
    <p:spTree>
      <p:nvGrpSpPr>
        <p:cNvPr id="279" name="Shape 279"/>
        <p:cNvGrpSpPr/>
        <p:nvPr/>
      </p:nvGrpSpPr>
      <p:grpSpPr>
        <a:xfrm>
          <a:off x="0" y="0"/>
          <a:ext cx="0" cy="0"/>
          <a:chOff x="0" y="0"/>
          <a:chExt cx="0" cy="0"/>
        </a:xfrm>
      </p:grpSpPr>
      <p:sp>
        <p:nvSpPr>
          <p:cNvPr id="280" name="Google Shape;280;p41"/>
          <p:cNvSpPr/>
          <p:nvPr>
            <p:ph idx="2" type="pic"/>
          </p:nvPr>
        </p:nvSpPr>
        <p:spPr>
          <a:xfrm>
            <a:off x="2876100" y="1977650"/>
            <a:ext cx="1307100" cy="1956600"/>
          </a:xfrm>
          <a:prstGeom prst="rect">
            <a:avLst/>
          </a:prstGeom>
          <a:noFill/>
          <a:ln>
            <a:noFill/>
          </a:ln>
        </p:spPr>
      </p:sp>
      <p:sp>
        <p:nvSpPr>
          <p:cNvPr id="281" name="Google Shape;281;p41"/>
          <p:cNvSpPr txBox="1"/>
          <p:nvPr>
            <p:ph idx="1" type="body"/>
          </p:nvPr>
        </p:nvSpPr>
        <p:spPr>
          <a:xfrm>
            <a:off x="687900" y="292725"/>
            <a:ext cx="32331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282" name="Google Shape;282;p41"/>
          <p:cNvSpPr txBox="1"/>
          <p:nvPr>
            <p:ph type="title"/>
          </p:nvPr>
        </p:nvSpPr>
        <p:spPr>
          <a:xfrm>
            <a:off x="661575" y="424275"/>
            <a:ext cx="7740600" cy="86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3" name="Google Shape;283;p41"/>
          <p:cNvSpPr/>
          <p:nvPr>
            <p:ph idx="3" type="pic"/>
          </p:nvPr>
        </p:nvSpPr>
        <p:spPr>
          <a:xfrm>
            <a:off x="1890828" y="2891499"/>
            <a:ext cx="277800" cy="277800"/>
          </a:xfrm>
          <a:prstGeom prst="rect">
            <a:avLst/>
          </a:prstGeom>
          <a:noFill/>
          <a:ln>
            <a:noFill/>
          </a:ln>
        </p:spPr>
      </p:sp>
      <p:sp>
        <p:nvSpPr>
          <p:cNvPr id="284" name="Google Shape;284;p41"/>
          <p:cNvSpPr txBox="1"/>
          <p:nvPr>
            <p:ph idx="4" type="subTitle"/>
          </p:nvPr>
        </p:nvSpPr>
        <p:spPr>
          <a:xfrm>
            <a:off x="5908675" y="1894800"/>
            <a:ext cx="2451000" cy="268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None/>
              <a:defRPr/>
            </a:lvl1pPr>
            <a:lvl2pPr lvl="1">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2pPr>
            <a:lvl3pPr lvl="2">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3pPr>
            <a:lvl4pPr lvl="3">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4pPr>
            <a:lvl5pPr lvl="4">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5pPr>
            <a:lvl6pPr lvl="5">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6pPr>
            <a:lvl7pPr lvl="6">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7pPr>
            <a:lvl8pPr lvl="7">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8pPr>
            <a:lvl9pPr lvl="8">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9pPr>
          </a:lstStyle>
          <a:p/>
        </p:txBody>
      </p:sp>
      <p:sp>
        <p:nvSpPr>
          <p:cNvPr id="285" name="Google Shape;285;p41"/>
          <p:cNvSpPr txBox="1"/>
          <p:nvPr>
            <p:ph idx="5" type="body"/>
          </p:nvPr>
        </p:nvSpPr>
        <p:spPr>
          <a:xfrm>
            <a:off x="5901025" y="2091050"/>
            <a:ext cx="2458800" cy="92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Light"/>
              <a:buChar char="●"/>
              <a:defRPr sz="1200">
                <a:latin typeface="Lexend Light"/>
                <a:ea typeface="Lexend Light"/>
                <a:cs typeface="Lexend Light"/>
                <a:sym typeface="Lexend Light"/>
              </a:defRPr>
            </a:lvl1pPr>
            <a:lvl2pPr indent="-304800" lvl="1" marL="914400">
              <a:spcBef>
                <a:spcPts val="0"/>
              </a:spcBef>
              <a:spcAft>
                <a:spcPts val="0"/>
              </a:spcAft>
              <a:buSzPts val="1200"/>
              <a:buFont typeface="Lexend Light"/>
              <a:buChar char="○"/>
              <a:defRPr sz="1200">
                <a:latin typeface="Lexend Light"/>
                <a:ea typeface="Lexend Light"/>
                <a:cs typeface="Lexend Light"/>
                <a:sym typeface="Lexend Light"/>
              </a:defRPr>
            </a:lvl2pPr>
            <a:lvl3pPr indent="-304800" lvl="2" marL="1371600">
              <a:spcBef>
                <a:spcPts val="0"/>
              </a:spcBef>
              <a:spcAft>
                <a:spcPts val="0"/>
              </a:spcAft>
              <a:buSzPts val="1200"/>
              <a:buFont typeface="Lexend Light"/>
              <a:buChar char="■"/>
              <a:defRPr sz="1200">
                <a:latin typeface="Lexend Light"/>
                <a:ea typeface="Lexend Light"/>
                <a:cs typeface="Lexend Light"/>
                <a:sym typeface="Lexend Light"/>
              </a:defRPr>
            </a:lvl3pPr>
            <a:lvl4pPr indent="-304800" lvl="3" marL="1828800">
              <a:spcBef>
                <a:spcPts val="0"/>
              </a:spcBef>
              <a:spcAft>
                <a:spcPts val="0"/>
              </a:spcAft>
              <a:buSzPts val="1200"/>
              <a:buFont typeface="Lexend Light"/>
              <a:buChar char="●"/>
              <a:defRPr sz="1200">
                <a:latin typeface="Lexend Light"/>
                <a:ea typeface="Lexend Light"/>
                <a:cs typeface="Lexend Light"/>
                <a:sym typeface="Lexend Light"/>
              </a:defRPr>
            </a:lvl4pPr>
            <a:lvl5pPr indent="-304800" lvl="4" marL="2286000">
              <a:spcBef>
                <a:spcPts val="0"/>
              </a:spcBef>
              <a:spcAft>
                <a:spcPts val="0"/>
              </a:spcAft>
              <a:buSzPts val="1200"/>
              <a:buFont typeface="Lexend Light"/>
              <a:buChar char="○"/>
              <a:defRPr>
                <a:latin typeface="Lexend Light"/>
                <a:ea typeface="Lexend Light"/>
                <a:cs typeface="Lexend Light"/>
                <a:sym typeface="Lexend Light"/>
              </a:defRPr>
            </a:lvl5pPr>
            <a:lvl6pPr indent="-304800" lvl="5" marL="2743200">
              <a:spcBef>
                <a:spcPts val="0"/>
              </a:spcBef>
              <a:spcAft>
                <a:spcPts val="0"/>
              </a:spcAft>
              <a:buSzPts val="1200"/>
              <a:buFont typeface="Lexend Light"/>
              <a:buChar char="■"/>
              <a:defRPr sz="1200">
                <a:latin typeface="Lexend Light"/>
                <a:ea typeface="Lexend Light"/>
                <a:cs typeface="Lexend Light"/>
                <a:sym typeface="Lexend Light"/>
              </a:defRPr>
            </a:lvl6pPr>
            <a:lvl7pPr indent="-304800" lvl="6" marL="3200400">
              <a:spcBef>
                <a:spcPts val="0"/>
              </a:spcBef>
              <a:spcAft>
                <a:spcPts val="0"/>
              </a:spcAft>
              <a:buSzPts val="1200"/>
              <a:buFont typeface="Lexend Light"/>
              <a:buChar char="●"/>
              <a:defRPr sz="1200">
                <a:latin typeface="Lexend Light"/>
                <a:ea typeface="Lexend Light"/>
                <a:cs typeface="Lexend Light"/>
                <a:sym typeface="Lexend Light"/>
              </a:defRPr>
            </a:lvl7pPr>
            <a:lvl8pPr indent="-304800" lvl="7" marL="3657600">
              <a:spcBef>
                <a:spcPts val="0"/>
              </a:spcBef>
              <a:spcAft>
                <a:spcPts val="0"/>
              </a:spcAft>
              <a:buSzPts val="1200"/>
              <a:buFont typeface="Lexend Light"/>
              <a:buChar char="○"/>
              <a:defRPr sz="1200">
                <a:latin typeface="Lexend Light"/>
                <a:ea typeface="Lexend Light"/>
                <a:cs typeface="Lexend Light"/>
                <a:sym typeface="Lexend Light"/>
              </a:defRPr>
            </a:lvl8pPr>
            <a:lvl9pPr indent="-304800" lvl="8" marL="4114800">
              <a:spcBef>
                <a:spcPts val="0"/>
              </a:spcBef>
              <a:spcAft>
                <a:spcPts val="0"/>
              </a:spcAft>
              <a:buSzPts val="1200"/>
              <a:buFont typeface="Lexend Light"/>
              <a:buChar char="■"/>
              <a:defRPr sz="1200">
                <a:latin typeface="Lexend Light"/>
                <a:ea typeface="Lexend Light"/>
                <a:cs typeface="Lexend Light"/>
                <a:sym typeface="Lexend Light"/>
              </a:defRPr>
            </a:lvl9pPr>
          </a:lstStyle>
          <a:p/>
        </p:txBody>
      </p:sp>
      <p:sp>
        <p:nvSpPr>
          <p:cNvPr id="286" name="Google Shape;286;p41"/>
          <p:cNvSpPr txBox="1"/>
          <p:nvPr>
            <p:ph idx="6" type="body"/>
          </p:nvPr>
        </p:nvSpPr>
        <p:spPr>
          <a:xfrm>
            <a:off x="5908675" y="3140275"/>
            <a:ext cx="2450700" cy="15477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Font typeface="Lexend ExtraLight"/>
              <a:buChar char="●"/>
              <a:defRPr>
                <a:latin typeface="Lexend ExtraLight"/>
                <a:ea typeface="Lexend ExtraLight"/>
                <a:cs typeface="Lexend ExtraLight"/>
                <a:sym typeface="Lexend ExtraLight"/>
              </a:defRPr>
            </a:lvl1pPr>
            <a:lvl2pPr indent="-336550" lvl="1" marL="914400">
              <a:spcBef>
                <a:spcPts val="0"/>
              </a:spcBef>
              <a:spcAft>
                <a:spcPts val="0"/>
              </a:spcAft>
              <a:buSzPts val="1700"/>
              <a:buFont typeface="Lexend ExtraLight"/>
              <a:buChar char="○"/>
              <a:defRPr sz="1700">
                <a:latin typeface="Lexend ExtraLight"/>
                <a:ea typeface="Lexend ExtraLight"/>
                <a:cs typeface="Lexend ExtraLight"/>
                <a:sym typeface="Lexend ExtraLight"/>
              </a:defRPr>
            </a:lvl2pPr>
            <a:lvl3pPr indent="-336550" lvl="2" marL="1371600">
              <a:spcBef>
                <a:spcPts val="0"/>
              </a:spcBef>
              <a:spcAft>
                <a:spcPts val="0"/>
              </a:spcAft>
              <a:buSzPts val="1700"/>
              <a:buFont typeface="Lexend ExtraLight"/>
              <a:buChar char="■"/>
              <a:defRPr sz="1700">
                <a:latin typeface="Lexend ExtraLight"/>
                <a:ea typeface="Lexend ExtraLight"/>
                <a:cs typeface="Lexend ExtraLight"/>
                <a:sym typeface="Lexend ExtraLight"/>
              </a:defRPr>
            </a:lvl3pPr>
            <a:lvl4pPr indent="-336550" lvl="3" marL="1828800">
              <a:spcBef>
                <a:spcPts val="0"/>
              </a:spcBef>
              <a:spcAft>
                <a:spcPts val="0"/>
              </a:spcAft>
              <a:buSzPts val="1700"/>
              <a:buFont typeface="Lexend ExtraLight"/>
              <a:buChar char="●"/>
              <a:defRPr sz="1700">
                <a:latin typeface="Lexend ExtraLight"/>
                <a:ea typeface="Lexend ExtraLight"/>
                <a:cs typeface="Lexend ExtraLight"/>
                <a:sym typeface="Lexend ExtraLight"/>
              </a:defRPr>
            </a:lvl4pPr>
            <a:lvl5pPr indent="-336550" lvl="4" marL="2286000">
              <a:spcBef>
                <a:spcPts val="0"/>
              </a:spcBef>
              <a:spcAft>
                <a:spcPts val="0"/>
              </a:spcAft>
              <a:buSzPts val="1700"/>
              <a:buFont typeface="Lexend ExtraLight"/>
              <a:buChar char="○"/>
              <a:defRPr sz="1700">
                <a:latin typeface="Lexend ExtraLight"/>
                <a:ea typeface="Lexend ExtraLight"/>
                <a:cs typeface="Lexend ExtraLight"/>
                <a:sym typeface="Lexend ExtraLight"/>
              </a:defRPr>
            </a:lvl5pPr>
            <a:lvl6pPr indent="-336550" lvl="5" marL="2743200">
              <a:spcBef>
                <a:spcPts val="0"/>
              </a:spcBef>
              <a:spcAft>
                <a:spcPts val="0"/>
              </a:spcAft>
              <a:buSzPts val="1700"/>
              <a:buFont typeface="Lexend ExtraLight"/>
              <a:buChar char="■"/>
              <a:defRPr sz="1700">
                <a:latin typeface="Lexend ExtraLight"/>
                <a:ea typeface="Lexend ExtraLight"/>
                <a:cs typeface="Lexend ExtraLight"/>
                <a:sym typeface="Lexend ExtraLight"/>
              </a:defRPr>
            </a:lvl6pPr>
            <a:lvl7pPr indent="-336550" lvl="6" marL="3200400">
              <a:spcBef>
                <a:spcPts val="0"/>
              </a:spcBef>
              <a:spcAft>
                <a:spcPts val="0"/>
              </a:spcAft>
              <a:buSzPts val="1700"/>
              <a:buFont typeface="Lexend ExtraLight"/>
              <a:buChar char="●"/>
              <a:defRPr sz="1700">
                <a:latin typeface="Lexend ExtraLight"/>
                <a:ea typeface="Lexend ExtraLight"/>
                <a:cs typeface="Lexend ExtraLight"/>
                <a:sym typeface="Lexend ExtraLight"/>
              </a:defRPr>
            </a:lvl7pPr>
            <a:lvl8pPr indent="-336550" lvl="7" marL="3657600">
              <a:spcBef>
                <a:spcPts val="0"/>
              </a:spcBef>
              <a:spcAft>
                <a:spcPts val="0"/>
              </a:spcAft>
              <a:buSzPts val="1700"/>
              <a:buFont typeface="Lexend ExtraLight"/>
              <a:buChar char="○"/>
              <a:defRPr sz="1700">
                <a:latin typeface="Lexend ExtraLight"/>
                <a:ea typeface="Lexend ExtraLight"/>
                <a:cs typeface="Lexend ExtraLight"/>
                <a:sym typeface="Lexend ExtraLight"/>
              </a:defRPr>
            </a:lvl8pPr>
            <a:lvl9pPr indent="-336550" lvl="8" marL="4114800">
              <a:spcBef>
                <a:spcPts val="0"/>
              </a:spcBef>
              <a:spcAft>
                <a:spcPts val="0"/>
              </a:spcAft>
              <a:buSzPts val="1700"/>
              <a:buFont typeface="Lexend ExtraLight"/>
              <a:buChar char="■"/>
              <a:defRPr sz="1700">
                <a:latin typeface="Lexend ExtraLight"/>
                <a:ea typeface="Lexend ExtraLight"/>
                <a:cs typeface="Lexend ExtraLight"/>
                <a:sym typeface="Lexend ExtraLight"/>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s - HitGub Integration">
  <p:cSld name="CUSTOM_13_1_1">
    <p:spTree>
      <p:nvGrpSpPr>
        <p:cNvPr id="287" name="Shape 287"/>
        <p:cNvGrpSpPr/>
        <p:nvPr/>
      </p:nvGrpSpPr>
      <p:grpSpPr>
        <a:xfrm>
          <a:off x="0" y="0"/>
          <a:ext cx="0" cy="0"/>
          <a:chOff x="0" y="0"/>
          <a:chExt cx="0" cy="0"/>
        </a:xfrm>
      </p:grpSpPr>
      <p:sp>
        <p:nvSpPr>
          <p:cNvPr id="288" name="Google Shape;288;p42"/>
          <p:cNvSpPr/>
          <p:nvPr>
            <p:ph idx="2" type="pic"/>
          </p:nvPr>
        </p:nvSpPr>
        <p:spPr>
          <a:xfrm>
            <a:off x="4960075" y="1977650"/>
            <a:ext cx="1307100" cy="1956600"/>
          </a:xfrm>
          <a:prstGeom prst="rect">
            <a:avLst/>
          </a:prstGeom>
          <a:noFill/>
          <a:ln>
            <a:noFill/>
          </a:ln>
        </p:spPr>
      </p:sp>
      <p:sp>
        <p:nvSpPr>
          <p:cNvPr id="289" name="Google Shape;289;p42"/>
          <p:cNvSpPr txBox="1"/>
          <p:nvPr>
            <p:ph idx="1" type="body"/>
          </p:nvPr>
        </p:nvSpPr>
        <p:spPr>
          <a:xfrm>
            <a:off x="687900" y="292725"/>
            <a:ext cx="32331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290" name="Google Shape;290;p42"/>
          <p:cNvSpPr/>
          <p:nvPr>
            <p:ph idx="3" type="pic"/>
          </p:nvPr>
        </p:nvSpPr>
        <p:spPr>
          <a:xfrm>
            <a:off x="6068328" y="2891499"/>
            <a:ext cx="277800" cy="277800"/>
          </a:xfrm>
          <a:prstGeom prst="rect">
            <a:avLst/>
          </a:prstGeom>
          <a:noFill/>
          <a:ln>
            <a:noFill/>
          </a:ln>
        </p:spPr>
      </p:sp>
      <p:sp>
        <p:nvSpPr>
          <p:cNvPr id="291" name="Google Shape;291;p42"/>
          <p:cNvSpPr txBox="1"/>
          <p:nvPr>
            <p:ph idx="4" type="subTitle"/>
          </p:nvPr>
        </p:nvSpPr>
        <p:spPr>
          <a:xfrm>
            <a:off x="684150" y="1894800"/>
            <a:ext cx="2451000" cy="268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None/>
              <a:defRPr/>
            </a:lvl1pPr>
            <a:lvl2pPr lvl="1">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2pPr>
            <a:lvl3pPr lvl="2">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3pPr>
            <a:lvl4pPr lvl="3">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4pPr>
            <a:lvl5pPr lvl="4">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5pPr>
            <a:lvl6pPr lvl="5">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6pPr>
            <a:lvl7pPr lvl="6">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7pPr>
            <a:lvl8pPr lvl="7">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8pPr>
            <a:lvl9pPr lvl="8">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9pPr>
          </a:lstStyle>
          <a:p/>
        </p:txBody>
      </p:sp>
      <p:sp>
        <p:nvSpPr>
          <p:cNvPr id="292" name="Google Shape;292;p42"/>
          <p:cNvSpPr txBox="1"/>
          <p:nvPr>
            <p:ph idx="5" type="body"/>
          </p:nvPr>
        </p:nvSpPr>
        <p:spPr>
          <a:xfrm>
            <a:off x="676500" y="2091050"/>
            <a:ext cx="2742600" cy="92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Light"/>
              <a:buChar char="●"/>
              <a:defRPr sz="1200">
                <a:latin typeface="Lexend Light"/>
                <a:ea typeface="Lexend Light"/>
                <a:cs typeface="Lexend Light"/>
                <a:sym typeface="Lexend Light"/>
              </a:defRPr>
            </a:lvl1pPr>
            <a:lvl2pPr indent="-304800" lvl="1" marL="914400">
              <a:spcBef>
                <a:spcPts val="0"/>
              </a:spcBef>
              <a:spcAft>
                <a:spcPts val="0"/>
              </a:spcAft>
              <a:buSzPts val="1200"/>
              <a:buFont typeface="Lexend Light"/>
              <a:buChar char="○"/>
              <a:defRPr sz="1200">
                <a:latin typeface="Lexend Light"/>
                <a:ea typeface="Lexend Light"/>
                <a:cs typeface="Lexend Light"/>
                <a:sym typeface="Lexend Light"/>
              </a:defRPr>
            </a:lvl2pPr>
            <a:lvl3pPr indent="-304800" lvl="2" marL="1371600">
              <a:spcBef>
                <a:spcPts val="0"/>
              </a:spcBef>
              <a:spcAft>
                <a:spcPts val="0"/>
              </a:spcAft>
              <a:buSzPts val="1200"/>
              <a:buFont typeface="Lexend Light"/>
              <a:buChar char="■"/>
              <a:defRPr sz="1200">
                <a:latin typeface="Lexend Light"/>
                <a:ea typeface="Lexend Light"/>
                <a:cs typeface="Lexend Light"/>
                <a:sym typeface="Lexend Light"/>
              </a:defRPr>
            </a:lvl3pPr>
            <a:lvl4pPr indent="-304800" lvl="3" marL="1828800">
              <a:spcBef>
                <a:spcPts val="0"/>
              </a:spcBef>
              <a:spcAft>
                <a:spcPts val="0"/>
              </a:spcAft>
              <a:buSzPts val="1200"/>
              <a:buFont typeface="Lexend Light"/>
              <a:buChar char="●"/>
              <a:defRPr sz="1200">
                <a:latin typeface="Lexend Light"/>
                <a:ea typeface="Lexend Light"/>
                <a:cs typeface="Lexend Light"/>
                <a:sym typeface="Lexend Light"/>
              </a:defRPr>
            </a:lvl4pPr>
            <a:lvl5pPr indent="-304800" lvl="4" marL="2286000">
              <a:spcBef>
                <a:spcPts val="0"/>
              </a:spcBef>
              <a:spcAft>
                <a:spcPts val="0"/>
              </a:spcAft>
              <a:buSzPts val="1200"/>
              <a:buFont typeface="Lexend Light"/>
              <a:buChar char="○"/>
              <a:defRPr>
                <a:latin typeface="Lexend Light"/>
                <a:ea typeface="Lexend Light"/>
                <a:cs typeface="Lexend Light"/>
                <a:sym typeface="Lexend Light"/>
              </a:defRPr>
            </a:lvl5pPr>
            <a:lvl6pPr indent="-304800" lvl="5" marL="2743200">
              <a:spcBef>
                <a:spcPts val="0"/>
              </a:spcBef>
              <a:spcAft>
                <a:spcPts val="0"/>
              </a:spcAft>
              <a:buSzPts val="1200"/>
              <a:buFont typeface="Lexend Light"/>
              <a:buChar char="■"/>
              <a:defRPr sz="1200">
                <a:latin typeface="Lexend Light"/>
                <a:ea typeface="Lexend Light"/>
                <a:cs typeface="Lexend Light"/>
                <a:sym typeface="Lexend Light"/>
              </a:defRPr>
            </a:lvl6pPr>
            <a:lvl7pPr indent="-304800" lvl="6" marL="3200400">
              <a:spcBef>
                <a:spcPts val="0"/>
              </a:spcBef>
              <a:spcAft>
                <a:spcPts val="0"/>
              </a:spcAft>
              <a:buSzPts val="1200"/>
              <a:buFont typeface="Lexend Light"/>
              <a:buChar char="●"/>
              <a:defRPr sz="1200">
                <a:latin typeface="Lexend Light"/>
                <a:ea typeface="Lexend Light"/>
                <a:cs typeface="Lexend Light"/>
                <a:sym typeface="Lexend Light"/>
              </a:defRPr>
            </a:lvl7pPr>
            <a:lvl8pPr indent="-304800" lvl="7" marL="3657600">
              <a:spcBef>
                <a:spcPts val="0"/>
              </a:spcBef>
              <a:spcAft>
                <a:spcPts val="0"/>
              </a:spcAft>
              <a:buSzPts val="1200"/>
              <a:buFont typeface="Lexend Light"/>
              <a:buChar char="○"/>
              <a:defRPr sz="1200">
                <a:latin typeface="Lexend Light"/>
                <a:ea typeface="Lexend Light"/>
                <a:cs typeface="Lexend Light"/>
                <a:sym typeface="Lexend Light"/>
              </a:defRPr>
            </a:lvl8pPr>
            <a:lvl9pPr indent="-304800" lvl="8" marL="4114800">
              <a:spcBef>
                <a:spcPts val="0"/>
              </a:spcBef>
              <a:spcAft>
                <a:spcPts val="0"/>
              </a:spcAft>
              <a:buSzPts val="1200"/>
              <a:buFont typeface="Lexend Light"/>
              <a:buChar char="■"/>
              <a:defRPr sz="1200">
                <a:latin typeface="Lexend Light"/>
                <a:ea typeface="Lexend Light"/>
                <a:cs typeface="Lexend Light"/>
                <a:sym typeface="Lexend Light"/>
              </a:defRPr>
            </a:lvl9pPr>
          </a:lstStyle>
          <a:p/>
        </p:txBody>
      </p:sp>
      <p:sp>
        <p:nvSpPr>
          <p:cNvPr id="293" name="Google Shape;293;p42"/>
          <p:cNvSpPr txBox="1"/>
          <p:nvPr>
            <p:ph idx="6" type="body"/>
          </p:nvPr>
        </p:nvSpPr>
        <p:spPr>
          <a:xfrm>
            <a:off x="684150" y="3140275"/>
            <a:ext cx="2450700" cy="15477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Font typeface="Lexend ExtraLight"/>
              <a:buChar char="●"/>
              <a:defRPr>
                <a:latin typeface="Lexend ExtraLight"/>
                <a:ea typeface="Lexend ExtraLight"/>
                <a:cs typeface="Lexend ExtraLight"/>
                <a:sym typeface="Lexend ExtraLight"/>
              </a:defRPr>
            </a:lvl1pPr>
            <a:lvl2pPr indent="-336550" lvl="1" marL="914400">
              <a:spcBef>
                <a:spcPts val="0"/>
              </a:spcBef>
              <a:spcAft>
                <a:spcPts val="0"/>
              </a:spcAft>
              <a:buSzPts val="1700"/>
              <a:buFont typeface="Lexend ExtraLight"/>
              <a:buChar char="○"/>
              <a:defRPr sz="1700">
                <a:latin typeface="Lexend ExtraLight"/>
                <a:ea typeface="Lexend ExtraLight"/>
                <a:cs typeface="Lexend ExtraLight"/>
                <a:sym typeface="Lexend ExtraLight"/>
              </a:defRPr>
            </a:lvl2pPr>
            <a:lvl3pPr indent="-336550" lvl="2" marL="1371600">
              <a:spcBef>
                <a:spcPts val="0"/>
              </a:spcBef>
              <a:spcAft>
                <a:spcPts val="0"/>
              </a:spcAft>
              <a:buSzPts val="1700"/>
              <a:buFont typeface="Lexend ExtraLight"/>
              <a:buChar char="■"/>
              <a:defRPr sz="1700">
                <a:latin typeface="Lexend ExtraLight"/>
                <a:ea typeface="Lexend ExtraLight"/>
                <a:cs typeface="Lexend ExtraLight"/>
                <a:sym typeface="Lexend ExtraLight"/>
              </a:defRPr>
            </a:lvl3pPr>
            <a:lvl4pPr indent="-336550" lvl="3" marL="1828800">
              <a:spcBef>
                <a:spcPts val="0"/>
              </a:spcBef>
              <a:spcAft>
                <a:spcPts val="0"/>
              </a:spcAft>
              <a:buSzPts val="1700"/>
              <a:buFont typeface="Lexend ExtraLight"/>
              <a:buChar char="●"/>
              <a:defRPr sz="1700">
                <a:latin typeface="Lexend ExtraLight"/>
                <a:ea typeface="Lexend ExtraLight"/>
                <a:cs typeface="Lexend ExtraLight"/>
                <a:sym typeface="Lexend ExtraLight"/>
              </a:defRPr>
            </a:lvl4pPr>
            <a:lvl5pPr indent="-336550" lvl="4" marL="2286000">
              <a:spcBef>
                <a:spcPts val="0"/>
              </a:spcBef>
              <a:spcAft>
                <a:spcPts val="0"/>
              </a:spcAft>
              <a:buSzPts val="1700"/>
              <a:buFont typeface="Lexend ExtraLight"/>
              <a:buChar char="○"/>
              <a:defRPr sz="1700">
                <a:latin typeface="Lexend ExtraLight"/>
                <a:ea typeface="Lexend ExtraLight"/>
                <a:cs typeface="Lexend ExtraLight"/>
                <a:sym typeface="Lexend ExtraLight"/>
              </a:defRPr>
            </a:lvl5pPr>
            <a:lvl6pPr indent="-336550" lvl="5" marL="2743200">
              <a:spcBef>
                <a:spcPts val="0"/>
              </a:spcBef>
              <a:spcAft>
                <a:spcPts val="0"/>
              </a:spcAft>
              <a:buSzPts val="1700"/>
              <a:buFont typeface="Lexend ExtraLight"/>
              <a:buChar char="■"/>
              <a:defRPr sz="1700">
                <a:latin typeface="Lexend ExtraLight"/>
                <a:ea typeface="Lexend ExtraLight"/>
                <a:cs typeface="Lexend ExtraLight"/>
                <a:sym typeface="Lexend ExtraLight"/>
              </a:defRPr>
            </a:lvl6pPr>
            <a:lvl7pPr indent="-336550" lvl="6" marL="3200400">
              <a:spcBef>
                <a:spcPts val="0"/>
              </a:spcBef>
              <a:spcAft>
                <a:spcPts val="0"/>
              </a:spcAft>
              <a:buSzPts val="1700"/>
              <a:buFont typeface="Lexend ExtraLight"/>
              <a:buChar char="●"/>
              <a:defRPr sz="1700">
                <a:latin typeface="Lexend ExtraLight"/>
                <a:ea typeface="Lexend ExtraLight"/>
                <a:cs typeface="Lexend ExtraLight"/>
                <a:sym typeface="Lexend ExtraLight"/>
              </a:defRPr>
            </a:lvl7pPr>
            <a:lvl8pPr indent="-336550" lvl="7" marL="3657600">
              <a:spcBef>
                <a:spcPts val="0"/>
              </a:spcBef>
              <a:spcAft>
                <a:spcPts val="0"/>
              </a:spcAft>
              <a:buSzPts val="1700"/>
              <a:buFont typeface="Lexend ExtraLight"/>
              <a:buChar char="○"/>
              <a:defRPr sz="1700">
                <a:latin typeface="Lexend ExtraLight"/>
                <a:ea typeface="Lexend ExtraLight"/>
                <a:cs typeface="Lexend ExtraLight"/>
                <a:sym typeface="Lexend ExtraLight"/>
              </a:defRPr>
            </a:lvl8pPr>
            <a:lvl9pPr indent="-336550" lvl="8" marL="4114800">
              <a:spcBef>
                <a:spcPts val="0"/>
              </a:spcBef>
              <a:spcAft>
                <a:spcPts val="0"/>
              </a:spcAft>
              <a:buSzPts val="1700"/>
              <a:buFont typeface="Lexend ExtraLight"/>
              <a:buChar char="■"/>
              <a:defRPr sz="1700">
                <a:latin typeface="Lexend ExtraLight"/>
                <a:ea typeface="Lexend ExtraLight"/>
                <a:cs typeface="Lexend ExtraLight"/>
                <a:sym typeface="Lexend ExtraLight"/>
              </a:defRPr>
            </a:lvl9pPr>
          </a:lstStyle>
          <a:p/>
        </p:txBody>
      </p:sp>
      <p:sp>
        <p:nvSpPr>
          <p:cNvPr id="294" name="Google Shape;294;p42"/>
          <p:cNvSpPr txBox="1"/>
          <p:nvPr>
            <p:ph type="title"/>
          </p:nvPr>
        </p:nvSpPr>
        <p:spPr>
          <a:xfrm>
            <a:off x="661575" y="424275"/>
            <a:ext cx="7740600" cy="86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s - Event Tracking">
  <p:cSld name="CUSTOM_13_1_1_1">
    <p:spTree>
      <p:nvGrpSpPr>
        <p:cNvPr id="295" name="Shape 295"/>
        <p:cNvGrpSpPr/>
        <p:nvPr/>
      </p:nvGrpSpPr>
      <p:grpSpPr>
        <a:xfrm>
          <a:off x="0" y="0"/>
          <a:ext cx="0" cy="0"/>
          <a:chOff x="0" y="0"/>
          <a:chExt cx="0" cy="0"/>
        </a:xfrm>
      </p:grpSpPr>
      <p:sp>
        <p:nvSpPr>
          <p:cNvPr id="296" name="Google Shape;296;p43"/>
          <p:cNvSpPr/>
          <p:nvPr>
            <p:ph idx="2" type="pic"/>
          </p:nvPr>
        </p:nvSpPr>
        <p:spPr>
          <a:xfrm>
            <a:off x="7053750" y="1977650"/>
            <a:ext cx="1307100" cy="1956600"/>
          </a:xfrm>
          <a:prstGeom prst="rect">
            <a:avLst/>
          </a:prstGeom>
          <a:noFill/>
          <a:ln>
            <a:noFill/>
          </a:ln>
        </p:spPr>
      </p:sp>
      <p:sp>
        <p:nvSpPr>
          <p:cNvPr id="297" name="Google Shape;297;p43"/>
          <p:cNvSpPr txBox="1"/>
          <p:nvPr>
            <p:ph idx="1" type="body"/>
          </p:nvPr>
        </p:nvSpPr>
        <p:spPr>
          <a:xfrm>
            <a:off x="687900" y="292725"/>
            <a:ext cx="32331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298" name="Google Shape;298;p43"/>
          <p:cNvSpPr txBox="1"/>
          <p:nvPr>
            <p:ph type="title"/>
          </p:nvPr>
        </p:nvSpPr>
        <p:spPr>
          <a:xfrm>
            <a:off x="661576" y="424275"/>
            <a:ext cx="7855800" cy="86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9" name="Google Shape;299;p43"/>
          <p:cNvSpPr/>
          <p:nvPr>
            <p:ph idx="3" type="pic"/>
          </p:nvPr>
        </p:nvSpPr>
        <p:spPr>
          <a:xfrm>
            <a:off x="6068328" y="2891499"/>
            <a:ext cx="277800" cy="277800"/>
          </a:xfrm>
          <a:prstGeom prst="rect">
            <a:avLst/>
          </a:prstGeom>
          <a:noFill/>
          <a:ln>
            <a:noFill/>
          </a:ln>
        </p:spPr>
      </p:sp>
      <p:sp>
        <p:nvSpPr>
          <p:cNvPr id="300" name="Google Shape;300;p43"/>
          <p:cNvSpPr txBox="1"/>
          <p:nvPr>
            <p:ph idx="4" type="subTitle"/>
          </p:nvPr>
        </p:nvSpPr>
        <p:spPr>
          <a:xfrm>
            <a:off x="684150" y="1894800"/>
            <a:ext cx="2451000" cy="268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None/>
              <a:defRPr/>
            </a:lvl1pPr>
            <a:lvl2pPr lvl="1">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2pPr>
            <a:lvl3pPr lvl="2">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3pPr>
            <a:lvl4pPr lvl="3">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4pPr>
            <a:lvl5pPr lvl="4">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5pPr>
            <a:lvl6pPr lvl="5">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6pPr>
            <a:lvl7pPr lvl="6">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7pPr>
            <a:lvl8pPr lvl="7">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8pPr>
            <a:lvl9pPr lvl="8">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9pPr>
          </a:lstStyle>
          <a:p/>
        </p:txBody>
      </p:sp>
      <p:sp>
        <p:nvSpPr>
          <p:cNvPr id="301" name="Google Shape;301;p43"/>
          <p:cNvSpPr txBox="1"/>
          <p:nvPr>
            <p:ph idx="5" type="body"/>
          </p:nvPr>
        </p:nvSpPr>
        <p:spPr>
          <a:xfrm>
            <a:off x="676500" y="2091050"/>
            <a:ext cx="2677500" cy="92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Light"/>
              <a:buChar char="●"/>
              <a:defRPr sz="1200">
                <a:latin typeface="Lexend Light"/>
                <a:ea typeface="Lexend Light"/>
                <a:cs typeface="Lexend Light"/>
                <a:sym typeface="Lexend Light"/>
              </a:defRPr>
            </a:lvl1pPr>
            <a:lvl2pPr indent="-304800" lvl="1" marL="914400">
              <a:spcBef>
                <a:spcPts val="0"/>
              </a:spcBef>
              <a:spcAft>
                <a:spcPts val="0"/>
              </a:spcAft>
              <a:buSzPts val="1200"/>
              <a:buFont typeface="Lexend Light"/>
              <a:buChar char="○"/>
              <a:defRPr sz="1200">
                <a:latin typeface="Lexend Light"/>
                <a:ea typeface="Lexend Light"/>
                <a:cs typeface="Lexend Light"/>
                <a:sym typeface="Lexend Light"/>
              </a:defRPr>
            </a:lvl2pPr>
            <a:lvl3pPr indent="-304800" lvl="2" marL="1371600">
              <a:spcBef>
                <a:spcPts val="0"/>
              </a:spcBef>
              <a:spcAft>
                <a:spcPts val="0"/>
              </a:spcAft>
              <a:buSzPts val="1200"/>
              <a:buFont typeface="Lexend Light"/>
              <a:buChar char="■"/>
              <a:defRPr sz="1200">
                <a:latin typeface="Lexend Light"/>
                <a:ea typeface="Lexend Light"/>
                <a:cs typeface="Lexend Light"/>
                <a:sym typeface="Lexend Light"/>
              </a:defRPr>
            </a:lvl3pPr>
            <a:lvl4pPr indent="-304800" lvl="3" marL="1828800">
              <a:spcBef>
                <a:spcPts val="0"/>
              </a:spcBef>
              <a:spcAft>
                <a:spcPts val="0"/>
              </a:spcAft>
              <a:buSzPts val="1200"/>
              <a:buFont typeface="Lexend Light"/>
              <a:buChar char="●"/>
              <a:defRPr sz="1200">
                <a:latin typeface="Lexend Light"/>
                <a:ea typeface="Lexend Light"/>
                <a:cs typeface="Lexend Light"/>
                <a:sym typeface="Lexend Light"/>
              </a:defRPr>
            </a:lvl4pPr>
            <a:lvl5pPr indent="-304800" lvl="4" marL="2286000">
              <a:spcBef>
                <a:spcPts val="0"/>
              </a:spcBef>
              <a:spcAft>
                <a:spcPts val="0"/>
              </a:spcAft>
              <a:buSzPts val="1200"/>
              <a:buFont typeface="Lexend Light"/>
              <a:buChar char="○"/>
              <a:defRPr>
                <a:latin typeface="Lexend Light"/>
                <a:ea typeface="Lexend Light"/>
                <a:cs typeface="Lexend Light"/>
                <a:sym typeface="Lexend Light"/>
              </a:defRPr>
            </a:lvl5pPr>
            <a:lvl6pPr indent="-304800" lvl="5" marL="2743200">
              <a:spcBef>
                <a:spcPts val="0"/>
              </a:spcBef>
              <a:spcAft>
                <a:spcPts val="0"/>
              </a:spcAft>
              <a:buSzPts val="1200"/>
              <a:buFont typeface="Lexend Light"/>
              <a:buChar char="■"/>
              <a:defRPr sz="1200">
                <a:latin typeface="Lexend Light"/>
                <a:ea typeface="Lexend Light"/>
                <a:cs typeface="Lexend Light"/>
                <a:sym typeface="Lexend Light"/>
              </a:defRPr>
            </a:lvl6pPr>
            <a:lvl7pPr indent="-304800" lvl="6" marL="3200400">
              <a:spcBef>
                <a:spcPts val="0"/>
              </a:spcBef>
              <a:spcAft>
                <a:spcPts val="0"/>
              </a:spcAft>
              <a:buSzPts val="1200"/>
              <a:buFont typeface="Lexend Light"/>
              <a:buChar char="●"/>
              <a:defRPr sz="1200">
                <a:latin typeface="Lexend Light"/>
                <a:ea typeface="Lexend Light"/>
                <a:cs typeface="Lexend Light"/>
                <a:sym typeface="Lexend Light"/>
              </a:defRPr>
            </a:lvl7pPr>
            <a:lvl8pPr indent="-304800" lvl="7" marL="3657600">
              <a:spcBef>
                <a:spcPts val="0"/>
              </a:spcBef>
              <a:spcAft>
                <a:spcPts val="0"/>
              </a:spcAft>
              <a:buSzPts val="1200"/>
              <a:buFont typeface="Lexend Light"/>
              <a:buChar char="○"/>
              <a:defRPr sz="1200">
                <a:latin typeface="Lexend Light"/>
                <a:ea typeface="Lexend Light"/>
                <a:cs typeface="Lexend Light"/>
                <a:sym typeface="Lexend Light"/>
              </a:defRPr>
            </a:lvl8pPr>
            <a:lvl9pPr indent="-304800" lvl="8" marL="4114800">
              <a:spcBef>
                <a:spcPts val="0"/>
              </a:spcBef>
              <a:spcAft>
                <a:spcPts val="0"/>
              </a:spcAft>
              <a:buSzPts val="1200"/>
              <a:buFont typeface="Lexend Light"/>
              <a:buChar char="■"/>
              <a:defRPr sz="1200">
                <a:latin typeface="Lexend Light"/>
                <a:ea typeface="Lexend Light"/>
                <a:cs typeface="Lexend Light"/>
                <a:sym typeface="Lexend Light"/>
              </a:defRPr>
            </a:lvl9pPr>
          </a:lstStyle>
          <a:p/>
        </p:txBody>
      </p:sp>
      <p:sp>
        <p:nvSpPr>
          <p:cNvPr id="302" name="Google Shape;302;p43"/>
          <p:cNvSpPr txBox="1"/>
          <p:nvPr>
            <p:ph idx="6" type="body"/>
          </p:nvPr>
        </p:nvSpPr>
        <p:spPr>
          <a:xfrm>
            <a:off x="684150" y="3140275"/>
            <a:ext cx="2450700" cy="15477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Font typeface="Lexend ExtraLight"/>
              <a:buChar char="●"/>
              <a:defRPr>
                <a:latin typeface="Lexend ExtraLight"/>
                <a:ea typeface="Lexend ExtraLight"/>
                <a:cs typeface="Lexend ExtraLight"/>
                <a:sym typeface="Lexend ExtraLight"/>
              </a:defRPr>
            </a:lvl1pPr>
            <a:lvl2pPr indent="-336550" lvl="1" marL="914400">
              <a:spcBef>
                <a:spcPts val="0"/>
              </a:spcBef>
              <a:spcAft>
                <a:spcPts val="0"/>
              </a:spcAft>
              <a:buSzPts val="1700"/>
              <a:buFont typeface="Lexend ExtraLight"/>
              <a:buChar char="○"/>
              <a:defRPr sz="1700">
                <a:latin typeface="Lexend ExtraLight"/>
                <a:ea typeface="Lexend ExtraLight"/>
                <a:cs typeface="Lexend ExtraLight"/>
                <a:sym typeface="Lexend ExtraLight"/>
              </a:defRPr>
            </a:lvl2pPr>
            <a:lvl3pPr indent="-336550" lvl="2" marL="1371600">
              <a:spcBef>
                <a:spcPts val="0"/>
              </a:spcBef>
              <a:spcAft>
                <a:spcPts val="0"/>
              </a:spcAft>
              <a:buSzPts val="1700"/>
              <a:buFont typeface="Lexend ExtraLight"/>
              <a:buChar char="■"/>
              <a:defRPr sz="1700">
                <a:latin typeface="Lexend ExtraLight"/>
                <a:ea typeface="Lexend ExtraLight"/>
                <a:cs typeface="Lexend ExtraLight"/>
                <a:sym typeface="Lexend ExtraLight"/>
              </a:defRPr>
            </a:lvl3pPr>
            <a:lvl4pPr indent="-336550" lvl="3" marL="1828800">
              <a:spcBef>
                <a:spcPts val="0"/>
              </a:spcBef>
              <a:spcAft>
                <a:spcPts val="0"/>
              </a:spcAft>
              <a:buSzPts val="1700"/>
              <a:buFont typeface="Lexend ExtraLight"/>
              <a:buChar char="●"/>
              <a:defRPr sz="1700">
                <a:latin typeface="Lexend ExtraLight"/>
                <a:ea typeface="Lexend ExtraLight"/>
                <a:cs typeface="Lexend ExtraLight"/>
                <a:sym typeface="Lexend ExtraLight"/>
              </a:defRPr>
            </a:lvl4pPr>
            <a:lvl5pPr indent="-336550" lvl="4" marL="2286000">
              <a:spcBef>
                <a:spcPts val="0"/>
              </a:spcBef>
              <a:spcAft>
                <a:spcPts val="0"/>
              </a:spcAft>
              <a:buSzPts val="1700"/>
              <a:buFont typeface="Lexend ExtraLight"/>
              <a:buChar char="○"/>
              <a:defRPr sz="1700">
                <a:latin typeface="Lexend ExtraLight"/>
                <a:ea typeface="Lexend ExtraLight"/>
                <a:cs typeface="Lexend ExtraLight"/>
                <a:sym typeface="Lexend ExtraLight"/>
              </a:defRPr>
            </a:lvl5pPr>
            <a:lvl6pPr indent="-336550" lvl="5" marL="2743200">
              <a:spcBef>
                <a:spcPts val="0"/>
              </a:spcBef>
              <a:spcAft>
                <a:spcPts val="0"/>
              </a:spcAft>
              <a:buSzPts val="1700"/>
              <a:buFont typeface="Lexend ExtraLight"/>
              <a:buChar char="■"/>
              <a:defRPr sz="1700">
                <a:latin typeface="Lexend ExtraLight"/>
                <a:ea typeface="Lexend ExtraLight"/>
                <a:cs typeface="Lexend ExtraLight"/>
                <a:sym typeface="Lexend ExtraLight"/>
              </a:defRPr>
            </a:lvl6pPr>
            <a:lvl7pPr indent="-336550" lvl="6" marL="3200400">
              <a:spcBef>
                <a:spcPts val="0"/>
              </a:spcBef>
              <a:spcAft>
                <a:spcPts val="0"/>
              </a:spcAft>
              <a:buSzPts val="1700"/>
              <a:buFont typeface="Lexend ExtraLight"/>
              <a:buChar char="●"/>
              <a:defRPr sz="1700">
                <a:latin typeface="Lexend ExtraLight"/>
                <a:ea typeface="Lexend ExtraLight"/>
                <a:cs typeface="Lexend ExtraLight"/>
                <a:sym typeface="Lexend ExtraLight"/>
              </a:defRPr>
            </a:lvl7pPr>
            <a:lvl8pPr indent="-336550" lvl="7" marL="3657600">
              <a:spcBef>
                <a:spcPts val="0"/>
              </a:spcBef>
              <a:spcAft>
                <a:spcPts val="0"/>
              </a:spcAft>
              <a:buSzPts val="1700"/>
              <a:buFont typeface="Lexend ExtraLight"/>
              <a:buChar char="○"/>
              <a:defRPr sz="1700">
                <a:latin typeface="Lexend ExtraLight"/>
                <a:ea typeface="Lexend ExtraLight"/>
                <a:cs typeface="Lexend ExtraLight"/>
                <a:sym typeface="Lexend ExtraLight"/>
              </a:defRPr>
            </a:lvl8pPr>
            <a:lvl9pPr indent="-336550" lvl="8" marL="4114800">
              <a:spcBef>
                <a:spcPts val="0"/>
              </a:spcBef>
              <a:spcAft>
                <a:spcPts val="0"/>
              </a:spcAft>
              <a:buSzPts val="1700"/>
              <a:buFont typeface="Lexend ExtraLight"/>
              <a:buChar char="■"/>
              <a:defRPr sz="1700">
                <a:latin typeface="Lexend ExtraLight"/>
                <a:ea typeface="Lexend ExtraLight"/>
                <a:cs typeface="Lexend ExtraLight"/>
                <a:sym typeface="Lexend ExtraLight"/>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endix - Risks">
  <p:cSld name="CUSTOM_14">
    <p:spTree>
      <p:nvGrpSpPr>
        <p:cNvPr id="303" name="Shape 303"/>
        <p:cNvGrpSpPr/>
        <p:nvPr/>
      </p:nvGrpSpPr>
      <p:grpSpPr>
        <a:xfrm>
          <a:off x="0" y="0"/>
          <a:ext cx="0" cy="0"/>
          <a:chOff x="0" y="0"/>
          <a:chExt cx="0" cy="0"/>
        </a:xfrm>
      </p:grpSpPr>
      <p:sp>
        <p:nvSpPr>
          <p:cNvPr id="304" name="Google Shape;304;p44"/>
          <p:cNvSpPr/>
          <p:nvPr>
            <p:ph idx="2" type="pic"/>
          </p:nvPr>
        </p:nvSpPr>
        <p:spPr>
          <a:xfrm>
            <a:off x="5215175" y="0"/>
            <a:ext cx="3928800" cy="5143500"/>
          </a:xfrm>
          <a:prstGeom prst="rect">
            <a:avLst/>
          </a:prstGeom>
          <a:noFill/>
          <a:ln>
            <a:noFill/>
          </a:ln>
        </p:spPr>
      </p:sp>
      <p:sp>
        <p:nvSpPr>
          <p:cNvPr id="305" name="Google Shape;305;p44"/>
          <p:cNvSpPr txBox="1"/>
          <p:nvPr>
            <p:ph idx="1" type="body"/>
          </p:nvPr>
        </p:nvSpPr>
        <p:spPr>
          <a:xfrm>
            <a:off x="687900" y="292725"/>
            <a:ext cx="37554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306" name="Google Shape;306;p44"/>
          <p:cNvSpPr txBox="1"/>
          <p:nvPr>
            <p:ph idx="3" type="subTitle"/>
          </p:nvPr>
        </p:nvSpPr>
        <p:spPr>
          <a:xfrm>
            <a:off x="689235" y="531804"/>
            <a:ext cx="3754200" cy="268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a:solidFill>
                  <a:schemeClr val="dk1"/>
                </a:solidFill>
                <a:latin typeface="Lexend"/>
                <a:ea typeface="Lexend"/>
                <a:cs typeface="Lexend"/>
                <a:sym typeface="Lexend"/>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307" name="Google Shape;307;p44"/>
          <p:cNvSpPr txBox="1"/>
          <p:nvPr>
            <p:ph idx="4" type="body"/>
          </p:nvPr>
        </p:nvSpPr>
        <p:spPr>
          <a:xfrm>
            <a:off x="688425" y="941550"/>
            <a:ext cx="3755400" cy="16920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Font typeface="Lexend ExtraLight"/>
              <a:buChar char="●"/>
              <a:defRPr>
                <a:latin typeface="Lexend ExtraLight"/>
                <a:ea typeface="Lexend ExtraLight"/>
                <a:cs typeface="Lexend ExtraLight"/>
                <a:sym typeface="Lexend ExtraLight"/>
              </a:defRPr>
            </a:lvl1pPr>
            <a:lvl2pPr indent="-336550" lvl="1" marL="914400">
              <a:spcBef>
                <a:spcPts val="0"/>
              </a:spcBef>
              <a:spcAft>
                <a:spcPts val="0"/>
              </a:spcAft>
              <a:buSzPts val="1700"/>
              <a:buFont typeface="Lexend ExtraLight"/>
              <a:buChar char="○"/>
              <a:defRPr sz="1700">
                <a:latin typeface="Lexend ExtraLight"/>
                <a:ea typeface="Lexend ExtraLight"/>
                <a:cs typeface="Lexend ExtraLight"/>
                <a:sym typeface="Lexend ExtraLight"/>
              </a:defRPr>
            </a:lvl2pPr>
            <a:lvl3pPr indent="-336550" lvl="2" marL="1371600">
              <a:spcBef>
                <a:spcPts val="0"/>
              </a:spcBef>
              <a:spcAft>
                <a:spcPts val="0"/>
              </a:spcAft>
              <a:buSzPts val="1700"/>
              <a:buFont typeface="Lexend ExtraLight"/>
              <a:buChar char="■"/>
              <a:defRPr sz="1700">
                <a:latin typeface="Lexend ExtraLight"/>
                <a:ea typeface="Lexend ExtraLight"/>
                <a:cs typeface="Lexend ExtraLight"/>
                <a:sym typeface="Lexend ExtraLight"/>
              </a:defRPr>
            </a:lvl3pPr>
            <a:lvl4pPr indent="-336550" lvl="3" marL="1828800">
              <a:spcBef>
                <a:spcPts val="0"/>
              </a:spcBef>
              <a:spcAft>
                <a:spcPts val="0"/>
              </a:spcAft>
              <a:buSzPts val="1700"/>
              <a:buFont typeface="Lexend ExtraLight"/>
              <a:buChar char="●"/>
              <a:defRPr sz="1700">
                <a:latin typeface="Lexend ExtraLight"/>
                <a:ea typeface="Lexend ExtraLight"/>
                <a:cs typeface="Lexend ExtraLight"/>
                <a:sym typeface="Lexend ExtraLight"/>
              </a:defRPr>
            </a:lvl4pPr>
            <a:lvl5pPr indent="-336550" lvl="4" marL="2286000">
              <a:spcBef>
                <a:spcPts val="0"/>
              </a:spcBef>
              <a:spcAft>
                <a:spcPts val="0"/>
              </a:spcAft>
              <a:buSzPts val="1700"/>
              <a:buFont typeface="Lexend ExtraLight"/>
              <a:buChar char="○"/>
              <a:defRPr sz="1700">
                <a:latin typeface="Lexend ExtraLight"/>
                <a:ea typeface="Lexend ExtraLight"/>
                <a:cs typeface="Lexend ExtraLight"/>
                <a:sym typeface="Lexend ExtraLight"/>
              </a:defRPr>
            </a:lvl5pPr>
            <a:lvl6pPr indent="-336550" lvl="5" marL="2743200">
              <a:spcBef>
                <a:spcPts val="0"/>
              </a:spcBef>
              <a:spcAft>
                <a:spcPts val="0"/>
              </a:spcAft>
              <a:buSzPts val="1700"/>
              <a:buFont typeface="Lexend ExtraLight"/>
              <a:buChar char="■"/>
              <a:defRPr sz="1700">
                <a:latin typeface="Lexend ExtraLight"/>
                <a:ea typeface="Lexend ExtraLight"/>
                <a:cs typeface="Lexend ExtraLight"/>
                <a:sym typeface="Lexend ExtraLight"/>
              </a:defRPr>
            </a:lvl6pPr>
            <a:lvl7pPr indent="-336550" lvl="6" marL="3200400">
              <a:spcBef>
                <a:spcPts val="0"/>
              </a:spcBef>
              <a:spcAft>
                <a:spcPts val="0"/>
              </a:spcAft>
              <a:buSzPts val="1700"/>
              <a:buFont typeface="Lexend ExtraLight"/>
              <a:buChar char="●"/>
              <a:defRPr sz="1700">
                <a:latin typeface="Lexend ExtraLight"/>
                <a:ea typeface="Lexend ExtraLight"/>
                <a:cs typeface="Lexend ExtraLight"/>
                <a:sym typeface="Lexend ExtraLight"/>
              </a:defRPr>
            </a:lvl7pPr>
            <a:lvl8pPr indent="-336550" lvl="7" marL="3657600">
              <a:spcBef>
                <a:spcPts val="0"/>
              </a:spcBef>
              <a:spcAft>
                <a:spcPts val="0"/>
              </a:spcAft>
              <a:buSzPts val="1700"/>
              <a:buFont typeface="Lexend ExtraLight"/>
              <a:buChar char="○"/>
              <a:defRPr sz="1700">
                <a:latin typeface="Lexend ExtraLight"/>
                <a:ea typeface="Lexend ExtraLight"/>
                <a:cs typeface="Lexend ExtraLight"/>
                <a:sym typeface="Lexend ExtraLight"/>
              </a:defRPr>
            </a:lvl8pPr>
            <a:lvl9pPr indent="-336550" lvl="8" marL="4114800">
              <a:spcBef>
                <a:spcPts val="0"/>
              </a:spcBef>
              <a:spcAft>
                <a:spcPts val="0"/>
              </a:spcAft>
              <a:buSzPts val="1700"/>
              <a:buFont typeface="Lexend ExtraLight"/>
              <a:buChar char="■"/>
              <a:defRPr sz="1700">
                <a:latin typeface="Lexend ExtraLight"/>
                <a:ea typeface="Lexend ExtraLight"/>
                <a:cs typeface="Lexend ExtraLight"/>
                <a:sym typeface="Lexend ExtraLight"/>
              </a:defRPr>
            </a:lvl9pPr>
          </a:lstStyle>
          <a:p/>
        </p:txBody>
      </p:sp>
      <p:sp>
        <p:nvSpPr>
          <p:cNvPr id="308" name="Google Shape;308;p44"/>
          <p:cNvSpPr txBox="1"/>
          <p:nvPr>
            <p:ph idx="5" type="body"/>
          </p:nvPr>
        </p:nvSpPr>
        <p:spPr>
          <a:xfrm>
            <a:off x="1129400" y="2768850"/>
            <a:ext cx="3314400" cy="1692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Light"/>
              <a:buChar char="●"/>
              <a:defRPr sz="1200">
                <a:latin typeface="Lexend Light"/>
                <a:ea typeface="Lexend Light"/>
                <a:cs typeface="Lexend Light"/>
                <a:sym typeface="Lexend Light"/>
              </a:defRPr>
            </a:lvl1pPr>
            <a:lvl2pPr indent="-304800" lvl="1" marL="914400">
              <a:spcBef>
                <a:spcPts val="0"/>
              </a:spcBef>
              <a:spcAft>
                <a:spcPts val="0"/>
              </a:spcAft>
              <a:buSzPts val="1200"/>
              <a:buFont typeface="Lexend Light"/>
              <a:buChar char="○"/>
              <a:defRPr sz="1200">
                <a:latin typeface="Lexend Light"/>
                <a:ea typeface="Lexend Light"/>
                <a:cs typeface="Lexend Light"/>
                <a:sym typeface="Lexend Light"/>
              </a:defRPr>
            </a:lvl2pPr>
            <a:lvl3pPr indent="-304800" lvl="2" marL="1371600">
              <a:spcBef>
                <a:spcPts val="0"/>
              </a:spcBef>
              <a:spcAft>
                <a:spcPts val="0"/>
              </a:spcAft>
              <a:buSzPts val="1200"/>
              <a:buFont typeface="Lexend Light"/>
              <a:buChar char="■"/>
              <a:defRPr sz="1200">
                <a:latin typeface="Lexend Light"/>
                <a:ea typeface="Lexend Light"/>
                <a:cs typeface="Lexend Light"/>
                <a:sym typeface="Lexend Light"/>
              </a:defRPr>
            </a:lvl3pPr>
            <a:lvl4pPr indent="-304800" lvl="3" marL="1828800">
              <a:spcBef>
                <a:spcPts val="0"/>
              </a:spcBef>
              <a:spcAft>
                <a:spcPts val="0"/>
              </a:spcAft>
              <a:buSzPts val="1200"/>
              <a:buFont typeface="Lexend Light"/>
              <a:buChar char="●"/>
              <a:defRPr sz="1200">
                <a:latin typeface="Lexend Light"/>
                <a:ea typeface="Lexend Light"/>
                <a:cs typeface="Lexend Light"/>
                <a:sym typeface="Lexend Light"/>
              </a:defRPr>
            </a:lvl4pPr>
            <a:lvl5pPr indent="-304800" lvl="4" marL="2286000">
              <a:spcBef>
                <a:spcPts val="0"/>
              </a:spcBef>
              <a:spcAft>
                <a:spcPts val="0"/>
              </a:spcAft>
              <a:buSzPts val="1200"/>
              <a:buFont typeface="Lexend Light"/>
              <a:buChar char="○"/>
              <a:defRPr>
                <a:latin typeface="Lexend Light"/>
                <a:ea typeface="Lexend Light"/>
                <a:cs typeface="Lexend Light"/>
                <a:sym typeface="Lexend Light"/>
              </a:defRPr>
            </a:lvl5pPr>
            <a:lvl6pPr indent="-304800" lvl="5" marL="2743200">
              <a:spcBef>
                <a:spcPts val="0"/>
              </a:spcBef>
              <a:spcAft>
                <a:spcPts val="0"/>
              </a:spcAft>
              <a:buSzPts val="1200"/>
              <a:buFont typeface="Lexend Light"/>
              <a:buChar char="■"/>
              <a:defRPr sz="1200">
                <a:latin typeface="Lexend Light"/>
                <a:ea typeface="Lexend Light"/>
                <a:cs typeface="Lexend Light"/>
                <a:sym typeface="Lexend Light"/>
              </a:defRPr>
            </a:lvl6pPr>
            <a:lvl7pPr indent="-304800" lvl="6" marL="3200400">
              <a:spcBef>
                <a:spcPts val="0"/>
              </a:spcBef>
              <a:spcAft>
                <a:spcPts val="0"/>
              </a:spcAft>
              <a:buSzPts val="1200"/>
              <a:buFont typeface="Lexend Light"/>
              <a:buChar char="●"/>
              <a:defRPr sz="1200">
                <a:latin typeface="Lexend Light"/>
                <a:ea typeface="Lexend Light"/>
                <a:cs typeface="Lexend Light"/>
                <a:sym typeface="Lexend Light"/>
              </a:defRPr>
            </a:lvl7pPr>
            <a:lvl8pPr indent="-304800" lvl="7" marL="3657600">
              <a:spcBef>
                <a:spcPts val="0"/>
              </a:spcBef>
              <a:spcAft>
                <a:spcPts val="0"/>
              </a:spcAft>
              <a:buSzPts val="1200"/>
              <a:buFont typeface="Lexend Light"/>
              <a:buChar char="○"/>
              <a:defRPr sz="1200">
                <a:latin typeface="Lexend Light"/>
                <a:ea typeface="Lexend Light"/>
                <a:cs typeface="Lexend Light"/>
                <a:sym typeface="Lexend Light"/>
              </a:defRPr>
            </a:lvl8pPr>
            <a:lvl9pPr indent="-304800" lvl="8" marL="4114800">
              <a:spcBef>
                <a:spcPts val="0"/>
              </a:spcBef>
              <a:spcAft>
                <a:spcPts val="0"/>
              </a:spcAft>
              <a:buSzPts val="1200"/>
              <a:buFont typeface="Lexend Light"/>
              <a:buChar char="■"/>
              <a:defRPr sz="1200">
                <a:latin typeface="Lexend Light"/>
                <a:ea typeface="Lexend Light"/>
                <a:cs typeface="Lexend Light"/>
                <a:sym typeface="Lexend Light"/>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xt Steps">
  <p:cSld name="CUSTOM_16">
    <p:bg>
      <p:bgPr>
        <a:solidFill>
          <a:schemeClr val="accent3"/>
        </a:solidFill>
      </p:bgPr>
    </p:bg>
    <p:spTree>
      <p:nvGrpSpPr>
        <p:cNvPr id="309" name="Shape 309"/>
        <p:cNvGrpSpPr/>
        <p:nvPr/>
      </p:nvGrpSpPr>
      <p:grpSpPr>
        <a:xfrm>
          <a:off x="0" y="0"/>
          <a:ext cx="0" cy="0"/>
          <a:chOff x="0" y="0"/>
          <a:chExt cx="0" cy="0"/>
        </a:xfrm>
      </p:grpSpPr>
      <p:sp>
        <p:nvSpPr>
          <p:cNvPr id="310" name="Google Shape;310;p45"/>
          <p:cNvSpPr txBox="1"/>
          <p:nvPr>
            <p:ph idx="1" type="body"/>
          </p:nvPr>
        </p:nvSpPr>
        <p:spPr>
          <a:xfrm>
            <a:off x="687900" y="292725"/>
            <a:ext cx="32331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311" name="Google Shape;311;p45"/>
          <p:cNvSpPr txBox="1"/>
          <p:nvPr>
            <p:ph type="title"/>
          </p:nvPr>
        </p:nvSpPr>
        <p:spPr>
          <a:xfrm>
            <a:off x="646035" y="424278"/>
            <a:ext cx="5151300" cy="86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2" name="Google Shape;312;p45"/>
          <p:cNvSpPr txBox="1"/>
          <p:nvPr>
            <p:ph idx="2" type="body"/>
          </p:nvPr>
        </p:nvSpPr>
        <p:spPr>
          <a:xfrm>
            <a:off x="688425" y="1433475"/>
            <a:ext cx="2867400" cy="16779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SzPts val="1200"/>
              <a:buFont typeface="Lexend Light"/>
              <a:buChar char="●"/>
              <a:defRPr sz="1200">
                <a:latin typeface="Lexend Light"/>
                <a:ea typeface="Lexend Light"/>
                <a:cs typeface="Lexend Light"/>
                <a:sym typeface="Lexend Light"/>
              </a:defRPr>
            </a:lvl1pPr>
            <a:lvl2pPr indent="-304800" lvl="1" marL="914400">
              <a:spcBef>
                <a:spcPts val="0"/>
              </a:spcBef>
              <a:spcAft>
                <a:spcPts val="0"/>
              </a:spcAft>
              <a:buSzPts val="1200"/>
              <a:buFont typeface="Lexend Light"/>
              <a:buChar char="○"/>
              <a:defRPr sz="1200">
                <a:latin typeface="Lexend Light"/>
                <a:ea typeface="Lexend Light"/>
                <a:cs typeface="Lexend Light"/>
                <a:sym typeface="Lexend Light"/>
              </a:defRPr>
            </a:lvl2pPr>
            <a:lvl3pPr indent="-304800" lvl="2" marL="1371600">
              <a:spcBef>
                <a:spcPts val="0"/>
              </a:spcBef>
              <a:spcAft>
                <a:spcPts val="0"/>
              </a:spcAft>
              <a:buSzPts val="1200"/>
              <a:buFont typeface="Lexend Light"/>
              <a:buChar char="■"/>
              <a:defRPr sz="1200">
                <a:latin typeface="Lexend Light"/>
                <a:ea typeface="Lexend Light"/>
                <a:cs typeface="Lexend Light"/>
                <a:sym typeface="Lexend Light"/>
              </a:defRPr>
            </a:lvl3pPr>
            <a:lvl4pPr indent="-304800" lvl="3" marL="1828800">
              <a:spcBef>
                <a:spcPts val="0"/>
              </a:spcBef>
              <a:spcAft>
                <a:spcPts val="0"/>
              </a:spcAft>
              <a:buSzPts val="1200"/>
              <a:buFont typeface="Lexend Light"/>
              <a:buChar char="●"/>
              <a:defRPr sz="1200">
                <a:latin typeface="Lexend Light"/>
                <a:ea typeface="Lexend Light"/>
                <a:cs typeface="Lexend Light"/>
                <a:sym typeface="Lexend Light"/>
              </a:defRPr>
            </a:lvl4pPr>
            <a:lvl5pPr indent="-304800" lvl="4" marL="2286000">
              <a:spcBef>
                <a:spcPts val="0"/>
              </a:spcBef>
              <a:spcAft>
                <a:spcPts val="0"/>
              </a:spcAft>
              <a:buSzPts val="1200"/>
              <a:buFont typeface="Lexend Light"/>
              <a:buChar char="○"/>
              <a:defRPr>
                <a:latin typeface="Lexend Light"/>
                <a:ea typeface="Lexend Light"/>
                <a:cs typeface="Lexend Light"/>
                <a:sym typeface="Lexend Light"/>
              </a:defRPr>
            </a:lvl5pPr>
            <a:lvl6pPr indent="-304800" lvl="5" marL="2743200">
              <a:spcBef>
                <a:spcPts val="0"/>
              </a:spcBef>
              <a:spcAft>
                <a:spcPts val="0"/>
              </a:spcAft>
              <a:buSzPts val="1200"/>
              <a:buFont typeface="Lexend Light"/>
              <a:buChar char="■"/>
              <a:defRPr sz="1200">
                <a:latin typeface="Lexend Light"/>
                <a:ea typeface="Lexend Light"/>
                <a:cs typeface="Lexend Light"/>
                <a:sym typeface="Lexend Light"/>
              </a:defRPr>
            </a:lvl6pPr>
            <a:lvl7pPr indent="-304800" lvl="6" marL="3200400">
              <a:spcBef>
                <a:spcPts val="0"/>
              </a:spcBef>
              <a:spcAft>
                <a:spcPts val="0"/>
              </a:spcAft>
              <a:buSzPts val="1200"/>
              <a:buFont typeface="Lexend Light"/>
              <a:buChar char="●"/>
              <a:defRPr sz="1200">
                <a:latin typeface="Lexend Light"/>
                <a:ea typeface="Lexend Light"/>
                <a:cs typeface="Lexend Light"/>
                <a:sym typeface="Lexend Light"/>
              </a:defRPr>
            </a:lvl7pPr>
            <a:lvl8pPr indent="-304800" lvl="7" marL="3657600">
              <a:spcBef>
                <a:spcPts val="0"/>
              </a:spcBef>
              <a:spcAft>
                <a:spcPts val="0"/>
              </a:spcAft>
              <a:buSzPts val="1200"/>
              <a:buFont typeface="Lexend Light"/>
              <a:buChar char="○"/>
              <a:defRPr sz="1200">
                <a:latin typeface="Lexend Light"/>
                <a:ea typeface="Lexend Light"/>
                <a:cs typeface="Lexend Light"/>
                <a:sym typeface="Lexend Light"/>
              </a:defRPr>
            </a:lvl8pPr>
            <a:lvl9pPr indent="-304800" lvl="8" marL="4114800">
              <a:spcBef>
                <a:spcPts val="0"/>
              </a:spcBef>
              <a:spcAft>
                <a:spcPts val="0"/>
              </a:spcAft>
              <a:buSzPts val="1200"/>
              <a:buFont typeface="Lexend Light"/>
              <a:buChar char="■"/>
              <a:defRPr sz="1200">
                <a:latin typeface="Lexend Light"/>
                <a:ea typeface="Lexend Light"/>
                <a:cs typeface="Lexend Light"/>
                <a:sym typeface="Lexend Light"/>
              </a:defRPr>
            </a:lvl9pPr>
          </a:lstStyle>
          <a:p/>
        </p:txBody>
      </p:sp>
      <p:sp>
        <p:nvSpPr>
          <p:cNvPr id="313" name="Google Shape;313;p45"/>
          <p:cNvSpPr txBox="1"/>
          <p:nvPr>
            <p:ph idx="3" type="body"/>
          </p:nvPr>
        </p:nvSpPr>
        <p:spPr>
          <a:xfrm>
            <a:off x="4724950" y="3620575"/>
            <a:ext cx="3885000" cy="6798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Font typeface="Lexend ExtraLight"/>
              <a:buChar char="●"/>
              <a:defRPr>
                <a:latin typeface="Lexend ExtraLight"/>
                <a:ea typeface="Lexend ExtraLight"/>
                <a:cs typeface="Lexend ExtraLight"/>
                <a:sym typeface="Lexend ExtraLight"/>
              </a:defRPr>
            </a:lvl1pPr>
            <a:lvl2pPr indent="-336550" lvl="1" marL="914400">
              <a:spcBef>
                <a:spcPts val="0"/>
              </a:spcBef>
              <a:spcAft>
                <a:spcPts val="0"/>
              </a:spcAft>
              <a:buSzPts val="1700"/>
              <a:buFont typeface="Lexend ExtraLight"/>
              <a:buChar char="○"/>
              <a:defRPr sz="1700">
                <a:latin typeface="Lexend ExtraLight"/>
                <a:ea typeface="Lexend ExtraLight"/>
                <a:cs typeface="Lexend ExtraLight"/>
                <a:sym typeface="Lexend ExtraLight"/>
              </a:defRPr>
            </a:lvl2pPr>
            <a:lvl3pPr indent="-336550" lvl="2" marL="1371600">
              <a:spcBef>
                <a:spcPts val="0"/>
              </a:spcBef>
              <a:spcAft>
                <a:spcPts val="0"/>
              </a:spcAft>
              <a:buSzPts val="1700"/>
              <a:buFont typeface="Lexend ExtraLight"/>
              <a:buChar char="■"/>
              <a:defRPr sz="1700">
                <a:latin typeface="Lexend ExtraLight"/>
                <a:ea typeface="Lexend ExtraLight"/>
                <a:cs typeface="Lexend ExtraLight"/>
                <a:sym typeface="Lexend ExtraLight"/>
              </a:defRPr>
            </a:lvl3pPr>
            <a:lvl4pPr indent="-336550" lvl="3" marL="1828800">
              <a:spcBef>
                <a:spcPts val="0"/>
              </a:spcBef>
              <a:spcAft>
                <a:spcPts val="0"/>
              </a:spcAft>
              <a:buSzPts val="1700"/>
              <a:buFont typeface="Lexend ExtraLight"/>
              <a:buChar char="●"/>
              <a:defRPr sz="1700">
                <a:latin typeface="Lexend ExtraLight"/>
                <a:ea typeface="Lexend ExtraLight"/>
                <a:cs typeface="Lexend ExtraLight"/>
                <a:sym typeface="Lexend ExtraLight"/>
              </a:defRPr>
            </a:lvl4pPr>
            <a:lvl5pPr indent="-336550" lvl="4" marL="2286000">
              <a:spcBef>
                <a:spcPts val="0"/>
              </a:spcBef>
              <a:spcAft>
                <a:spcPts val="0"/>
              </a:spcAft>
              <a:buSzPts val="1700"/>
              <a:buFont typeface="Lexend ExtraLight"/>
              <a:buChar char="○"/>
              <a:defRPr sz="1700">
                <a:latin typeface="Lexend ExtraLight"/>
                <a:ea typeface="Lexend ExtraLight"/>
                <a:cs typeface="Lexend ExtraLight"/>
                <a:sym typeface="Lexend ExtraLight"/>
              </a:defRPr>
            </a:lvl5pPr>
            <a:lvl6pPr indent="-336550" lvl="5" marL="2743200">
              <a:spcBef>
                <a:spcPts val="0"/>
              </a:spcBef>
              <a:spcAft>
                <a:spcPts val="0"/>
              </a:spcAft>
              <a:buSzPts val="1700"/>
              <a:buFont typeface="Lexend ExtraLight"/>
              <a:buChar char="■"/>
              <a:defRPr sz="1700">
                <a:latin typeface="Lexend ExtraLight"/>
                <a:ea typeface="Lexend ExtraLight"/>
                <a:cs typeface="Lexend ExtraLight"/>
                <a:sym typeface="Lexend ExtraLight"/>
              </a:defRPr>
            </a:lvl6pPr>
            <a:lvl7pPr indent="-336550" lvl="6" marL="3200400">
              <a:spcBef>
                <a:spcPts val="0"/>
              </a:spcBef>
              <a:spcAft>
                <a:spcPts val="0"/>
              </a:spcAft>
              <a:buSzPts val="1700"/>
              <a:buFont typeface="Lexend ExtraLight"/>
              <a:buChar char="●"/>
              <a:defRPr sz="1700">
                <a:latin typeface="Lexend ExtraLight"/>
                <a:ea typeface="Lexend ExtraLight"/>
                <a:cs typeface="Lexend ExtraLight"/>
                <a:sym typeface="Lexend ExtraLight"/>
              </a:defRPr>
            </a:lvl7pPr>
            <a:lvl8pPr indent="-336550" lvl="7" marL="3657600">
              <a:spcBef>
                <a:spcPts val="0"/>
              </a:spcBef>
              <a:spcAft>
                <a:spcPts val="0"/>
              </a:spcAft>
              <a:buSzPts val="1700"/>
              <a:buFont typeface="Lexend ExtraLight"/>
              <a:buChar char="○"/>
              <a:defRPr sz="1700">
                <a:latin typeface="Lexend ExtraLight"/>
                <a:ea typeface="Lexend ExtraLight"/>
                <a:cs typeface="Lexend ExtraLight"/>
                <a:sym typeface="Lexend ExtraLight"/>
              </a:defRPr>
            </a:lvl8pPr>
            <a:lvl9pPr indent="-336550" lvl="8" marL="4114800">
              <a:spcBef>
                <a:spcPts val="0"/>
              </a:spcBef>
              <a:spcAft>
                <a:spcPts val="0"/>
              </a:spcAft>
              <a:buSzPts val="1700"/>
              <a:buFont typeface="Lexend ExtraLight"/>
              <a:buChar char="■"/>
              <a:defRPr sz="1700">
                <a:latin typeface="Lexend ExtraLight"/>
                <a:ea typeface="Lexend ExtraLight"/>
                <a:cs typeface="Lexend ExtraLight"/>
                <a:sym typeface="Lexend ExtraLight"/>
              </a:defRPr>
            </a:lvl9pPr>
          </a:lstStyle>
          <a:p/>
        </p:txBody>
      </p:sp>
      <p:sp>
        <p:nvSpPr>
          <p:cNvPr id="314" name="Google Shape;314;p45"/>
          <p:cNvSpPr txBox="1"/>
          <p:nvPr>
            <p:ph idx="4" type="body"/>
          </p:nvPr>
        </p:nvSpPr>
        <p:spPr>
          <a:xfrm>
            <a:off x="4724950" y="2596937"/>
            <a:ext cx="3885000" cy="6798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Font typeface="Lexend ExtraLight"/>
              <a:buChar char="●"/>
              <a:defRPr>
                <a:latin typeface="Lexend ExtraLight"/>
                <a:ea typeface="Lexend ExtraLight"/>
                <a:cs typeface="Lexend ExtraLight"/>
                <a:sym typeface="Lexend ExtraLight"/>
              </a:defRPr>
            </a:lvl1pPr>
            <a:lvl2pPr indent="-336550" lvl="1" marL="914400">
              <a:spcBef>
                <a:spcPts val="0"/>
              </a:spcBef>
              <a:spcAft>
                <a:spcPts val="0"/>
              </a:spcAft>
              <a:buSzPts val="1700"/>
              <a:buFont typeface="Lexend ExtraLight"/>
              <a:buChar char="○"/>
              <a:defRPr sz="1700">
                <a:latin typeface="Lexend ExtraLight"/>
                <a:ea typeface="Lexend ExtraLight"/>
                <a:cs typeface="Lexend ExtraLight"/>
                <a:sym typeface="Lexend ExtraLight"/>
              </a:defRPr>
            </a:lvl2pPr>
            <a:lvl3pPr indent="-336550" lvl="2" marL="1371600">
              <a:spcBef>
                <a:spcPts val="0"/>
              </a:spcBef>
              <a:spcAft>
                <a:spcPts val="0"/>
              </a:spcAft>
              <a:buSzPts val="1700"/>
              <a:buFont typeface="Lexend ExtraLight"/>
              <a:buChar char="■"/>
              <a:defRPr sz="1700">
                <a:latin typeface="Lexend ExtraLight"/>
                <a:ea typeface="Lexend ExtraLight"/>
                <a:cs typeface="Lexend ExtraLight"/>
                <a:sym typeface="Lexend ExtraLight"/>
              </a:defRPr>
            </a:lvl3pPr>
            <a:lvl4pPr indent="-336550" lvl="3" marL="1828800">
              <a:spcBef>
                <a:spcPts val="0"/>
              </a:spcBef>
              <a:spcAft>
                <a:spcPts val="0"/>
              </a:spcAft>
              <a:buSzPts val="1700"/>
              <a:buFont typeface="Lexend ExtraLight"/>
              <a:buChar char="●"/>
              <a:defRPr sz="1700">
                <a:latin typeface="Lexend ExtraLight"/>
                <a:ea typeface="Lexend ExtraLight"/>
                <a:cs typeface="Lexend ExtraLight"/>
                <a:sym typeface="Lexend ExtraLight"/>
              </a:defRPr>
            </a:lvl4pPr>
            <a:lvl5pPr indent="-336550" lvl="4" marL="2286000">
              <a:spcBef>
                <a:spcPts val="0"/>
              </a:spcBef>
              <a:spcAft>
                <a:spcPts val="0"/>
              </a:spcAft>
              <a:buSzPts val="1700"/>
              <a:buFont typeface="Lexend ExtraLight"/>
              <a:buChar char="○"/>
              <a:defRPr sz="1700">
                <a:latin typeface="Lexend ExtraLight"/>
                <a:ea typeface="Lexend ExtraLight"/>
                <a:cs typeface="Lexend ExtraLight"/>
                <a:sym typeface="Lexend ExtraLight"/>
              </a:defRPr>
            </a:lvl5pPr>
            <a:lvl6pPr indent="-336550" lvl="5" marL="2743200">
              <a:spcBef>
                <a:spcPts val="0"/>
              </a:spcBef>
              <a:spcAft>
                <a:spcPts val="0"/>
              </a:spcAft>
              <a:buSzPts val="1700"/>
              <a:buFont typeface="Lexend ExtraLight"/>
              <a:buChar char="■"/>
              <a:defRPr sz="1700">
                <a:latin typeface="Lexend ExtraLight"/>
                <a:ea typeface="Lexend ExtraLight"/>
                <a:cs typeface="Lexend ExtraLight"/>
                <a:sym typeface="Lexend ExtraLight"/>
              </a:defRPr>
            </a:lvl6pPr>
            <a:lvl7pPr indent="-336550" lvl="6" marL="3200400">
              <a:spcBef>
                <a:spcPts val="0"/>
              </a:spcBef>
              <a:spcAft>
                <a:spcPts val="0"/>
              </a:spcAft>
              <a:buSzPts val="1700"/>
              <a:buFont typeface="Lexend ExtraLight"/>
              <a:buChar char="●"/>
              <a:defRPr sz="1700">
                <a:latin typeface="Lexend ExtraLight"/>
                <a:ea typeface="Lexend ExtraLight"/>
                <a:cs typeface="Lexend ExtraLight"/>
                <a:sym typeface="Lexend ExtraLight"/>
              </a:defRPr>
            </a:lvl7pPr>
            <a:lvl8pPr indent="-336550" lvl="7" marL="3657600">
              <a:spcBef>
                <a:spcPts val="0"/>
              </a:spcBef>
              <a:spcAft>
                <a:spcPts val="0"/>
              </a:spcAft>
              <a:buSzPts val="1700"/>
              <a:buFont typeface="Lexend ExtraLight"/>
              <a:buChar char="○"/>
              <a:defRPr sz="1700">
                <a:latin typeface="Lexend ExtraLight"/>
                <a:ea typeface="Lexend ExtraLight"/>
                <a:cs typeface="Lexend ExtraLight"/>
                <a:sym typeface="Lexend ExtraLight"/>
              </a:defRPr>
            </a:lvl8pPr>
            <a:lvl9pPr indent="-336550" lvl="8" marL="4114800">
              <a:spcBef>
                <a:spcPts val="0"/>
              </a:spcBef>
              <a:spcAft>
                <a:spcPts val="0"/>
              </a:spcAft>
              <a:buSzPts val="1700"/>
              <a:buFont typeface="Lexend ExtraLight"/>
              <a:buChar char="■"/>
              <a:defRPr sz="1700">
                <a:latin typeface="Lexend ExtraLight"/>
                <a:ea typeface="Lexend ExtraLight"/>
                <a:cs typeface="Lexend ExtraLight"/>
                <a:sym typeface="Lexend ExtraLight"/>
              </a:defRPr>
            </a:lvl9pPr>
          </a:lstStyle>
          <a:p/>
        </p:txBody>
      </p:sp>
      <p:sp>
        <p:nvSpPr>
          <p:cNvPr id="315" name="Google Shape;315;p45"/>
          <p:cNvSpPr txBox="1"/>
          <p:nvPr>
            <p:ph idx="5" type="body"/>
          </p:nvPr>
        </p:nvSpPr>
        <p:spPr>
          <a:xfrm>
            <a:off x="4724950" y="1567600"/>
            <a:ext cx="3885000" cy="6798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Font typeface="Lexend ExtraLight"/>
              <a:buChar char="●"/>
              <a:defRPr>
                <a:latin typeface="Lexend ExtraLight"/>
                <a:ea typeface="Lexend ExtraLight"/>
                <a:cs typeface="Lexend ExtraLight"/>
                <a:sym typeface="Lexend ExtraLight"/>
              </a:defRPr>
            </a:lvl1pPr>
            <a:lvl2pPr indent="-336550" lvl="1" marL="914400">
              <a:spcBef>
                <a:spcPts val="0"/>
              </a:spcBef>
              <a:spcAft>
                <a:spcPts val="0"/>
              </a:spcAft>
              <a:buSzPts val="1700"/>
              <a:buFont typeface="Lexend ExtraLight"/>
              <a:buChar char="○"/>
              <a:defRPr sz="1700">
                <a:latin typeface="Lexend ExtraLight"/>
                <a:ea typeface="Lexend ExtraLight"/>
                <a:cs typeface="Lexend ExtraLight"/>
                <a:sym typeface="Lexend ExtraLight"/>
              </a:defRPr>
            </a:lvl2pPr>
            <a:lvl3pPr indent="-336550" lvl="2" marL="1371600">
              <a:spcBef>
                <a:spcPts val="0"/>
              </a:spcBef>
              <a:spcAft>
                <a:spcPts val="0"/>
              </a:spcAft>
              <a:buSzPts val="1700"/>
              <a:buFont typeface="Lexend ExtraLight"/>
              <a:buChar char="■"/>
              <a:defRPr sz="1700">
                <a:latin typeface="Lexend ExtraLight"/>
                <a:ea typeface="Lexend ExtraLight"/>
                <a:cs typeface="Lexend ExtraLight"/>
                <a:sym typeface="Lexend ExtraLight"/>
              </a:defRPr>
            </a:lvl3pPr>
            <a:lvl4pPr indent="-336550" lvl="3" marL="1828800">
              <a:spcBef>
                <a:spcPts val="0"/>
              </a:spcBef>
              <a:spcAft>
                <a:spcPts val="0"/>
              </a:spcAft>
              <a:buSzPts val="1700"/>
              <a:buFont typeface="Lexend ExtraLight"/>
              <a:buChar char="●"/>
              <a:defRPr sz="1700">
                <a:latin typeface="Lexend ExtraLight"/>
                <a:ea typeface="Lexend ExtraLight"/>
                <a:cs typeface="Lexend ExtraLight"/>
                <a:sym typeface="Lexend ExtraLight"/>
              </a:defRPr>
            </a:lvl4pPr>
            <a:lvl5pPr indent="-336550" lvl="4" marL="2286000">
              <a:spcBef>
                <a:spcPts val="0"/>
              </a:spcBef>
              <a:spcAft>
                <a:spcPts val="0"/>
              </a:spcAft>
              <a:buSzPts val="1700"/>
              <a:buFont typeface="Lexend ExtraLight"/>
              <a:buChar char="○"/>
              <a:defRPr sz="1700">
                <a:latin typeface="Lexend ExtraLight"/>
                <a:ea typeface="Lexend ExtraLight"/>
                <a:cs typeface="Lexend ExtraLight"/>
                <a:sym typeface="Lexend ExtraLight"/>
              </a:defRPr>
            </a:lvl5pPr>
            <a:lvl6pPr indent="-336550" lvl="5" marL="2743200">
              <a:spcBef>
                <a:spcPts val="0"/>
              </a:spcBef>
              <a:spcAft>
                <a:spcPts val="0"/>
              </a:spcAft>
              <a:buSzPts val="1700"/>
              <a:buFont typeface="Lexend ExtraLight"/>
              <a:buChar char="■"/>
              <a:defRPr sz="1700">
                <a:latin typeface="Lexend ExtraLight"/>
                <a:ea typeface="Lexend ExtraLight"/>
                <a:cs typeface="Lexend ExtraLight"/>
                <a:sym typeface="Lexend ExtraLight"/>
              </a:defRPr>
            </a:lvl6pPr>
            <a:lvl7pPr indent="-336550" lvl="6" marL="3200400">
              <a:spcBef>
                <a:spcPts val="0"/>
              </a:spcBef>
              <a:spcAft>
                <a:spcPts val="0"/>
              </a:spcAft>
              <a:buSzPts val="1700"/>
              <a:buFont typeface="Lexend ExtraLight"/>
              <a:buChar char="●"/>
              <a:defRPr sz="1700">
                <a:latin typeface="Lexend ExtraLight"/>
                <a:ea typeface="Lexend ExtraLight"/>
                <a:cs typeface="Lexend ExtraLight"/>
                <a:sym typeface="Lexend ExtraLight"/>
              </a:defRPr>
            </a:lvl7pPr>
            <a:lvl8pPr indent="-336550" lvl="7" marL="3657600">
              <a:spcBef>
                <a:spcPts val="0"/>
              </a:spcBef>
              <a:spcAft>
                <a:spcPts val="0"/>
              </a:spcAft>
              <a:buSzPts val="1700"/>
              <a:buFont typeface="Lexend ExtraLight"/>
              <a:buChar char="○"/>
              <a:defRPr sz="1700">
                <a:latin typeface="Lexend ExtraLight"/>
                <a:ea typeface="Lexend ExtraLight"/>
                <a:cs typeface="Lexend ExtraLight"/>
                <a:sym typeface="Lexend ExtraLight"/>
              </a:defRPr>
            </a:lvl8pPr>
            <a:lvl9pPr indent="-336550" lvl="8" marL="4114800">
              <a:spcBef>
                <a:spcPts val="0"/>
              </a:spcBef>
              <a:spcAft>
                <a:spcPts val="0"/>
              </a:spcAft>
              <a:buSzPts val="1700"/>
              <a:buFont typeface="Lexend ExtraLight"/>
              <a:buChar char="■"/>
              <a:defRPr sz="1700">
                <a:latin typeface="Lexend ExtraLight"/>
                <a:ea typeface="Lexend ExtraLight"/>
                <a:cs typeface="Lexend ExtraLight"/>
                <a:sym typeface="Lexend ExtraLight"/>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amp;A">
  <p:cSld name="CUSTOM_17">
    <p:bg>
      <p:bgPr>
        <a:solidFill>
          <a:schemeClr val="accent3"/>
        </a:solidFill>
      </p:bgPr>
    </p:bg>
    <p:spTree>
      <p:nvGrpSpPr>
        <p:cNvPr id="316" name="Shape 316"/>
        <p:cNvGrpSpPr/>
        <p:nvPr/>
      </p:nvGrpSpPr>
      <p:grpSpPr>
        <a:xfrm>
          <a:off x="0" y="0"/>
          <a:ext cx="0" cy="0"/>
          <a:chOff x="0" y="0"/>
          <a:chExt cx="0" cy="0"/>
        </a:xfrm>
      </p:grpSpPr>
      <p:sp>
        <p:nvSpPr>
          <p:cNvPr id="317" name="Google Shape;317;p46"/>
          <p:cNvSpPr txBox="1"/>
          <p:nvPr>
            <p:ph type="title"/>
          </p:nvPr>
        </p:nvSpPr>
        <p:spPr>
          <a:xfrm>
            <a:off x="667650" y="230375"/>
            <a:ext cx="7692300" cy="2566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8000"/>
              <a:buNone/>
              <a:defRPr sz="80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318" name="Google Shape;318;p46"/>
          <p:cNvSpPr txBox="1"/>
          <p:nvPr>
            <p:ph idx="2" type="title"/>
          </p:nvPr>
        </p:nvSpPr>
        <p:spPr>
          <a:xfrm>
            <a:off x="667650" y="3872300"/>
            <a:ext cx="7692300" cy="979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CUSTOM_18">
    <p:bg>
      <p:bgPr>
        <a:solidFill>
          <a:schemeClr val="accent3"/>
        </a:solidFill>
      </p:bgPr>
    </p:bg>
    <p:spTree>
      <p:nvGrpSpPr>
        <p:cNvPr id="319" name="Shape 319"/>
        <p:cNvGrpSpPr/>
        <p:nvPr/>
      </p:nvGrpSpPr>
      <p:grpSpPr>
        <a:xfrm>
          <a:off x="0" y="0"/>
          <a:ext cx="0" cy="0"/>
          <a:chOff x="0" y="0"/>
          <a:chExt cx="0" cy="0"/>
        </a:xfrm>
      </p:grpSpPr>
      <p:sp>
        <p:nvSpPr>
          <p:cNvPr id="320" name="Google Shape;320;p47"/>
          <p:cNvSpPr/>
          <p:nvPr>
            <p:ph idx="2" type="pic"/>
          </p:nvPr>
        </p:nvSpPr>
        <p:spPr>
          <a:xfrm>
            <a:off x="4700175" y="0"/>
            <a:ext cx="4443900" cy="2991000"/>
          </a:xfrm>
          <a:prstGeom prst="rect">
            <a:avLst/>
          </a:prstGeom>
          <a:noFill/>
          <a:ln>
            <a:noFill/>
          </a:ln>
        </p:spPr>
      </p:sp>
      <p:sp>
        <p:nvSpPr>
          <p:cNvPr id="321" name="Google Shape;321;p47"/>
          <p:cNvSpPr txBox="1"/>
          <p:nvPr>
            <p:ph type="title"/>
          </p:nvPr>
        </p:nvSpPr>
        <p:spPr>
          <a:xfrm>
            <a:off x="407350" y="3366041"/>
            <a:ext cx="8270100" cy="14721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8000"/>
              <a:buNone/>
              <a:defRPr sz="8000">
                <a:solidFill>
                  <a:schemeClr val="dk1"/>
                </a:solidFill>
              </a:defRPr>
            </a:lvl1pPr>
            <a:lvl2pPr lvl="1">
              <a:spcBef>
                <a:spcPts val="0"/>
              </a:spcBef>
              <a:spcAft>
                <a:spcPts val="0"/>
              </a:spcAft>
              <a:buSzPts val="9600"/>
              <a:buNone/>
              <a:defRPr sz="9600"/>
            </a:lvl2pPr>
            <a:lvl3pPr lvl="2">
              <a:spcBef>
                <a:spcPts val="0"/>
              </a:spcBef>
              <a:spcAft>
                <a:spcPts val="0"/>
              </a:spcAft>
              <a:buSzPts val="9600"/>
              <a:buNone/>
              <a:defRPr sz="9600"/>
            </a:lvl3pPr>
            <a:lvl4pPr lvl="3">
              <a:spcBef>
                <a:spcPts val="0"/>
              </a:spcBef>
              <a:spcAft>
                <a:spcPts val="0"/>
              </a:spcAft>
              <a:buSzPts val="9600"/>
              <a:buNone/>
              <a:defRPr sz="9600"/>
            </a:lvl4pPr>
            <a:lvl5pPr lvl="4">
              <a:spcBef>
                <a:spcPts val="0"/>
              </a:spcBef>
              <a:spcAft>
                <a:spcPts val="0"/>
              </a:spcAft>
              <a:buSzPts val="9600"/>
              <a:buNone/>
              <a:defRPr sz="9600"/>
            </a:lvl5pPr>
            <a:lvl6pPr lvl="5">
              <a:spcBef>
                <a:spcPts val="0"/>
              </a:spcBef>
              <a:spcAft>
                <a:spcPts val="0"/>
              </a:spcAft>
              <a:buSzPts val="9600"/>
              <a:buNone/>
              <a:defRPr sz="9600"/>
            </a:lvl6pPr>
            <a:lvl7pPr lvl="6">
              <a:spcBef>
                <a:spcPts val="0"/>
              </a:spcBef>
              <a:spcAft>
                <a:spcPts val="0"/>
              </a:spcAft>
              <a:buSzPts val="9600"/>
              <a:buNone/>
              <a:defRPr sz="9600"/>
            </a:lvl7pPr>
            <a:lvl8pPr lvl="7">
              <a:spcBef>
                <a:spcPts val="0"/>
              </a:spcBef>
              <a:spcAft>
                <a:spcPts val="0"/>
              </a:spcAft>
              <a:buSzPts val="9600"/>
              <a:buNone/>
              <a:defRPr sz="9600"/>
            </a:lvl8pPr>
            <a:lvl9pPr lvl="8">
              <a:spcBef>
                <a:spcPts val="0"/>
              </a:spcBef>
              <a:spcAft>
                <a:spcPts val="0"/>
              </a:spcAft>
              <a:buSzPts val="9600"/>
              <a:buNone/>
              <a:defRPr sz="9600"/>
            </a:lvl9pPr>
          </a:lstStyle>
          <a:p/>
        </p:txBody>
      </p:sp>
      <p:cxnSp>
        <p:nvCxnSpPr>
          <p:cNvPr id="322" name="Google Shape;322;p47"/>
          <p:cNvCxnSpPr/>
          <p:nvPr/>
        </p:nvCxnSpPr>
        <p:spPr>
          <a:xfrm>
            <a:off x="-3150" y="677850"/>
            <a:ext cx="5232300" cy="0"/>
          </a:xfrm>
          <a:prstGeom prst="straightConnector1">
            <a:avLst/>
          </a:prstGeom>
          <a:noFill/>
          <a:ln cap="flat" cmpd="sng" w="28575">
            <a:solidFill>
              <a:schemeClr val="accent1"/>
            </a:solidFill>
            <a:prstDash val="dot"/>
            <a:round/>
            <a:headEnd len="med" w="med" type="none"/>
            <a:tailEnd len="med" w="med" type="none"/>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19">
    <p:bg>
      <p:bgPr>
        <a:solidFill>
          <a:schemeClr val="accent3"/>
        </a:solidFill>
      </p:bgPr>
    </p:bg>
    <p:spTree>
      <p:nvGrpSpPr>
        <p:cNvPr id="323" name="Shape 323"/>
        <p:cNvGrpSpPr/>
        <p:nvPr/>
      </p:nvGrpSpPr>
      <p:grpSpPr>
        <a:xfrm>
          <a:off x="0" y="0"/>
          <a:ext cx="0" cy="0"/>
          <a:chOff x="0" y="0"/>
          <a:chExt cx="0" cy="0"/>
        </a:xfrm>
      </p:grpSpPr>
      <p:sp>
        <p:nvSpPr>
          <p:cNvPr id="324" name="Google Shape;324;p48"/>
          <p:cNvSpPr/>
          <p:nvPr>
            <p:ph idx="2" type="pic"/>
          </p:nvPr>
        </p:nvSpPr>
        <p:spPr>
          <a:xfrm>
            <a:off x="871075" y="517125"/>
            <a:ext cx="1905900" cy="4070700"/>
          </a:xfrm>
          <a:prstGeom prst="roundRect">
            <a:avLst>
              <a:gd fmla="val 11144" name="adj"/>
            </a:avLst>
          </a:prstGeom>
          <a:noFill/>
          <a:ln>
            <a:noFill/>
          </a:ln>
        </p:spPr>
      </p:sp>
      <p:sp>
        <p:nvSpPr>
          <p:cNvPr id="325" name="Google Shape;325;p48"/>
          <p:cNvSpPr/>
          <p:nvPr>
            <p:ph idx="3" type="pic"/>
          </p:nvPr>
        </p:nvSpPr>
        <p:spPr>
          <a:xfrm>
            <a:off x="3628675" y="517125"/>
            <a:ext cx="1905900" cy="4070700"/>
          </a:xfrm>
          <a:prstGeom prst="roundRect">
            <a:avLst>
              <a:gd fmla="val 11144" name="adj"/>
            </a:avLst>
          </a:prstGeom>
          <a:noFill/>
          <a:ln>
            <a:noFill/>
          </a:ln>
        </p:spPr>
      </p:sp>
      <p:sp>
        <p:nvSpPr>
          <p:cNvPr id="326" name="Google Shape;326;p48"/>
          <p:cNvSpPr/>
          <p:nvPr>
            <p:ph idx="4" type="pic"/>
          </p:nvPr>
        </p:nvSpPr>
        <p:spPr>
          <a:xfrm>
            <a:off x="6386275" y="517125"/>
            <a:ext cx="1905900" cy="4070700"/>
          </a:xfrm>
          <a:prstGeom prst="roundRect">
            <a:avLst>
              <a:gd fmla="val 11144" name="adj"/>
            </a:avLst>
          </a:prstGeom>
          <a:noFill/>
          <a:ln>
            <a:noFill/>
          </a:ln>
        </p:spPr>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2">
  <p:cSld name="CUSTOM_19_2">
    <p:bg>
      <p:bgPr>
        <a:solidFill>
          <a:schemeClr val="lt2"/>
        </a:solidFill>
      </p:bgPr>
    </p:bg>
    <p:spTree>
      <p:nvGrpSpPr>
        <p:cNvPr id="327" name="Shape 327"/>
        <p:cNvGrpSpPr/>
        <p:nvPr/>
      </p:nvGrpSpPr>
      <p:grpSpPr>
        <a:xfrm>
          <a:off x="0" y="0"/>
          <a:ext cx="0" cy="0"/>
          <a:chOff x="0" y="0"/>
          <a:chExt cx="0" cy="0"/>
        </a:xfrm>
      </p:grpSpPr>
      <p:sp>
        <p:nvSpPr>
          <p:cNvPr id="328" name="Google Shape;328;p49"/>
          <p:cNvSpPr/>
          <p:nvPr>
            <p:ph idx="2" type="pic"/>
          </p:nvPr>
        </p:nvSpPr>
        <p:spPr>
          <a:xfrm>
            <a:off x="871075" y="517125"/>
            <a:ext cx="1905900" cy="4070700"/>
          </a:xfrm>
          <a:prstGeom prst="roundRect">
            <a:avLst>
              <a:gd fmla="val 11144" name="adj"/>
            </a:avLst>
          </a:prstGeom>
          <a:noFill/>
          <a:ln>
            <a:noFill/>
          </a:ln>
        </p:spPr>
      </p:sp>
      <p:sp>
        <p:nvSpPr>
          <p:cNvPr id="329" name="Google Shape;329;p49"/>
          <p:cNvSpPr/>
          <p:nvPr>
            <p:ph idx="3" type="pic"/>
          </p:nvPr>
        </p:nvSpPr>
        <p:spPr>
          <a:xfrm>
            <a:off x="3628675" y="517125"/>
            <a:ext cx="1905900" cy="4070700"/>
          </a:xfrm>
          <a:prstGeom prst="roundRect">
            <a:avLst>
              <a:gd fmla="val 11144" name="adj"/>
            </a:avLst>
          </a:prstGeom>
          <a:noFill/>
          <a:ln>
            <a:noFill/>
          </a:ln>
        </p:spPr>
      </p:sp>
      <p:sp>
        <p:nvSpPr>
          <p:cNvPr id="330" name="Google Shape;330;p49"/>
          <p:cNvSpPr/>
          <p:nvPr>
            <p:ph idx="4" type="pic"/>
          </p:nvPr>
        </p:nvSpPr>
        <p:spPr>
          <a:xfrm>
            <a:off x="6386275" y="517125"/>
            <a:ext cx="1905900" cy="4070700"/>
          </a:xfrm>
          <a:prstGeom prst="roundRect">
            <a:avLst>
              <a:gd fmla="val 11144" name="adj"/>
            </a:avLst>
          </a:prstGeom>
          <a:noFill/>
          <a:ln>
            <a:noFill/>
          </a:ln>
        </p:spPr>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1">
  <p:cSld name="CUSTOM_19_1">
    <p:bg>
      <p:bgPr>
        <a:solidFill>
          <a:schemeClr val="accent4"/>
        </a:solidFill>
      </p:bgPr>
    </p:bg>
    <p:spTree>
      <p:nvGrpSpPr>
        <p:cNvPr id="331" name="Shape 331"/>
        <p:cNvGrpSpPr/>
        <p:nvPr/>
      </p:nvGrpSpPr>
      <p:grpSpPr>
        <a:xfrm>
          <a:off x="0" y="0"/>
          <a:ext cx="0" cy="0"/>
          <a:chOff x="0" y="0"/>
          <a:chExt cx="0" cy="0"/>
        </a:xfrm>
      </p:grpSpPr>
      <p:sp>
        <p:nvSpPr>
          <p:cNvPr id="332" name="Google Shape;332;p50"/>
          <p:cNvSpPr/>
          <p:nvPr/>
        </p:nvSpPr>
        <p:spPr>
          <a:xfrm rot="-5400000">
            <a:off x="3536425" y="-458475"/>
            <a:ext cx="5185800" cy="6064800"/>
          </a:xfrm>
          <a:prstGeom prst="round2SameRect">
            <a:avLst>
              <a:gd fmla="val 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0"/>
          <p:cNvSpPr/>
          <p:nvPr/>
        </p:nvSpPr>
        <p:spPr>
          <a:xfrm rot="-5400000">
            <a:off x="-1042850" y="1013775"/>
            <a:ext cx="5178300" cy="3112800"/>
          </a:xfrm>
          <a:prstGeom prst="round2SameRect">
            <a:avLst>
              <a:gd fmla="val 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0"/>
          <p:cNvSpPr/>
          <p:nvPr>
            <p:ph idx="2" type="pic"/>
          </p:nvPr>
        </p:nvSpPr>
        <p:spPr>
          <a:xfrm>
            <a:off x="777750" y="938695"/>
            <a:ext cx="1598400" cy="3413100"/>
          </a:xfrm>
          <a:prstGeom prst="roundRect">
            <a:avLst>
              <a:gd fmla="val 11038" name="adj"/>
            </a:avLst>
          </a:prstGeom>
          <a:noFill/>
          <a:ln>
            <a:noFill/>
          </a:ln>
        </p:spPr>
      </p:sp>
      <p:sp>
        <p:nvSpPr>
          <p:cNvPr id="335" name="Google Shape;335;p50"/>
          <p:cNvSpPr/>
          <p:nvPr>
            <p:ph idx="3" type="pic"/>
          </p:nvPr>
        </p:nvSpPr>
        <p:spPr>
          <a:xfrm>
            <a:off x="4115400" y="921995"/>
            <a:ext cx="4127700" cy="23334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20">
    <p:bg>
      <p:bgPr>
        <a:solidFill>
          <a:schemeClr val="lt2"/>
        </a:solidFill>
      </p:bgPr>
    </p:bg>
    <p:spTree>
      <p:nvGrpSpPr>
        <p:cNvPr id="336" name="Shape 336"/>
        <p:cNvGrpSpPr/>
        <p:nvPr/>
      </p:nvGrpSpPr>
      <p:grpSpPr>
        <a:xfrm>
          <a:off x="0" y="0"/>
          <a:ext cx="0" cy="0"/>
          <a:chOff x="0" y="0"/>
          <a:chExt cx="0" cy="0"/>
        </a:xfrm>
      </p:grpSpPr>
      <p:sp>
        <p:nvSpPr>
          <p:cNvPr id="337" name="Google Shape;337;p51"/>
          <p:cNvSpPr/>
          <p:nvPr>
            <p:ph idx="2" type="pic"/>
          </p:nvPr>
        </p:nvSpPr>
        <p:spPr>
          <a:xfrm>
            <a:off x="936975" y="869000"/>
            <a:ext cx="1607400" cy="3413100"/>
          </a:xfrm>
          <a:prstGeom prst="roundRect">
            <a:avLst>
              <a:gd fmla="val 11038" name="adj"/>
            </a:avLst>
          </a:prstGeom>
          <a:noFill/>
          <a:ln>
            <a:noFill/>
          </a:ln>
        </p:spPr>
      </p:sp>
      <p:sp>
        <p:nvSpPr>
          <p:cNvPr id="338" name="Google Shape;338;p51"/>
          <p:cNvSpPr/>
          <p:nvPr>
            <p:ph idx="3" type="pic"/>
          </p:nvPr>
        </p:nvSpPr>
        <p:spPr>
          <a:xfrm>
            <a:off x="3514600" y="869000"/>
            <a:ext cx="4798800" cy="3413100"/>
          </a:xfrm>
          <a:prstGeom prst="roundRect">
            <a:avLst>
              <a:gd fmla="val 4639" name="adj"/>
            </a:avLst>
          </a:prstGeom>
          <a:noFill/>
          <a:ln>
            <a:noFill/>
          </a:ln>
        </p:spPr>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CUSTOM_21">
    <p:bg>
      <p:bgPr>
        <a:solidFill>
          <a:schemeClr val="lt1"/>
        </a:solidFill>
      </p:bgPr>
    </p:bg>
    <p:spTree>
      <p:nvGrpSpPr>
        <p:cNvPr id="339" name="Shape 339"/>
        <p:cNvGrpSpPr/>
        <p:nvPr/>
      </p:nvGrpSpPr>
      <p:grpSpPr>
        <a:xfrm>
          <a:off x="0" y="0"/>
          <a:ext cx="0" cy="0"/>
          <a:chOff x="0" y="0"/>
          <a:chExt cx="0" cy="0"/>
        </a:xfrm>
      </p:grpSpPr>
      <p:sp>
        <p:nvSpPr>
          <p:cNvPr id="340" name="Google Shape;340;p52"/>
          <p:cNvSpPr/>
          <p:nvPr>
            <p:ph idx="2" type="pic"/>
          </p:nvPr>
        </p:nvSpPr>
        <p:spPr>
          <a:xfrm>
            <a:off x="2068775" y="933200"/>
            <a:ext cx="4994100" cy="3125700"/>
          </a:xfrm>
          <a:prstGeom prst="rect">
            <a:avLst/>
          </a:prstGeom>
          <a:noFill/>
          <a:ln>
            <a:noFill/>
          </a:ln>
        </p:spPr>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Phone mockup">
  <p:cSld name="CUSTOM_22_1">
    <p:bg>
      <p:bgPr>
        <a:solidFill>
          <a:schemeClr val="accent3"/>
        </a:solidFill>
      </p:bgPr>
    </p:bg>
    <p:spTree>
      <p:nvGrpSpPr>
        <p:cNvPr id="341" name="Shape 341"/>
        <p:cNvGrpSpPr/>
        <p:nvPr/>
      </p:nvGrpSpPr>
      <p:grpSpPr>
        <a:xfrm>
          <a:off x="0" y="0"/>
          <a:ext cx="0" cy="0"/>
          <a:chOff x="0" y="0"/>
          <a:chExt cx="0" cy="0"/>
        </a:xfrm>
      </p:grpSpPr>
      <p:sp>
        <p:nvSpPr>
          <p:cNvPr id="342" name="Google Shape;342;p53"/>
          <p:cNvSpPr/>
          <p:nvPr>
            <p:ph idx="2" type="pic"/>
          </p:nvPr>
        </p:nvSpPr>
        <p:spPr>
          <a:xfrm>
            <a:off x="6682707" y="517125"/>
            <a:ext cx="1905900" cy="4070700"/>
          </a:xfrm>
          <a:prstGeom prst="roundRect">
            <a:avLst>
              <a:gd fmla="val 11144" name="adj"/>
            </a:avLst>
          </a:prstGeom>
          <a:noFill/>
          <a:ln>
            <a:noFill/>
          </a:ln>
        </p:spPr>
      </p:sp>
      <p:sp>
        <p:nvSpPr>
          <p:cNvPr id="343" name="Google Shape;343;p53"/>
          <p:cNvSpPr/>
          <p:nvPr>
            <p:ph idx="3" type="pic"/>
          </p:nvPr>
        </p:nvSpPr>
        <p:spPr>
          <a:xfrm>
            <a:off x="4143672" y="517125"/>
            <a:ext cx="1905900" cy="4070700"/>
          </a:xfrm>
          <a:prstGeom prst="roundRect">
            <a:avLst>
              <a:gd fmla="val 11144" name="adj"/>
            </a:avLst>
          </a:prstGeom>
          <a:noFill/>
          <a:ln>
            <a:noFill/>
          </a:ln>
        </p:spPr>
      </p:sp>
      <p:sp>
        <p:nvSpPr>
          <p:cNvPr id="344" name="Google Shape;344;p53"/>
          <p:cNvSpPr txBox="1"/>
          <p:nvPr>
            <p:ph idx="1" type="body"/>
          </p:nvPr>
        </p:nvSpPr>
        <p:spPr>
          <a:xfrm>
            <a:off x="687900" y="292725"/>
            <a:ext cx="32331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345" name="Google Shape;345;p53"/>
          <p:cNvSpPr txBox="1"/>
          <p:nvPr>
            <p:ph idx="4" type="body"/>
          </p:nvPr>
        </p:nvSpPr>
        <p:spPr>
          <a:xfrm>
            <a:off x="689250" y="3870075"/>
            <a:ext cx="1968000" cy="8121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Light"/>
              <a:buChar char="●"/>
              <a:defRPr sz="800">
                <a:latin typeface="Lexend Light"/>
                <a:ea typeface="Lexend Light"/>
                <a:cs typeface="Lexend Light"/>
                <a:sym typeface="Lexend Light"/>
              </a:defRPr>
            </a:lvl1pPr>
            <a:lvl2pPr indent="-279400" lvl="1" marL="914400">
              <a:spcBef>
                <a:spcPts val="0"/>
              </a:spcBef>
              <a:spcAft>
                <a:spcPts val="0"/>
              </a:spcAft>
              <a:buClr>
                <a:schemeClr val="lt1"/>
              </a:buClr>
              <a:buSzPts val="800"/>
              <a:buFont typeface="Lexend Light"/>
              <a:buChar char="○"/>
              <a:defRPr sz="800">
                <a:latin typeface="Lexend Light"/>
                <a:ea typeface="Lexend Light"/>
                <a:cs typeface="Lexend Light"/>
                <a:sym typeface="Lexend Light"/>
              </a:defRPr>
            </a:lvl2pPr>
            <a:lvl3pPr indent="-279400" lvl="2" marL="1371600">
              <a:spcBef>
                <a:spcPts val="0"/>
              </a:spcBef>
              <a:spcAft>
                <a:spcPts val="0"/>
              </a:spcAft>
              <a:buClr>
                <a:schemeClr val="lt1"/>
              </a:buClr>
              <a:buSzPts val="800"/>
              <a:buFont typeface="Lexend Light"/>
              <a:buChar char="■"/>
              <a:defRPr sz="800">
                <a:latin typeface="Lexend Light"/>
                <a:ea typeface="Lexend Light"/>
                <a:cs typeface="Lexend Light"/>
                <a:sym typeface="Lexend Light"/>
              </a:defRPr>
            </a:lvl3pPr>
            <a:lvl4pPr indent="-279400" lvl="3" marL="1828800">
              <a:spcBef>
                <a:spcPts val="0"/>
              </a:spcBef>
              <a:spcAft>
                <a:spcPts val="0"/>
              </a:spcAft>
              <a:buClr>
                <a:schemeClr val="lt1"/>
              </a:buClr>
              <a:buSzPts val="800"/>
              <a:buFont typeface="Lexend Light"/>
              <a:buChar char="●"/>
              <a:defRPr sz="800">
                <a:latin typeface="Lexend Light"/>
                <a:ea typeface="Lexend Light"/>
                <a:cs typeface="Lexend Light"/>
                <a:sym typeface="Lexend Light"/>
              </a:defRPr>
            </a:lvl4pPr>
            <a:lvl5pPr indent="-279400" lvl="4" marL="2286000">
              <a:spcBef>
                <a:spcPts val="0"/>
              </a:spcBef>
              <a:spcAft>
                <a:spcPts val="0"/>
              </a:spcAft>
              <a:buClr>
                <a:schemeClr val="lt1"/>
              </a:buClr>
              <a:buSzPts val="800"/>
              <a:buFont typeface="Lexend Light"/>
              <a:buChar char="○"/>
              <a:defRPr sz="800">
                <a:latin typeface="Lexend Light"/>
                <a:ea typeface="Lexend Light"/>
                <a:cs typeface="Lexend Light"/>
                <a:sym typeface="Lexend Light"/>
              </a:defRPr>
            </a:lvl5pPr>
            <a:lvl6pPr indent="-279400" lvl="5" marL="2743200">
              <a:spcBef>
                <a:spcPts val="0"/>
              </a:spcBef>
              <a:spcAft>
                <a:spcPts val="0"/>
              </a:spcAft>
              <a:buClr>
                <a:schemeClr val="lt1"/>
              </a:buClr>
              <a:buSzPts val="800"/>
              <a:buFont typeface="Lexend Light"/>
              <a:buChar char="■"/>
              <a:defRPr sz="800">
                <a:latin typeface="Lexend Light"/>
                <a:ea typeface="Lexend Light"/>
                <a:cs typeface="Lexend Light"/>
                <a:sym typeface="Lexend Light"/>
              </a:defRPr>
            </a:lvl6pPr>
            <a:lvl7pPr indent="-279400" lvl="6" marL="3200400">
              <a:spcBef>
                <a:spcPts val="0"/>
              </a:spcBef>
              <a:spcAft>
                <a:spcPts val="0"/>
              </a:spcAft>
              <a:buClr>
                <a:schemeClr val="lt1"/>
              </a:buClr>
              <a:buSzPts val="800"/>
              <a:buFont typeface="Lexend Light"/>
              <a:buChar char="●"/>
              <a:defRPr sz="800">
                <a:latin typeface="Lexend Light"/>
                <a:ea typeface="Lexend Light"/>
                <a:cs typeface="Lexend Light"/>
                <a:sym typeface="Lexend Light"/>
              </a:defRPr>
            </a:lvl7pPr>
            <a:lvl8pPr indent="-279400" lvl="7" marL="3657600">
              <a:spcBef>
                <a:spcPts val="0"/>
              </a:spcBef>
              <a:spcAft>
                <a:spcPts val="0"/>
              </a:spcAft>
              <a:buClr>
                <a:schemeClr val="lt1"/>
              </a:buClr>
              <a:buSzPts val="800"/>
              <a:buFont typeface="Lexend Light"/>
              <a:buChar char="○"/>
              <a:defRPr sz="800">
                <a:latin typeface="Lexend Light"/>
                <a:ea typeface="Lexend Light"/>
                <a:cs typeface="Lexend Light"/>
                <a:sym typeface="Lexend Light"/>
              </a:defRPr>
            </a:lvl8pPr>
            <a:lvl9pPr indent="-279400" lvl="8" marL="4114800">
              <a:spcBef>
                <a:spcPts val="0"/>
              </a:spcBef>
              <a:spcAft>
                <a:spcPts val="0"/>
              </a:spcAft>
              <a:buClr>
                <a:schemeClr val="lt1"/>
              </a:buClr>
              <a:buSzPts val="800"/>
              <a:buFont typeface="Lexend Light"/>
              <a:buChar char="■"/>
              <a:defRPr sz="800">
                <a:latin typeface="Lexend Light"/>
                <a:ea typeface="Lexend Light"/>
                <a:cs typeface="Lexend Light"/>
                <a:sym typeface="Lexend Light"/>
              </a:defRPr>
            </a:lvl9pPr>
          </a:lstStyle>
          <a:p/>
        </p:txBody>
      </p:sp>
      <p:sp>
        <p:nvSpPr>
          <p:cNvPr id="346" name="Google Shape;346;p53"/>
          <p:cNvSpPr txBox="1"/>
          <p:nvPr>
            <p:ph idx="5" type="subTitle"/>
          </p:nvPr>
        </p:nvSpPr>
        <p:spPr>
          <a:xfrm>
            <a:off x="689050" y="531800"/>
            <a:ext cx="1607100" cy="268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a:solidFill>
                  <a:schemeClr val="dk1"/>
                </a:solidFill>
              </a:defRPr>
            </a:lvl1pPr>
            <a:lvl2pPr lvl="1">
              <a:spcBef>
                <a:spcPts val="0"/>
              </a:spcBef>
              <a:spcAft>
                <a:spcPts val="0"/>
              </a:spcAft>
              <a:buClr>
                <a:schemeClr val="dk1"/>
              </a:buClr>
              <a:buSzPts val="1400"/>
              <a:buFont typeface="Lexend SemiBold"/>
              <a:buNone/>
              <a:defRPr>
                <a:solidFill>
                  <a:schemeClr val="dk1"/>
                </a:solidFill>
                <a:latin typeface="Lexend SemiBold"/>
                <a:ea typeface="Lexend SemiBold"/>
                <a:cs typeface="Lexend SemiBold"/>
                <a:sym typeface="Lexend SemiBold"/>
              </a:defRPr>
            </a:lvl2pPr>
            <a:lvl3pPr lvl="2">
              <a:spcBef>
                <a:spcPts val="0"/>
              </a:spcBef>
              <a:spcAft>
                <a:spcPts val="0"/>
              </a:spcAft>
              <a:buClr>
                <a:schemeClr val="dk1"/>
              </a:buClr>
              <a:buSzPts val="1400"/>
              <a:buFont typeface="Lexend SemiBold"/>
              <a:buNone/>
              <a:defRPr>
                <a:solidFill>
                  <a:schemeClr val="dk1"/>
                </a:solidFill>
                <a:latin typeface="Lexend SemiBold"/>
                <a:ea typeface="Lexend SemiBold"/>
                <a:cs typeface="Lexend SemiBold"/>
                <a:sym typeface="Lexend SemiBold"/>
              </a:defRPr>
            </a:lvl3pPr>
            <a:lvl4pPr lvl="3">
              <a:spcBef>
                <a:spcPts val="0"/>
              </a:spcBef>
              <a:spcAft>
                <a:spcPts val="0"/>
              </a:spcAft>
              <a:buClr>
                <a:schemeClr val="dk1"/>
              </a:buClr>
              <a:buSzPts val="1400"/>
              <a:buFont typeface="Lexend SemiBold"/>
              <a:buNone/>
              <a:defRPr>
                <a:solidFill>
                  <a:schemeClr val="dk1"/>
                </a:solidFill>
                <a:latin typeface="Lexend SemiBold"/>
                <a:ea typeface="Lexend SemiBold"/>
                <a:cs typeface="Lexend SemiBold"/>
                <a:sym typeface="Lexend SemiBold"/>
              </a:defRPr>
            </a:lvl4pPr>
            <a:lvl5pPr lvl="4">
              <a:spcBef>
                <a:spcPts val="0"/>
              </a:spcBef>
              <a:spcAft>
                <a:spcPts val="0"/>
              </a:spcAft>
              <a:buClr>
                <a:schemeClr val="dk1"/>
              </a:buClr>
              <a:buSzPts val="1400"/>
              <a:buFont typeface="Lexend SemiBold"/>
              <a:buNone/>
              <a:defRPr>
                <a:solidFill>
                  <a:schemeClr val="dk1"/>
                </a:solidFill>
                <a:latin typeface="Lexend SemiBold"/>
                <a:ea typeface="Lexend SemiBold"/>
                <a:cs typeface="Lexend SemiBold"/>
                <a:sym typeface="Lexend SemiBold"/>
              </a:defRPr>
            </a:lvl5pPr>
            <a:lvl6pPr lvl="5">
              <a:spcBef>
                <a:spcPts val="0"/>
              </a:spcBef>
              <a:spcAft>
                <a:spcPts val="0"/>
              </a:spcAft>
              <a:buClr>
                <a:schemeClr val="dk1"/>
              </a:buClr>
              <a:buSzPts val="1400"/>
              <a:buFont typeface="Lexend SemiBold"/>
              <a:buNone/>
              <a:defRPr>
                <a:solidFill>
                  <a:schemeClr val="dk1"/>
                </a:solidFill>
                <a:latin typeface="Lexend SemiBold"/>
                <a:ea typeface="Lexend SemiBold"/>
                <a:cs typeface="Lexend SemiBold"/>
                <a:sym typeface="Lexend SemiBold"/>
              </a:defRPr>
            </a:lvl6pPr>
            <a:lvl7pPr lvl="6">
              <a:spcBef>
                <a:spcPts val="0"/>
              </a:spcBef>
              <a:spcAft>
                <a:spcPts val="0"/>
              </a:spcAft>
              <a:buClr>
                <a:schemeClr val="dk1"/>
              </a:buClr>
              <a:buSzPts val="1400"/>
              <a:buFont typeface="Lexend SemiBold"/>
              <a:buNone/>
              <a:defRPr>
                <a:solidFill>
                  <a:schemeClr val="dk1"/>
                </a:solidFill>
                <a:latin typeface="Lexend SemiBold"/>
                <a:ea typeface="Lexend SemiBold"/>
                <a:cs typeface="Lexend SemiBold"/>
                <a:sym typeface="Lexend SemiBold"/>
              </a:defRPr>
            </a:lvl7pPr>
            <a:lvl8pPr lvl="7">
              <a:spcBef>
                <a:spcPts val="0"/>
              </a:spcBef>
              <a:spcAft>
                <a:spcPts val="0"/>
              </a:spcAft>
              <a:buClr>
                <a:schemeClr val="dk1"/>
              </a:buClr>
              <a:buSzPts val="1400"/>
              <a:buFont typeface="Lexend SemiBold"/>
              <a:buNone/>
              <a:defRPr>
                <a:solidFill>
                  <a:schemeClr val="dk1"/>
                </a:solidFill>
                <a:latin typeface="Lexend SemiBold"/>
                <a:ea typeface="Lexend SemiBold"/>
                <a:cs typeface="Lexend SemiBold"/>
                <a:sym typeface="Lexend SemiBold"/>
              </a:defRPr>
            </a:lvl8pPr>
            <a:lvl9pPr lvl="8">
              <a:spcBef>
                <a:spcPts val="0"/>
              </a:spcBef>
              <a:spcAft>
                <a:spcPts val="0"/>
              </a:spcAft>
              <a:buClr>
                <a:schemeClr val="dk1"/>
              </a:buClr>
              <a:buSzPts val="1400"/>
              <a:buFont typeface="Lexend SemiBold"/>
              <a:buNone/>
              <a:defRPr>
                <a:solidFill>
                  <a:schemeClr val="dk1"/>
                </a:solidFill>
                <a:latin typeface="Lexend SemiBold"/>
                <a:ea typeface="Lexend SemiBold"/>
                <a:cs typeface="Lexend SemiBold"/>
                <a:sym typeface="Lexend SemiBold"/>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Devices mockup">
  <p:cSld name="CUSTOM_24_1">
    <p:bg>
      <p:bgPr>
        <a:solidFill>
          <a:schemeClr val="lt1"/>
        </a:solidFill>
      </p:bgPr>
    </p:bg>
    <p:spTree>
      <p:nvGrpSpPr>
        <p:cNvPr id="347" name="Shape 347"/>
        <p:cNvGrpSpPr/>
        <p:nvPr/>
      </p:nvGrpSpPr>
      <p:grpSpPr>
        <a:xfrm>
          <a:off x="0" y="0"/>
          <a:ext cx="0" cy="0"/>
          <a:chOff x="0" y="0"/>
          <a:chExt cx="0" cy="0"/>
        </a:xfrm>
      </p:grpSpPr>
      <p:sp>
        <p:nvSpPr>
          <p:cNvPr id="348" name="Google Shape;348;p54"/>
          <p:cNvSpPr txBox="1"/>
          <p:nvPr>
            <p:ph idx="1" type="body"/>
          </p:nvPr>
        </p:nvSpPr>
        <p:spPr>
          <a:xfrm>
            <a:off x="687900" y="292725"/>
            <a:ext cx="14715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1pPr>
            <a:lvl2pPr indent="-266700" lvl="1" marL="9144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2pPr>
            <a:lvl3pPr indent="-266700" lvl="2" marL="13716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3pPr>
            <a:lvl4pPr indent="-266700" lvl="3" marL="18288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4pPr>
            <a:lvl5pPr indent="-266700" lvl="4" marL="22860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5pPr>
            <a:lvl6pPr indent="-266700" lvl="5" marL="27432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6pPr>
            <a:lvl7pPr indent="-266700" lvl="6" marL="32004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7pPr>
            <a:lvl8pPr indent="-266700" lvl="7" marL="36576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8pPr>
            <a:lvl9pPr indent="-266700" lvl="8" marL="41148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9pPr>
          </a:lstStyle>
          <a:p/>
        </p:txBody>
      </p:sp>
      <p:sp>
        <p:nvSpPr>
          <p:cNvPr id="349" name="Google Shape;349;p54"/>
          <p:cNvSpPr txBox="1"/>
          <p:nvPr>
            <p:ph idx="2" type="body"/>
          </p:nvPr>
        </p:nvSpPr>
        <p:spPr>
          <a:xfrm>
            <a:off x="5484300" y="292725"/>
            <a:ext cx="2997000" cy="8121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dk2"/>
              </a:buClr>
              <a:buSzPts val="800"/>
              <a:buFont typeface="Lexend Light"/>
              <a:buChar char="●"/>
              <a:defRPr sz="800">
                <a:solidFill>
                  <a:schemeClr val="dk2"/>
                </a:solidFill>
                <a:latin typeface="Lexend Light"/>
                <a:ea typeface="Lexend Light"/>
                <a:cs typeface="Lexend Light"/>
                <a:sym typeface="Lexend Light"/>
              </a:defRPr>
            </a:lvl1pPr>
            <a:lvl2pPr indent="-279400" lvl="1" marL="914400">
              <a:spcBef>
                <a:spcPts val="0"/>
              </a:spcBef>
              <a:spcAft>
                <a:spcPts val="0"/>
              </a:spcAft>
              <a:buClr>
                <a:schemeClr val="dk2"/>
              </a:buClr>
              <a:buSzPts val="800"/>
              <a:buFont typeface="Lexend Light"/>
              <a:buChar char="○"/>
              <a:defRPr sz="800">
                <a:solidFill>
                  <a:schemeClr val="dk2"/>
                </a:solidFill>
                <a:latin typeface="Lexend Light"/>
                <a:ea typeface="Lexend Light"/>
                <a:cs typeface="Lexend Light"/>
                <a:sym typeface="Lexend Light"/>
              </a:defRPr>
            </a:lvl2pPr>
            <a:lvl3pPr indent="-279400" lvl="2" marL="1371600">
              <a:spcBef>
                <a:spcPts val="0"/>
              </a:spcBef>
              <a:spcAft>
                <a:spcPts val="0"/>
              </a:spcAft>
              <a:buClr>
                <a:schemeClr val="dk2"/>
              </a:buClr>
              <a:buSzPts val="800"/>
              <a:buFont typeface="Lexend Light"/>
              <a:buChar char="■"/>
              <a:defRPr sz="800">
                <a:solidFill>
                  <a:schemeClr val="dk2"/>
                </a:solidFill>
                <a:latin typeface="Lexend Light"/>
                <a:ea typeface="Lexend Light"/>
                <a:cs typeface="Lexend Light"/>
                <a:sym typeface="Lexend Light"/>
              </a:defRPr>
            </a:lvl3pPr>
            <a:lvl4pPr indent="-279400" lvl="3" marL="1828800">
              <a:spcBef>
                <a:spcPts val="0"/>
              </a:spcBef>
              <a:spcAft>
                <a:spcPts val="0"/>
              </a:spcAft>
              <a:buClr>
                <a:schemeClr val="dk2"/>
              </a:buClr>
              <a:buSzPts val="800"/>
              <a:buFont typeface="Lexend Light"/>
              <a:buChar char="●"/>
              <a:defRPr sz="800">
                <a:solidFill>
                  <a:schemeClr val="dk2"/>
                </a:solidFill>
                <a:latin typeface="Lexend Light"/>
                <a:ea typeface="Lexend Light"/>
                <a:cs typeface="Lexend Light"/>
                <a:sym typeface="Lexend Light"/>
              </a:defRPr>
            </a:lvl4pPr>
            <a:lvl5pPr indent="-279400" lvl="4" marL="2286000">
              <a:spcBef>
                <a:spcPts val="0"/>
              </a:spcBef>
              <a:spcAft>
                <a:spcPts val="0"/>
              </a:spcAft>
              <a:buClr>
                <a:schemeClr val="dk2"/>
              </a:buClr>
              <a:buSzPts val="800"/>
              <a:buFont typeface="Lexend Light"/>
              <a:buChar char="○"/>
              <a:defRPr sz="800">
                <a:solidFill>
                  <a:schemeClr val="dk2"/>
                </a:solidFill>
                <a:latin typeface="Lexend Light"/>
                <a:ea typeface="Lexend Light"/>
                <a:cs typeface="Lexend Light"/>
                <a:sym typeface="Lexend Light"/>
              </a:defRPr>
            </a:lvl5pPr>
            <a:lvl6pPr indent="-279400" lvl="5" marL="2743200">
              <a:spcBef>
                <a:spcPts val="0"/>
              </a:spcBef>
              <a:spcAft>
                <a:spcPts val="0"/>
              </a:spcAft>
              <a:buClr>
                <a:schemeClr val="dk2"/>
              </a:buClr>
              <a:buSzPts val="800"/>
              <a:buFont typeface="Lexend Light"/>
              <a:buChar char="■"/>
              <a:defRPr sz="800">
                <a:solidFill>
                  <a:schemeClr val="dk2"/>
                </a:solidFill>
                <a:latin typeface="Lexend Light"/>
                <a:ea typeface="Lexend Light"/>
                <a:cs typeface="Lexend Light"/>
                <a:sym typeface="Lexend Light"/>
              </a:defRPr>
            </a:lvl6pPr>
            <a:lvl7pPr indent="-279400" lvl="6" marL="3200400">
              <a:spcBef>
                <a:spcPts val="0"/>
              </a:spcBef>
              <a:spcAft>
                <a:spcPts val="0"/>
              </a:spcAft>
              <a:buClr>
                <a:schemeClr val="dk2"/>
              </a:buClr>
              <a:buSzPts val="800"/>
              <a:buFont typeface="Lexend Light"/>
              <a:buChar char="●"/>
              <a:defRPr sz="800">
                <a:solidFill>
                  <a:schemeClr val="dk2"/>
                </a:solidFill>
                <a:latin typeface="Lexend Light"/>
                <a:ea typeface="Lexend Light"/>
                <a:cs typeface="Lexend Light"/>
                <a:sym typeface="Lexend Light"/>
              </a:defRPr>
            </a:lvl7pPr>
            <a:lvl8pPr indent="-279400" lvl="7" marL="3657600">
              <a:spcBef>
                <a:spcPts val="0"/>
              </a:spcBef>
              <a:spcAft>
                <a:spcPts val="0"/>
              </a:spcAft>
              <a:buClr>
                <a:schemeClr val="dk2"/>
              </a:buClr>
              <a:buSzPts val="800"/>
              <a:buFont typeface="Lexend Light"/>
              <a:buChar char="○"/>
              <a:defRPr sz="800">
                <a:solidFill>
                  <a:schemeClr val="dk2"/>
                </a:solidFill>
                <a:latin typeface="Lexend Light"/>
                <a:ea typeface="Lexend Light"/>
                <a:cs typeface="Lexend Light"/>
                <a:sym typeface="Lexend Light"/>
              </a:defRPr>
            </a:lvl8pPr>
            <a:lvl9pPr indent="-279400" lvl="8" marL="4114800">
              <a:spcBef>
                <a:spcPts val="0"/>
              </a:spcBef>
              <a:spcAft>
                <a:spcPts val="0"/>
              </a:spcAft>
              <a:buClr>
                <a:schemeClr val="dk2"/>
              </a:buClr>
              <a:buSzPts val="800"/>
              <a:buFont typeface="Lexend Light"/>
              <a:buChar char="■"/>
              <a:defRPr sz="800">
                <a:solidFill>
                  <a:schemeClr val="dk2"/>
                </a:solidFill>
                <a:latin typeface="Lexend Light"/>
                <a:ea typeface="Lexend Light"/>
                <a:cs typeface="Lexend Light"/>
                <a:sym typeface="Lexend Ligh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17500" lvl="2" marL="1371600">
              <a:spcBef>
                <a:spcPts val="0"/>
              </a:spcBef>
              <a:spcAft>
                <a:spcPts val="0"/>
              </a:spcAft>
              <a:buSzPts val="1400"/>
              <a:buChar char="■"/>
              <a:defRPr/>
            </a:lvl3pPr>
            <a:lvl4pPr indent="-311150" lvl="3" marL="1828800">
              <a:spcBef>
                <a:spcPts val="0"/>
              </a:spcBef>
              <a:spcAft>
                <a:spcPts val="0"/>
              </a:spcAft>
              <a:buSzPts val="1300"/>
              <a:buChar char="●"/>
              <a:defRPr/>
            </a:lvl4pPr>
            <a:lvl5pPr indent="-304800" lvl="4" marL="2286000">
              <a:spcBef>
                <a:spcPts val="0"/>
              </a:spcBef>
              <a:spcAft>
                <a:spcPts val="0"/>
              </a:spcAft>
              <a:buSzPts val="1200"/>
              <a:buChar char="○"/>
              <a:defRPr/>
            </a:lvl5pPr>
            <a:lvl6pPr indent="-298450" lvl="5" marL="2743200">
              <a:spcBef>
                <a:spcPts val="0"/>
              </a:spcBef>
              <a:spcAft>
                <a:spcPts val="0"/>
              </a:spcAft>
              <a:buSzPts val="1100"/>
              <a:buChar char="■"/>
              <a:defRPr/>
            </a:lvl6pPr>
            <a:lvl7pPr indent="-292100" lvl="6" marL="3200400">
              <a:spcBef>
                <a:spcPts val="0"/>
              </a:spcBef>
              <a:spcAft>
                <a:spcPts val="0"/>
              </a:spcAft>
              <a:buSzPts val="1000"/>
              <a:buChar char="●"/>
              <a:defRPr/>
            </a:lvl7pPr>
            <a:lvl8pPr indent="-285750" lvl="7" marL="3657600">
              <a:spcBef>
                <a:spcPts val="0"/>
              </a:spcBef>
              <a:spcAft>
                <a:spcPts val="0"/>
              </a:spcAft>
              <a:buSzPts val="900"/>
              <a:buChar char="○"/>
              <a:defRPr/>
            </a:lvl8pPr>
            <a:lvl9pPr indent="-279400" lvl="8" marL="4114800">
              <a:spcBef>
                <a:spcPts val="0"/>
              </a:spcBef>
              <a:spcAft>
                <a:spcPts val="0"/>
              </a:spcAft>
              <a:buSzPts val="800"/>
              <a:buChar char="■"/>
              <a:defRPr/>
            </a:lvl9pPr>
          </a:lstStyle>
          <a:p/>
        </p:txBody>
      </p:sp>
      <p:sp>
        <p:nvSpPr>
          <p:cNvPr id="40" name="Google Shape;40;p9"/>
          <p:cNvSpPr txBox="1"/>
          <p:nvPr>
            <p:ph idx="12" type="sldNum"/>
          </p:nvPr>
        </p:nvSpPr>
        <p:spPr>
          <a:xfrm>
            <a:off x="8472458" y="4663217"/>
            <a:ext cx="548700" cy="393600"/>
          </a:xfrm>
          <a:prstGeom prst="rect">
            <a:avLst/>
          </a:prstGeom>
          <a:noFill/>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7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5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359800" y="4851000"/>
            <a:ext cx="261300" cy="292500"/>
          </a:xfrm>
          <a:prstGeom prst="rect">
            <a:avLst/>
          </a:prstGeom>
          <a:solidFill>
            <a:schemeClr val="accent3"/>
          </a:solidFill>
          <a:ln>
            <a:noFill/>
          </a:ln>
        </p:spPr>
        <p:txBody>
          <a:bodyPr anchorCtr="0" anchor="ctr" bIns="91425" lIns="0" spcFirstLastPara="1" rIns="0" wrap="square" tIns="0">
            <a:noAutofit/>
          </a:bodyPr>
          <a:lstStyle>
            <a:lvl1pPr lvl="0" rtl="0" algn="ctr">
              <a:buNone/>
              <a:defRPr sz="1100">
                <a:solidFill>
                  <a:schemeClr val="accent2"/>
                </a:solidFill>
                <a:latin typeface="Lexend SemiBold"/>
                <a:ea typeface="Lexend SemiBold"/>
                <a:cs typeface="Lexend SemiBold"/>
                <a:sym typeface="Lexend SemiBold"/>
              </a:defRPr>
            </a:lvl1pPr>
            <a:lvl2pPr lvl="1" rtl="0" algn="ctr">
              <a:buNone/>
              <a:defRPr sz="1100">
                <a:solidFill>
                  <a:schemeClr val="accent2"/>
                </a:solidFill>
                <a:latin typeface="Lexend SemiBold"/>
                <a:ea typeface="Lexend SemiBold"/>
                <a:cs typeface="Lexend SemiBold"/>
                <a:sym typeface="Lexend SemiBold"/>
              </a:defRPr>
            </a:lvl2pPr>
            <a:lvl3pPr lvl="2" rtl="0" algn="ctr">
              <a:buNone/>
              <a:defRPr sz="1100">
                <a:solidFill>
                  <a:schemeClr val="accent2"/>
                </a:solidFill>
                <a:latin typeface="Lexend SemiBold"/>
                <a:ea typeface="Lexend SemiBold"/>
                <a:cs typeface="Lexend SemiBold"/>
                <a:sym typeface="Lexend SemiBold"/>
              </a:defRPr>
            </a:lvl3pPr>
            <a:lvl4pPr lvl="3" rtl="0" algn="ctr">
              <a:buNone/>
              <a:defRPr sz="1100">
                <a:solidFill>
                  <a:schemeClr val="accent2"/>
                </a:solidFill>
                <a:latin typeface="Lexend SemiBold"/>
                <a:ea typeface="Lexend SemiBold"/>
                <a:cs typeface="Lexend SemiBold"/>
                <a:sym typeface="Lexend SemiBold"/>
              </a:defRPr>
            </a:lvl4pPr>
            <a:lvl5pPr lvl="4" rtl="0" algn="ctr">
              <a:buNone/>
              <a:defRPr sz="1100">
                <a:solidFill>
                  <a:schemeClr val="accent2"/>
                </a:solidFill>
                <a:latin typeface="Lexend SemiBold"/>
                <a:ea typeface="Lexend SemiBold"/>
                <a:cs typeface="Lexend SemiBold"/>
                <a:sym typeface="Lexend SemiBold"/>
              </a:defRPr>
            </a:lvl5pPr>
            <a:lvl6pPr lvl="5" rtl="0" algn="ctr">
              <a:buNone/>
              <a:defRPr sz="1100">
                <a:solidFill>
                  <a:schemeClr val="accent2"/>
                </a:solidFill>
                <a:latin typeface="Lexend SemiBold"/>
                <a:ea typeface="Lexend SemiBold"/>
                <a:cs typeface="Lexend SemiBold"/>
                <a:sym typeface="Lexend SemiBold"/>
              </a:defRPr>
            </a:lvl6pPr>
            <a:lvl7pPr lvl="6" rtl="0" algn="ctr">
              <a:buNone/>
              <a:defRPr sz="1100">
                <a:solidFill>
                  <a:schemeClr val="accent2"/>
                </a:solidFill>
                <a:latin typeface="Lexend SemiBold"/>
                <a:ea typeface="Lexend SemiBold"/>
                <a:cs typeface="Lexend SemiBold"/>
                <a:sym typeface="Lexend SemiBold"/>
              </a:defRPr>
            </a:lvl7pPr>
            <a:lvl8pPr lvl="7" rtl="0" algn="ctr">
              <a:buNone/>
              <a:defRPr sz="1100">
                <a:solidFill>
                  <a:schemeClr val="accent2"/>
                </a:solidFill>
                <a:latin typeface="Lexend SemiBold"/>
                <a:ea typeface="Lexend SemiBold"/>
                <a:cs typeface="Lexend SemiBold"/>
                <a:sym typeface="Lexend SemiBold"/>
              </a:defRPr>
            </a:lvl8pPr>
            <a:lvl9pPr lvl="8" rtl="0" algn="ctr">
              <a:buNone/>
              <a:defRPr sz="1100">
                <a:solidFill>
                  <a:schemeClr val="accent2"/>
                </a:solidFill>
                <a:latin typeface="Lexend SemiBold"/>
                <a:ea typeface="Lexend SemiBold"/>
                <a:cs typeface="Lexend SemiBold"/>
                <a:sym typeface="Lexend SemiBold"/>
              </a:defRPr>
            </a:lvl9pPr>
          </a:lstStyle>
          <a:p>
            <a:pPr indent="0" lvl="0" marL="0" rtl="0" algn="ctr">
              <a:spcBef>
                <a:spcPts val="0"/>
              </a:spcBef>
              <a:spcAft>
                <a:spcPts val="0"/>
              </a:spcAft>
              <a:buNone/>
            </a:pPr>
            <a:fld id="{00000000-1234-1234-1234-123412341234}" type="slidenum">
              <a:rPr lang="en"/>
              <a:t>‹#›</a:t>
            </a:fld>
            <a:endParaRPr/>
          </a:p>
        </p:txBody>
      </p:sp>
      <p:sp>
        <p:nvSpPr>
          <p:cNvPr id="7" name="Google Shape;7;p1"/>
          <p:cNvSpPr txBox="1"/>
          <p:nvPr>
            <p:ph type="title"/>
          </p:nvPr>
        </p:nvSpPr>
        <p:spPr>
          <a:xfrm>
            <a:off x="163200" y="76200"/>
            <a:ext cx="8457900" cy="945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4800"/>
              <a:buFont typeface="Lexend Light"/>
              <a:buNone/>
              <a:defRPr sz="4800">
                <a:solidFill>
                  <a:schemeClr val="lt1"/>
                </a:solidFill>
                <a:latin typeface="Lexend Light"/>
                <a:ea typeface="Lexend Light"/>
                <a:cs typeface="Lexend Light"/>
                <a:sym typeface="Lexend Light"/>
              </a:defRPr>
            </a:lvl1pPr>
            <a:lvl2pPr lvl="1">
              <a:spcBef>
                <a:spcPts val="0"/>
              </a:spcBef>
              <a:spcAft>
                <a:spcPts val="0"/>
              </a:spcAft>
              <a:buSzPts val="1400"/>
              <a:buFont typeface="Lexend"/>
              <a:buNone/>
              <a:defRPr>
                <a:latin typeface="Lexend"/>
                <a:ea typeface="Lexend"/>
                <a:cs typeface="Lexend"/>
                <a:sym typeface="Lexend"/>
              </a:defRPr>
            </a:lvl2pPr>
            <a:lvl3pPr lvl="2">
              <a:spcBef>
                <a:spcPts val="0"/>
              </a:spcBef>
              <a:spcAft>
                <a:spcPts val="0"/>
              </a:spcAft>
              <a:buSzPts val="1400"/>
              <a:buFont typeface="Lexend"/>
              <a:buNone/>
              <a:defRPr>
                <a:latin typeface="Lexend"/>
                <a:ea typeface="Lexend"/>
                <a:cs typeface="Lexend"/>
                <a:sym typeface="Lexend"/>
              </a:defRPr>
            </a:lvl3pPr>
            <a:lvl4pPr lvl="3">
              <a:spcBef>
                <a:spcPts val="0"/>
              </a:spcBef>
              <a:spcAft>
                <a:spcPts val="0"/>
              </a:spcAft>
              <a:buSzPts val="1400"/>
              <a:buFont typeface="Lexend"/>
              <a:buNone/>
              <a:defRPr>
                <a:latin typeface="Lexend"/>
                <a:ea typeface="Lexend"/>
                <a:cs typeface="Lexend"/>
                <a:sym typeface="Lexend"/>
              </a:defRPr>
            </a:lvl4pPr>
            <a:lvl5pPr lvl="4">
              <a:spcBef>
                <a:spcPts val="0"/>
              </a:spcBef>
              <a:spcAft>
                <a:spcPts val="0"/>
              </a:spcAft>
              <a:buSzPts val="1400"/>
              <a:buFont typeface="Lexend"/>
              <a:buNone/>
              <a:defRPr>
                <a:latin typeface="Lexend"/>
                <a:ea typeface="Lexend"/>
                <a:cs typeface="Lexend"/>
                <a:sym typeface="Lexend"/>
              </a:defRPr>
            </a:lvl5pPr>
            <a:lvl6pPr lvl="5">
              <a:spcBef>
                <a:spcPts val="0"/>
              </a:spcBef>
              <a:spcAft>
                <a:spcPts val="0"/>
              </a:spcAft>
              <a:buSzPts val="1400"/>
              <a:buFont typeface="Lexend"/>
              <a:buNone/>
              <a:defRPr>
                <a:latin typeface="Lexend"/>
                <a:ea typeface="Lexend"/>
                <a:cs typeface="Lexend"/>
                <a:sym typeface="Lexend"/>
              </a:defRPr>
            </a:lvl6pPr>
            <a:lvl7pPr lvl="6">
              <a:spcBef>
                <a:spcPts val="0"/>
              </a:spcBef>
              <a:spcAft>
                <a:spcPts val="0"/>
              </a:spcAft>
              <a:buSzPts val="1400"/>
              <a:buFont typeface="Lexend"/>
              <a:buNone/>
              <a:defRPr>
                <a:latin typeface="Lexend"/>
                <a:ea typeface="Lexend"/>
                <a:cs typeface="Lexend"/>
                <a:sym typeface="Lexend"/>
              </a:defRPr>
            </a:lvl7pPr>
            <a:lvl8pPr lvl="7">
              <a:spcBef>
                <a:spcPts val="0"/>
              </a:spcBef>
              <a:spcAft>
                <a:spcPts val="0"/>
              </a:spcAft>
              <a:buSzPts val="1400"/>
              <a:buFont typeface="Lexend"/>
              <a:buNone/>
              <a:defRPr>
                <a:latin typeface="Lexend"/>
                <a:ea typeface="Lexend"/>
                <a:cs typeface="Lexend"/>
                <a:sym typeface="Lexend"/>
              </a:defRPr>
            </a:lvl8pPr>
            <a:lvl9pPr lvl="8">
              <a:spcBef>
                <a:spcPts val="0"/>
              </a:spcBef>
              <a:spcAft>
                <a:spcPts val="0"/>
              </a:spcAft>
              <a:buSzPts val="1400"/>
              <a:buFont typeface="Lexend"/>
              <a:buNone/>
              <a:defRPr>
                <a:latin typeface="Lexend"/>
                <a:ea typeface="Lexend"/>
                <a:cs typeface="Lexend"/>
                <a:sym typeface="Lexend"/>
              </a:defRPr>
            </a:lvl9pPr>
          </a:lstStyle>
          <a:p/>
        </p:txBody>
      </p:sp>
      <p:sp>
        <p:nvSpPr>
          <p:cNvPr id="8" name="Google Shape;8;p1"/>
          <p:cNvSpPr txBox="1"/>
          <p:nvPr>
            <p:ph idx="1" type="body"/>
          </p:nvPr>
        </p:nvSpPr>
        <p:spPr>
          <a:xfrm>
            <a:off x="136825" y="2540475"/>
            <a:ext cx="4209300" cy="2141700"/>
          </a:xfrm>
          <a:prstGeom prst="rect">
            <a:avLst/>
          </a:prstGeom>
          <a:noFill/>
          <a:ln>
            <a:noFill/>
          </a:ln>
        </p:spPr>
        <p:txBody>
          <a:bodyPr anchorCtr="0" anchor="t" bIns="91425" lIns="91425" spcFirstLastPara="1" rIns="91425" wrap="square" tIns="91425">
            <a:noAutofit/>
          </a:bodyPr>
          <a:lstStyle>
            <a:lvl1pPr indent="-336550" lvl="0" marL="457200">
              <a:spcBef>
                <a:spcPts val="0"/>
              </a:spcBef>
              <a:spcAft>
                <a:spcPts val="0"/>
              </a:spcAft>
              <a:buClr>
                <a:schemeClr val="lt1"/>
              </a:buClr>
              <a:buSzPts val="1700"/>
              <a:buFont typeface="Lexend"/>
              <a:buChar char="●"/>
              <a:defRPr sz="1700">
                <a:solidFill>
                  <a:schemeClr val="lt1"/>
                </a:solidFill>
                <a:latin typeface="Lexend"/>
                <a:ea typeface="Lexend"/>
                <a:cs typeface="Lexend"/>
                <a:sym typeface="Lexend"/>
              </a:defRPr>
            </a:lvl1pPr>
            <a:lvl2pPr indent="-323850" lvl="1" marL="914400">
              <a:spcBef>
                <a:spcPts val="0"/>
              </a:spcBef>
              <a:spcAft>
                <a:spcPts val="0"/>
              </a:spcAft>
              <a:buClr>
                <a:schemeClr val="lt1"/>
              </a:buClr>
              <a:buSzPts val="1500"/>
              <a:buFont typeface="Lexend"/>
              <a:buChar char="○"/>
              <a:defRPr sz="1500">
                <a:solidFill>
                  <a:schemeClr val="lt1"/>
                </a:solidFill>
                <a:latin typeface="Lexend"/>
                <a:ea typeface="Lexend"/>
                <a:cs typeface="Lexend"/>
                <a:sym typeface="Lexend"/>
              </a:defRPr>
            </a:lvl2pPr>
            <a:lvl3pPr indent="-317500" lvl="2" marL="1371600">
              <a:spcBef>
                <a:spcPts val="0"/>
              </a:spcBef>
              <a:spcAft>
                <a:spcPts val="0"/>
              </a:spcAft>
              <a:buClr>
                <a:schemeClr val="lt1"/>
              </a:buClr>
              <a:buSzPts val="1400"/>
              <a:buFont typeface="Lexend"/>
              <a:buChar char="■"/>
              <a:defRPr>
                <a:solidFill>
                  <a:schemeClr val="lt1"/>
                </a:solidFill>
                <a:latin typeface="Lexend"/>
                <a:ea typeface="Lexend"/>
                <a:cs typeface="Lexend"/>
                <a:sym typeface="Lexend"/>
              </a:defRPr>
            </a:lvl3pPr>
            <a:lvl4pPr indent="-311150" lvl="3" marL="1828800">
              <a:spcBef>
                <a:spcPts val="0"/>
              </a:spcBef>
              <a:spcAft>
                <a:spcPts val="0"/>
              </a:spcAft>
              <a:buClr>
                <a:schemeClr val="lt1"/>
              </a:buClr>
              <a:buSzPts val="1300"/>
              <a:buFont typeface="Lexend"/>
              <a:buChar char="●"/>
              <a:defRPr sz="1300">
                <a:solidFill>
                  <a:schemeClr val="lt1"/>
                </a:solidFill>
                <a:latin typeface="Lexend"/>
                <a:ea typeface="Lexend"/>
                <a:cs typeface="Lexend"/>
                <a:sym typeface="Lexend"/>
              </a:defRPr>
            </a:lvl4pPr>
            <a:lvl5pPr indent="-304800" lvl="4" marL="2286000">
              <a:spcBef>
                <a:spcPts val="0"/>
              </a:spcBef>
              <a:spcAft>
                <a:spcPts val="0"/>
              </a:spcAft>
              <a:buClr>
                <a:schemeClr val="lt1"/>
              </a:buClr>
              <a:buSzPts val="1200"/>
              <a:buFont typeface="Lexend"/>
              <a:buChar char="○"/>
              <a:defRPr sz="1200">
                <a:solidFill>
                  <a:schemeClr val="lt1"/>
                </a:solidFill>
                <a:latin typeface="Lexend"/>
                <a:ea typeface="Lexend"/>
                <a:cs typeface="Lexend"/>
                <a:sym typeface="Lexend"/>
              </a:defRPr>
            </a:lvl5pPr>
            <a:lvl6pPr indent="-298450" lvl="5" marL="2743200">
              <a:spcBef>
                <a:spcPts val="0"/>
              </a:spcBef>
              <a:spcAft>
                <a:spcPts val="0"/>
              </a:spcAft>
              <a:buClr>
                <a:schemeClr val="lt1"/>
              </a:buClr>
              <a:buSzPts val="1100"/>
              <a:buFont typeface="Lexend"/>
              <a:buChar char="■"/>
              <a:defRPr sz="1100">
                <a:solidFill>
                  <a:schemeClr val="lt1"/>
                </a:solidFill>
                <a:latin typeface="Lexend"/>
                <a:ea typeface="Lexend"/>
                <a:cs typeface="Lexend"/>
                <a:sym typeface="Lexend"/>
              </a:defRPr>
            </a:lvl6pPr>
            <a:lvl7pPr indent="-292100" lvl="6" marL="3200400">
              <a:spcBef>
                <a:spcPts val="0"/>
              </a:spcBef>
              <a:spcAft>
                <a:spcPts val="0"/>
              </a:spcAft>
              <a:buClr>
                <a:schemeClr val="lt1"/>
              </a:buClr>
              <a:buSzPts val="1000"/>
              <a:buFont typeface="Lexend"/>
              <a:buChar char="●"/>
              <a:defRPr sz="1000">
                <a:solidFill>
                  <a:schemeClr val="lt1"/>
                </a:solidFill>
                <a:latin typeface="Lexend"/>
                <a:ea typeface="Lexend"/>
                <a:cs typeface="Lexend"/>
                <a:sym typeface="Lexend"/>
              </a:defRPr>
            </a:lvl7pPr>
            <a:lvl8pPr indent="-285750" lvl="7" marL="3657600">
              <a:spcBef>
                <a:spcPts val="0"/>
              </a:spcBef>
              <a:spcAft>
                <a:spcPts val="0"/>
              </a:spcAft>
              <a:buClr>
                <a:schemeClr val="lt1"/>
              </a:buClr>
              <a:buSzPts val="900"/>
              <a:buFont typeface="Lexend"/>
              <a:buChar char="○"/>
              <a:defRPr sz="900">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sz="900">
                <a:solidFill>
                  <a:schemeClr val="lt1"/>
                </a:solidFill>
                <a:latin typeface="Lexend"/>
                <a:ea typeface="Lexend"/>
                <a:cs typeface="Lexend"/>
                <a:sym typeface="Lexe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29">
          <p15:clr>
            <a:srgbClr val="E46962"/>
          </p15:clr>
        </p15:guide>
        <p15:guide id="2" pos="494">
          <p15:clr>
            <a:srgbClr val="E46962"/>
          </p15:clr>
        </p15:guide>
        <p15:guide id="3" pos="823">
          <p15:clr>
            <a:srgbClr val="E46962"/>
          </p15:clr>
        </p15:guide>
        <p15:guide id="4" pos="988">
          <p15:clr>
            <a:srgbClr val="E46962"/>
          </p15:clr>
        </p15:guide>
        <p15:guide id="5" pos="1317">
          <p15:clr>
            <a:srgbClr val="E46962"/>
          </p15:clr>
        </p15:guide>
        <p15:guide id="6" pos="1482">
          <p15:clr>
            <a:srgbClr val="E46962"/>
          </p15:clr>
        </p15:guide>
        <p15:guide id="7" pos="1811">
          <p15:clr>
            <a:srgbClr val="E46962"/>
          </p15:clr>
        </p15:guide>
        <p15:guide id="8" pos="1976">
          <p15:clr>
            <a:srgbClr val="E46962"/>
          </p15:clr>
        </p15:guide>
        <p15:guide id="9" pos="2305">
          <p15:clr>
            <a:srgbClr val="E46962"/>
          </p15:clr>
        </p15:guide>
        <p15:guide id="10" pos="2470">
          <p15:clr>
            <a:srgbClr val="E46962"/>
          </p15:clr>
        </p15:guide>
        <p15:guide id="11" pos="2799">
          <p15:clr>
            <a:srgbClr val="E46962"/>
          </p15:clr>
        </p15:guide>
        <p15:guide id="12" pos="5431">
          <p15:clr>
            <a:srgbClr val="E46962"/>
          </p15:clr>
        </p15:guide>
        <p15:guide id="13" pos="5266">
          <p15:clr>
            <a:srgbClr val="E46962"/>
          </p15:clr>
        </p15:guide>
        <p15:guide id="14" pos="4937">
          <p15:clr>
            <a:srgbClr val="E46962"/>
          </p15:clr>
        </p15:guide>
        <p15:guide id="15" pos="4772">
          <p15:clr>
            <a:srgbClr val="E46962"/>
          </p15:clr>
        </p15:guide>
        <p15:guide id="16" pos="4443">
          <p15:clr>
            <a:srgbClr val="E46962"/>
          </p15:clr>
        </p15:guide>
        <p15:guide id="17" pos="4278">
          <p15:clr>
            <a:srgbClr val="E46962"/>
          </p15:clr>
        </p15:guide>
        <p15:guide id="18" pos="3949">
          <p15:clr>
            <a:srgbClr val="E46962"/>
          </p15:clr>
        </p15:guide>
        <p15:guide id="19" pos="3784">
          <p15:clr>
            <a:srgbClr val="E46962"/>
          </p15:clr>
        </p15:guide>
        <p15:guide id="20" pos="3455">
          <p15:clr>
            <a:srgbClr val="E46962"/>
          </p15:clr>
        </p15:guide>
        <p15:guide id="21" pos="3290">
          <p15:clr>
            <a:srgbClr val="E46962"/>
          </p15:clr>
        </p15:guide>
        <p15:guide id="22" pos="2961">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xml"/><Relationship Id="rId3"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4.png"/><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353" name="Shape 353"/>
        <p:cNvGrpSpPr/>
        <p:nvPr/>
      </p:nvGrpSpPr>
      <p:grpSpPr>
        <a:xfrm>
          <a:off x="0" y="0"/>
          <a:ext cx="0" cy="0"/>
          <a:chOff x="0" y="0"/>
          <a:chExt cx="0" cy="0"/>
        </a:xfrm>
      </p:grpSpPr>
      <p:sp>
        <p:nvSpPr>
          <p:cNvPr id="354" name="Google Shape;354;p55"/>
          <p:cNvSpPr txBox="1"/>
          <p:nvPr>
            <p:ph type="title"/>
          </p:nvPr>
        </p:nvSpPr>
        <p:spPr>
          <a:xfrm>
            <a:off x="303700" y="584100"/>
            <a:ext cx="8421600" cy="11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solidFill>
                  <a:schemeClr val="lt2"/>
                </a:solidFill>
              </a:rPr>
              <a:t>TechX Consulting</a:t>
            </a:r>
            <a:endParaRPr sz="6000">
              <a:solidFill>
                <a:schemeClr val="lt2"/>
              </a:solidFill>
            </a:endParaRPr>
          </a:p>
        </p:txBody>
      </p:sp>
      <p:sp>
        <p:nvSpPr>
          <p:cNvPr id="355" name="Google Shape;355;p55"/>
          <p:cNvSpPr txBox="1"/>
          <p:nvPr>
            <p:ph idx="1" type="subTitle"/>
          </p:nvPr>
        </p:nvSpPr>
        <p:spPr>
          <a:xfrm>
            <a:off x="333400" y="2225900"/>
            <a:ext cx="5673900" cy="160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Methodology Analysis</a:t>
            </a:r>
            <a:endParaRPr b="1" sz="2600"/>
          </a:p>
          <a:p>
            <a:pPr indent="0" lvl="0" marL="0" rtl="0" algn="l">
              <a:spcBef>
                <a:spcPts val="0"/>
              </a:spcBef>
              <a:spcAft>
                <a:spcPts val="0"/>
              </a:spcAft>
              <a:buNone/>
            </a:pPr>
            <a:r>
              <a:rPr lang="en" sz="2100">
                <a:latin typeface="Lexend ExtraLight"/>
                <a:ea typeface="Lexend ExtraLight"/>
                <a:cs typeface="Lexend ExtraLight"/>
                <a:sym typeface="Lexend ExtraLight"/>
              </a:rPr>
              <a:t>Company: Organization Z</a:t>
            </a:r>
            <a:endParaRPr sz="2100">
              <a:latin typeface="Lexend ExtraLight"/>
              <a:ea typeface="Lexend ExtraLight"/>
              <a:cs typeface="Lexend ExtraLight"/>
              <a:sym typeface="Lexend ExtraLight"/>
            </a:endParaRPr>
          </a:p>
          <a:p>
            <a:pPr indent="0" lvl="0" marL="0" rtl="0" algn="l">
              <a:spcBef>
                <a:spcPts val="0"/>
              </a:spcBef>
              <a:spcAft>
                <a:spcPts val="0"/>
              </a:spcAft>
              <a:buNone/>
            </a:pPr>
            <a:r>
              <a:rPr lang="en" sz="1700">
                <a:latin typeface="Lexend ExtraLight"/>
                <a:ea typeface="Lexend ExtraLight"/>
                <a:cs typeface="Lexend ExtraLight"/>
                <a:sym typeface="Lexend ExtraLight"/>
              </a:rPr>
              <a:t>Project: </a:t>
            </a:r>
            <a:r>
              <a:rPr lang="en" sz="1700">
                <a:latin typeface="Lexend ExtraLight"/>
                <a:ea typeface="Lexend ExtraLight"/>
                <a:cs typeface="Lexend ExtraLight"/>
                <a:sym typeface="Lexend ExtraLight"/>
              </a:rPr>
              <a:t>Enterprise Resource Planning (ERP)</a:t>
            </a:r>
            <a:endParaRPr sz="1700">
              <a:latin typeface="Lexend ExtraLight"/>
              <a:ea typeface="Lexend ExtraLight"/>
              <a:cs typeface="Lexend ExtraLight"/>
              <a:sym typeface="Lexend ExtraLight"/>
            </a:endParaRPr>
          </a:p>
        </p:txBody>
      </p:sp>
      <p:sp>
        <p:nvSpPr>
          <p:cNvPr id="356" name="Google Shape;356;p55"/>
          <p:cNvSpPr txBox="1"/>
          <p:nvPr>
            <p:ph idx="2" type="body"/>
          </p:nvPr>
        </p:nvSpPr>
        <p:spPr>
          <a:xfrm>
            <a:off x="341375" y="4655800"/>
            <a:ext cx="20883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Prepared by: Katharine Harshman</a:t>
            </a:r>
            <a:endParaRPr/>
          </a:p>
        </p:txBody>
      </p:sp>
      <p:sp>
        <p:nvSpPr>
          <p:cNvPr id="357" name="Google Shape;357;p55"/>
          <p:cNvSpPr txBox="1"/>
          <p:nvPr>
            <p:ph idx="4" type="body"/>
          </p:nvPr>
        </p:nvSpPr>
        <p:spPr>
          <a:xfrm>
            <a:off x="2652248" y="4655800"/>
            <a:ext cx="19407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December 2024</a:t>
            </a:r>
            <a:endParaRPr/>
          </a:p>
        </p:txBody>
      </p:sp>
      <p:pic>
        <p:nvPicPr>
          <p:cNvPr id="358" name="Google Shape;358;p55"/>
          <p:cNvPicPr preferRelativeResize="0"/>
          <p:nvPr>
            <p:ph idx="5" type="pic"/>
          </p:nvPr>
        </p:nvPicPr>
        <p:blipFill rotWithShape="1">
          <a:blip r:embed="rId3">
            <a:alphaModFix/>
          </a:blip>
          <a:srcRect b="0" l="504" r="514" t="0"/>
          <a:stretch/>
        </p:blipFill>
        <p:spPr>
          <a:xfrm>
            <a:off x="5229150" y="2509975"/>
            <a:ext cx="3914399" cy="263639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pic>
        <p:nvPicPr>
          <p:cNvPr descr="Design mock of a smartphone." id="485" name="Google Shape;485;p64"/>
          <p:cNvPicPr preferRelativeResize="0"/>
          <p:nvPr/>
        </p:nvPicPr>
        <p:blipFill>
          <a:blip r:embed="rId3">
            <a:alphaModFix/>
          </a:blip>
          <a:stretch>
            <a:fillRect/>
          </a:stretch>
        </p:blipFill>
        <p:spPr>
          <a:xfrm>
            <a:off x="6586994" y="771759"/>
            <a:ext cx="2045398" cy="3618224"/>
          </a:xfrm>
          <a:prstGeom prst="rect">
            <a:avLst/>
          </a:prstGeom>
          <a:noFill/>
          <a:ln>
            <a:noFill/>
          </a:ln>
        </p:spPr>
      </p:pic>
      <p:pic>
        <p:nvPicPr>
          <p:cNvPr id="486" name="Google Shape;486;p64"/>
          <p:cNvPicPr preferRelativeResize="0"/>
          <p:nvPr>
            <p:ph idx="3" type="pic"/>
          </p:nvPr>
        </p:nvPicPr>
        <p:blipFill rotWithShape="1">
          <a:blip r:embed="rId4">
            <a:alphaModFix/>
          </a:blip>
          <a:srcRect b="0" l="22035" r="22035" t="0"/>
          <a:stretch/>
        </p:blipFill>
        <p:spPr>
          <a:xfrm>
            <a:off x="6819050" y="857921"/>
            <a:ext cx="1598400" cy="3413100"/>
          </a:xfrm>
          <a:prstGeom prst="roundRect">
            <a:avLst>
              <a:gd fmla="val 16667" name="adj"/>
            </a:avLst>
          </a:prstGeom>
        </p:spPr>
      </p:pic>
      <p:sp>
        <p:nvSpPr>
          <p:cNvPr id="487" name="Google Shape;487;p64"/>
          <p:cNvSpPr txBox="1"/>
          <p:nvPr>
            <p:ph idx="2" type="body"/>
          </p:nvPr>
        </p:nvSpPr>
        <p:spPr>
          <a:xfrm>
            <a:off x="687900" y="292725"/>
            <a:ext cx="4215000" cy="292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700"/>
              <a:t>Enterprise Resource Planning Implementation</a:t>
            </a:r>
            <a:endParaRPr sz="700"/>
          </a:p>
        </p:txBody>
      </p:sp>
      <p:sp>
        <p:nvSpPr>
          <p:cNvPr id="488" name="Google Shape;488;p64"/>
          <p:cNvSpPr txBox="1"/>
          <p:nvPr>
            <p:ph idx="1" type="body"/>
          </p:nvPr>
        </p:nvSpPr>
        <p:spPr>
          <a:xfrm>
            <a:off x="661575" y="1657350"/>
            <a:ext cx="4300200" cy="26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Lexend Medium"/>
                <a:ea typeface="Lexend Medium"/>
                <a:cs typeface="Lexend Medium"/>
                <a:sym typeface="Lexend Medium"/>
              </a:rPr>
              <a:t>Stakeholder Misalignment:</a:t>
            </a:r>
            <a:r>
              <a:rPr lang="en" sz="1400"/>
              <a:t> Conflicts between department heads may delay decisions.</a:t>
            </a:r>
            <a:endParaRPr sz="1400"/>
          </a:p>
          <a:p>
            <a:pPr indent="0" lvl="0" marL="0" rtl="0" algn="l">
              <a:spcBef>
                <a:spcPts val="1000"/>
              </a:spcBef>
              <a:spcAft>
                <a:spcPts val="0"/>
              </a:spcAft>
              <a:buNone/>
            </a:pPr>
            <a:r>
              <a:rPr i="1" lang="en" sz="1400">
                <a:solidFill>
                  <a:schemeClr val="dk1"/>
                </a:solidFill>
              </a:rPr>
              <a:t>Waterfall’s documentation and phase approvals will help clarify roles and responsibilities.</a:t>
            </a:r>
            <a:endParaRPr i="1" sz="1400">
              <a:solidFill>
                <a:schemeClr val="dk1"/>
              </a:solidFill>
            </a:endParaRPr>
          </a:p>
          <a:p>
            <a:pPr indent="0" lvl="0" marL="0" rtl="0" algn="l">
              <a:spcBef>
                <a:spcPts val="1000"/>
              </a:spcBef>
              <a:spcAft>
                <a:spcPts val="0"/>
              </a:spcAft>
              <a:buNone/>
            </a:pPr>
            <a:r>
              <a:t/>
            </a:r>
            <a:endParaRPr sz="1400">
              <a:latin typeface="Lexend Medium"/>
              <a:ea typeface="Lexend Medium"/>
              <a:cs typeface="Lexend Medium"/>
              <a:sym typeface="Lexend Medium"/>
            </a:endParaRPr>
          </a:p>
          <a:p>
            <a:pPr indent="0" lvl="0" marL="0" rtl="0" algn="l">
              <a:spcBef>
                <a:spcPts val="1000"/>
              </a:spcBef>
              <a:spcAft>
                <a:spcPts val="0"/>
              </a:spcAft>
              <a:buNone/>
            </a:pPr>
            <a:r>
              <a:rPr lang="en" sz="1400">
                <a:latin typeface="Lexend Medium"/>
                <a:ea typeface="Lexend Medium"/>
                <a:cs typeface="Lexend Medium"/>
                <a:sym typeface="Lexend Medium"/>
              </a:rPr>
              <a:t>Integration Issues:</a:t>
            </a:r>
            <a:r>
              <a:rPr lang="en" sz="1400"/>
              <a:t> Compatibility problems with existing systems could arise.</a:t>
            </a:r>
            <a:endParaRPr sz="1400"/>
          </a:p>
          <a:p>
            <a:pPr indent="0" lvl="0" marL="0" rtl="0" algn="l">
              <a:spcBef>
                <a:spcPts val="1000"/>
              </a:spcBef>
              <a:spcAft>
                <a:spcPts val="1000"/>
              </a:spcAft>
              <a:buNone/>
            </a:pPr>
            <a:r>
              <a:rPr i="1" lang="en" sz="1400">
                <a:solidFill>
                  <a:schemeClr val="dk1"/>
                </a:solidFill>
              </a:rPr>
              <a:t>Waterfall’s planning phase includes rigorous requirements gathering and testing plans to address such risks.</a:t>
            </a:r>
            <a:endParaRPr i="1" sz="1400">
              <a:solidFill>
                <a:schemeClr val="dk1"/>
              </a:solidFill>
            </a:endParaRPr>
          </a:p>
        </p:txBody>
      </p:sp>
      <p:sp>
        <p:nvSpPr>
          <p:cNvPr id="489" name="Google Shape;489;p64"/>
          <p:cNvSpPr txBox="1"/>
          <p:nvPr>
            <p:ph idx="4294967295" type="title"/>
          </p:nvPr>
        </p:nvSpPr>
        <p:spPr>
          <a:xfrm>
            <a:off x="661575" y="462650"/>
            <a:ext cx="5151300" cy="75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800">
                <a:solidFill>
                  <a:schemeClr val="dk1"/>
                </a:solidFill>
              </a:rPr>
              <a:t>Potential Challenges</a:t>
            </a:r>
            <a:endParaRPr sz="3800">
              <a:solidFill>
                <a:schemeClr val="dk1"/>
              </a:solidFill>
            </a:endParaRPr>
          </a:p>
        </p:txBody>
      </p:sp>
      <p:cxnSp>
        <p:nvCxnSpPr>
          <p:cNvPr id="490" name="Google Shape;490;p64"/>
          <p:cNvCxnSpPr/>
          <p:nvPr/>
        </p:nvCxnSpPr>
        <p:spPr>
          <a:xfrm>
            <a:off x="6046350" y="-6850"/>
            <a:ext cx="0" cy="5157300"/>
          </a:xfrm>
          <a:prstGeom prst="straightConnector1">
            <a:avLst/>
          </a:prstGeom>
          <a:noFill/>
          <a:ln cap="flat" cmpd="sng" w="28575">
            <a:solidFill>
              <a:schemeClr val="lt2"/>
            </a:solidFill>
            <a:prstDash val="dot"/>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5"/>
          <p:cNvSpPr txBox="1"/>
          <p:nvPr>
            <p:ph idx="1" type="body"/>
          </p:nvPr>
        </p:nvSpPr>
        <p:spPr>
          <a:xfrm>
            <a:off x="687900" y="292725"/>
            <a:ext cx="3233100" cy="338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000"/>
              <a:t>Enterprise Resource Planning Implementation</a:t>
            </a:r>
            <a:endParaRPr sz="400"/>
          </a:p>
        </p:txBody>
      </p:sp>
      <p:pic>
        <p:nvPicPr>
          <p:cNvPr id="496" name="Google Shape;496;p65"/>
          <p:cNvPicPr preferRelativeResize="0"/>
          <p:nvPr>
            <p:ph idx="2" type="pic"/>
          </p:nvPr>
        </p:nvPicPr>
        <p:blipFill rotWithShape="1">
          <a:blip r:embed="rId3">
            <a:alphaModFix/>
          </a:blip>
          <a:srcRect b="0" l="27830" r="15958" t="0"/>
          <a:stretch/>
        </p:blipFill>
        <p:spPr>
          <a:xfrm>
            <a:off x="5543049" y="659425"/>
            <a:ext cx="2883000" cy="3846601"/>
          </a:xfrm>
          <a:prstGeom prst="rect">
            <a:avLst/>
          </a:prstGeom>
          <a:ln cap="flat" cmpd="sng" w="76200">
            <a:solidFill>
              <a:schemeClr val="dk2"/>
            </a:solidFill>
            <a:prstDash val="solid"/>
            <a:round/>
            <a:headEnd len="sm" w="sm" type="none"/>
            <a:tailEnd len="sm" w="sm" type="none"/>
          </a:ln>
        </p:spPr>
      </p:pic>
      <p:sp>
        <p:nvSpPr>
          <p:cNvPr id="497" name="Google Shape;497;p65"/>
          <p:cNvSpPr txBox="1"/>
          <p:nvPr>
            <p:ph idx="3" type="body"/>
          </p:nvPr>
        </p:nvSpPr>
        <p:spPr>
          <a:xfrm>
            <a:off x="679350" y="1415825"/>
            <a:ext cx="4382100" cy="257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b="1" lang="en" sz="1100">
                <a:solidFill>
                  <a:schemeClr val="dk2"/>
                </a:solidFill>
                <a:latin typeface="Lexend"/>
                <a:ea typeface="Lexend"/>
                <a:cs typeface="Lexend"/>
                <a:sym typeface="Lexend"/>
              </a:rPr>
              <a:t>Waterfall</a:t>
            </a:r>
            <a:r>
              <a:rPr lang="en" sz="1100">
                <a:latin typeface="Lexend"/>
                <a:ea typeface="Lexend"/>
                <a:cs typeface="Lexend"/>
                <a:sym typeface="Lexend"/>
              </a:rPr>
              <a:t> is the ideal methodology for meeting the success metrics of this ERP implementation project because of its structured and predictable nature. By emphasizing detailed upfront planning and continuous monitoring, Waterfall ensures the project remains on schedule and within budget, which are critical priorities for Organization Z.</a:t>
            </a:r>
            <a:endParaRPr sz="1100">
              <a:latin typeface="Lexend"/>
              <a:ea typeface="Lexend"/>
              <a:cs typeface="Lexend"/>
              <a:sym typeface="Lexend"/>
            </a:endParaRPr>
          </a:p>
          <a:p>
            <a:pPr indent="0" lvl="0" marL="0" rtl="0" algn="l">
              <a:spcBef>
                <a:spcPts val="0"/>
              </a:spcBef>
              <a:spcAft>
                <a:spcPts val="0"/>
              </a:spcAft>
              <a:buClr>
                <a:schemeClr val="lt1"/>
              </a:buClr>
              <a:buSzPts val="1100"/>
              <a:buFont typeface="Arial"/>
              <a:buNone/>
            </a:pPr>
            <a:r>
              <a:t/>
            </a:r>
            <a:endParaRPr sz="900"/>
          </a:p>
          <a:p>
            <a:pPr indent="0" lvl="0" marL="0" rtl="0" algn="l">
              <a:spcBef>
                <a:spcPts val="0"/>
              </a:spcBef>
              <a:spcAft>
                <a:spcPts val="0"/>
              </a:spcAft>
              <a:buClr>
                <a:schemeClr val="lt1"/>
              </a:buClr>
              <a:buSzPts val="1100"/>
              <a:buFont typeface="Arial"/>
              <a:buNone/>
            </a:pPr>
            <a:r>
              <a:rPr lang="en" sz="900"/>
              <a:t>Additionally, the method’s focus on a well-defined closing phase includes comprehensive staff training, equipping employees to use the new ERP system effectively from day one.</a:t>
            </a:r>
            <a:endParaRPr sz="900"/>
          </a:p>
          <a:p>
            <a:pPr indent="0" lvl="0" marL="0" rtl="0" algn="l">
              <a:spcBef>
                <a:spcPts val="0"/>
              </a:spcBef>
              <a:spcAft>
                <a:spcPts val="0"/>
              </a:spcAft>
              <a:buClr>
                <a:schemeClr val="lt1"/>
              </a:buClr>
              <a:buSzPts val="1100"/>
              <a:buFont typeface="Arial"/>
              <a:buNone/>
            </a:pPr>
            <a:r>
              <a:t/>
            </a:r>
            <a:endParaRPr sz="900"/>
          </a:p>
          <a:p>
            <a:pPr indent="0" lvl="0" marL="0" rtl="0" algn="l">
              <a:spcBef>
                <a:spcPts val="0"/>
              </a:spcBef>
              <a:spcAft>
                <a:spcPts val="0"/>
              </a:spcAft>
              <a:buClr>
                <a:schemeClr val="lt1"/>
              </a:buClr>
              <a:buSzPts val="1100"/>
              <a:buFont typeface="Arial"/>
              <a:buNone/>
            </a:pPr>
            <a:r>
              <a:rPr lang="en" sz="900"/>
              <a:t>Finally, rigorous testing during the execution phase guarantees that the system is reliable and fully operational within six months of launch, minimizing disruptions and ensuring a smooth transition.</a:t>
            </a:r>
            <a:endParaRPr sz="900"/>
          </a:p>
          <a:p>
            <a:pPr indent="0" lvl="0" marL="0" rtl="0" algn="l">
              <a:spcBef>
                <a:spcPts val="0"/>
              </a:spcBef>
              <a:spcAft>
                <a:spcPts val="0"/>
              </a:spcAft>
              <a:buClr>
                <a:schemeClr val="lt1"/>
              </a:buClr>
              <a:buSzPts val="1100"/>
              <a:buFont typeface="Arial"/>
              <a:buNone/>
            </a:pPr>
            <a:r>
              <a:t/>
            </a:r>
            <a:endParaRPr sz="900"/>
          </a:p>
          <a:p>
            <a:pPr indent="0" lvl="0" marL="0" rtl="0" algn="l">
              <a:spcBef>
                <a:spcPts val="0"/>
              </a:spcBef>
              <a:spcAft>
                <a:spcPts val="0"/>
              </a:spcAft>
              <a:buClr>
                <a:schemeClr val="lt1"/>
              </a:buClr>
              <a:buSzPts val="1100"/>
              <a:buFont typeface="Arial"/>
              <a:buNone/>
            </a:pPr>
            <a:r>
              <a:rPr b="1" lang="en" sz="1100">
                <a:solidFill>
                  <a:schemeClr val="dk2"/>
                </a:solidFill>
                <a:latin typeface="Lexend"/>
                <a:ea typeface="Lexend"/>
                <a:cs typeface="Lexend"/>
                <a:sym typeface="Lexend"/>
              </a:rPr>
              <a:t>This disciplined approach aligns perfectly with the project's objectives and success criteria.</a:t>
            </a:r>
            <a:endParaRPr b="1" sz="1100">
              <a:solidFill>
                <a:schemeClr val="dk2"/>
              </a:solidFill>
              <a:latin typeface="Lexend"/>
              <a:ea typeface="Lexend"/>
              <a:cs typeface="Lexend"/>
              <a:sym typeface="Lexend"/>
            </a:endParaRPr>
          </a:p>
        </p:txBody>
      </p:sp>
      <p:cxnSp>
        <p:nvCxnSpPr>
          <p:cNvPr id="498" name="Google Shape;498;p65"/>
          <p:cNvCxnSpPr/>
          <p:nvPr/>
        </p:nvCxnSpPr>
        <p:spPr>
          <a:xfrm>
            <a:off x="0" y="4492425"/>
            <a:ext cx="4442700" cy="0"/>
          </a:xfrm>
          <a:prstGeom prst="straightConnector1">
            <a:avLst/>
          </a:prstGeom>
          <a:noFill/>
          <a:ln cap="flat" cmpd="sng" w="19050">
            <a:solidFill>
              <a:schemeClr val="accent3"/>
            </a:solidFill>
            <a:prstDash val="solid"/>
            <a:round/>
            <a:headEnd len="med" w="med" type="none"/>
            <a:tailEnd len="med" w="med" type="none"/>
          </a:ln>
        </p:spPr>
      </p:cxnSp>
      <p:sp>
        <p:nvSpPr>
          <p:cNvPr id="499" name="Google Shape;499;p65"/>
          <p:cNvSpPr txBox="1"/>
          <p:nvPr>
            <p:ph type="title"/>
          </p:nvPr>
        </p:nvSpPr>
        <p:spPr>
          <a:xfrm>
            <a:off x="661575" y="538850"/>
            <a:ext cx="5151300" cy="75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600"/>
              <a:t>Success Metrics</a:t>
            </a:r>
            <a:endParaRPr sz="4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66"/>
          <p:cNvSpPr txBox="1"/>
          <p:nvPr>
            <p:ph type="title"/>
          </p:nvPr>
        </p:nvSpPr>
        <p:spPr>
          <a:xfrm>
            <a:off x="256800" y="302525"/>
            <a:ext cx="4286700" cy="7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References</a:t>
            </a:r>
            <a:endParaRPr sz="3600"/>
          </a:p>
        </p:txBody>
      </p:sp>
      <p:pic>
        <p:nvPicPr>
          <p:cNvPr id="505" name="Google Shape;505;p66"/>
          <p:cNvPicPr preferRelativeResize="0"/>
          <p:nvPr/>
        </p:nvPicPr>
        <p:blipFill rotWithShape="1">
          <a:blip r:embed="rId3">
            <a:alphaModFix/>
          </a:blip>
          <a:srcRect b="37910" l="0" r="0" t="22529"/>
          <a:stretch/>
        </p:blipFill>
        <p:spPr>
          <a:xfrm>
            <a:off x="256800" y="3190625"/>
            <a:ext cx="8630425" cy="1778801"/>
          </a:xfrm>
          <a:prstGeom prst="rect">
            <a:avLst/>
          </a:prstGeom>
          <a:noFill/>
          <a:ln>
            <a:noFill/>
          </a:ln>
        </p:spPr>
      </p:pic>
      <p:sp>
        <p:nvSpPr>
          <p:cNvPr id="506" name="Google Shape;506;p66"/>
          <p:cNvSpPr txBox="1"/>
          <p:nvPr>
            <p:ph idx="4294967295" type="body"/>
          </p:nvPr>
        </p:nvSpPr>
        <p:spPr>
          <a:xfrm>
            <a:off x="613700" y="1062300"/>
            <a:ext cx="8189100" cy="1612200"/>
          </a:xfrm>
          <a:prstGeom prst="rect">
            <a:avLst/>
          </a:prstGeom>
        </p:spPr>
        <p:txBody>
          <a:bodyPr anchorCtr="0" anchor="t" bIns="91425" lIns="91425" spcFirstLastPara="1" rIns="91425" wrap="square" tIns="91425">
            <a:noAutofit/>
          </a:bodyPr>
          <a:lstStyle/>
          <a:p>
            <a:pPr indent="-342900" lvl="0" marL="342900" rtl="0" algn="l">
              <a:spcBef>
                <a:spcPts val="0"/>
              </a:spcBef>
              <a:spcAft>
                <a:spcPts val="0"/>
              </a:spcAft>
              <a:buClr>
                <a:schemeClr val="lt1"/>
              </a:buClr>
              <a:buSzPts val="1100"/>
              <a:buFont typeface="Arial"/>
              <a:buNone/>
            </a:pPr>
            <a:r>
              <a:rPr lang="en" sz="800">
                <a:latin typeface="Lexend ExtraLight"/>
                <a:ea typeface="Lexend ExtraLight"/>
                <a:cs typeface="Lexend ExtraLight"/>
                <a:sym typeface="Lexend ExtraLight"/>
              </a:rPr>
              <a:t>Biafore, B. (2022). </a:t>
            </a:r>
            <a:r>
              <a:rPr i="1" lang="en" sz="800">
                <a:latin typeface="Lexend ExtraLight"/>
                <a:ea typeface="Lexend ExtraLight"/>
                <a:cs typeface="Lexend ExtraLight"/>
                <a:sym typeface="Lexend ExtraLight"/>
              </a:rPr>
              <a:t>The waterfall project management lifecycle</a:t>
            </a:r>
            <a:r>
              <a:rPr lang="en" sz="800">
                <a:latin typeface="Lexend ExtraLight"/>
                <a:ea typeface="Lexend ExtraLight"/>
                <a:cs typeface="Lexend ExtraLight"/>
                <a:sym typeface="Lexend ExtraLight"/>
              </a:rPr>
              <a:t> [Video]. LinkedIn Learning. Retrieved December 24, 2024, from https://www.linkedin.com/learning/</a:t>
            </a:r>
            <a:endParaRPr sz="800">
              <a:latin typeface="Lexend ExtraLight"/>
              <a:ea typeface="Lexend ExtraLight"/>
              <a:cs typeface="Lexend ExtraLight"/>
              <a:sym typeface="Lexend ExtraLight"/>
            </a:endParaRPr>
          </a:p>
          <a:p>
            <a:pPr indent="-342900" lvl="0" marL="342900" rtl="0" algn="l">
              <a:spcBef>
                <a:spcPts val="1000"/>
              </a:spcBef>
              <a:spcAft>
                <a:spcPts val="0"/>
              </a:spcAft>
              <a:buClr>
                <a:schemeClr val="lt1"/>
              </a:buClr>
              <a:buSzPts val="1100"/>
              <a:buFont typeface="Arial"/>
              <a:buNone/>
            </a:pPr>
            <a:r>
              <a:rPr lang="en" sz="800">
                <a:latin typeface="Lexend ExtraLight"/>
                <a:ea typeface="Lexend ExtraLight"/>
                <a:cs typeface="Lexend ExtraLight"/>
                <a:sym typeface="Lexend ExtraLight"/>
              </a:rPr>
              <a:t>Clayton, M. (2022). </a:t>
            </a:r>
            <a:r>
              <a:rPr i="1" lang="en" sz="800">
                <a:latin typeface="Lexend ExtraLight"/>
                <a:ea typeface="Lexend ExtraLight"/>
                <a:cs typeface="Lexend ExtraLight"/>
                <a:sym typeface="Lexend ExtraLight"/>
              </a:rPr>
              <a:t>What is Waterfall Project Management?</a:t>
            </a:r>
            <a:r>
              <a:rPr lang="en" sz="800">
                <a:latin typeface="Lexend ExtraLight"/>
                <a:ea typeface="Lexend ExtraLight"/>
                <a:cs typeface="Lexend ExtraLight"/>
                <a:sym typeface="Lexend ExtraLight"/>
              </a:rPr>
              <a:t> [Video]. Online PM Courses. Retrieved December 24, 2024, from https://www.youtube.com/watch?v=d9Tecl1WZBk</a:t>
            </a:r>
            <a:endParaRPr sz="700">
              <a:latin typeface="Lexend ExtraLight"/>
              <a:ea typeface="Lexend ExtraLight"/>
              <a:cs typeface="Lexend ExtraLight"/>
              <a:sym typeface="Lexend ExtraLight"/>
            </a:endParaRPr>
          </a:p>
          <a:p>
            <a:pPr indent="-342900" lvl="0" marL="342900" rtl="0" algn="l">
              <a:spcBef>
                <a:spcPts val="1000"/>
              </a:spcBef>
              <a:spcAft>
                <a:spcPts val="0"/>
              </a:spcAft>
              <a:buClr>
                <a:schemeClr val="lt1"/>
              </a:buClr>
              <a:buSzPts val="1100"/>
              <a:buFont typeface="Arial"/>
              <a:buNone/>
            </a:pPr>
            <a:r>
              <a:rPr lang="en" sz="800">
                <a:latin typeface="Lexend ExtraLight"/>
                <a:ea typeface="Lexend ExtraLight"/>
                <a:cs typeface="Lexend ExtraLight"/>
                <a:sym typeface="Lexend ExtraLight"/>
              </a:rPr>
              <a:t>Coursera. (n.d.). </a:t>
            </a:r>
            <a:r>
              <a:rPr i="1" lang="en" sz="800">
                <a:latin typeface="Lexend ExtraLight"/>
                <a:ea typeface="Lexend ExtraLight"/>
                <a:cs typeface="Lexend ExtraLight"/>
                <a:sym typeface="Lexend ExtraLight"/>
              </a:rPr>
              <a:t>Adopting an agile mindset and understanding VUCA</a:t>
            </a:r>
            <a:r>
              <a:rPr lang="en" sz="800">
                <a:latin typeface="Lexend ExtraLight"/>
                <a:ea typeface="Lexend ExtraLight"/>
                <a:cs typeface="Lexend ExtraLight"/>
                <a:sym typeface="Lexend ExtraLight"/>
              </a:rPr>
              <a:t> [Video]. Retrieved December 24, 2024, from https://www.coursera.org/videos/agile-project-management/Kt3Hu</a:t>
            </a:r>
            <a:endParaRPr sz="800">
              <a:latin typeface="Lexend ExtraLight"/>
              <a:ea typeface="Lexend ExtraLight"/>
              <a:cs typeface="Lexend ExtraLight"/>
              <a:sym typeface="Lexend ExtraLight"/>
            </a:endParaRPr>
          </a:p>
          <a:p>
            <a:pPr indent="-342900" lvl="0" marL="342900" rtl="0" algn="l">
              <a:spcBef>
                <a:spcPts val="1000"/>
              </a:spcBef>
              <a:spcAft>
                <a:spcPts val="0"/>
              </a:spcAft>
              <a:buClr>
                <a:schemeClr val="lt1"/>
              </a:buClr>
              <a:buSzPts val="1100"/>
              <a:buFont typeface="Arial"/>
              <a:buNone/>
            </a:pPr>
            <a:r>
              <a:rPr lang="en" sz="800">
                <a:latin typeface="Lexend ExtraLight"/>
                <a:ea typeface="Lexend ExtraLight"/>
                <a:cs typeface="Lexend ExtraLight"/>
                <a:sym typeface="Lexend ExtraLight"/>
              </a:rPr>
              <a:t>Le, N. (2023, July 2). </a:t>
            </a:r>
            <a:r>
              <a:rPr i="1" lang="en" sz="800">
                <a:latin typeface="Lexend ExtraLight"/>
                <a:ea typeface="Lexend ExtraLight"/>
                <a:cs typeface="Lexend ExtraLight"/>
                <a:sym typeface="Lexend ExtraLight"/>
              </a:rPr>
              <a:t>Comparing Waterfall and Agile approaches.</a:t>
            </a:r>
            <a:r>
              <a:rPr lang="en" sz="800">
                <a:latin typeface="Lexend ExtraLight"/>
                <a:ea typeface="Lexend ExtraLight"/>
                <a:cs typeface="Lexend ExtraLight"/>
                <a:sym typeface="Lexend ExtraLight"/>
              </a:rPr>
              <a:t> LinkedIn Learning. Retrieved December 24, 2024, from https://www.linkedin.com/learning/</a:t>
            </a:r>
            <a:endParaRPr sz="800">
              <a:latin typeface="Lexend ExtraLight"/>
              <a:ea typeface="Lexend ExtraLight"/>
              <a:cs typeface="Lexend ExtraLight"/>
              <a:sym typeface="Lexend ExtraLight"/>
            </a:endParaRPr>
          </a:p>
          <a:p>
            <a:pPr indent="-342900" lvl="0" marL="342900" rtl="0" algn="l">
              <a:spcBef>
                <a:spcPts val="1000"/>
              </a:spcBef>
              <a:spcAft>
                <a:spcPts val="1000"/>
              </a:spcAft>
              <a:buNone/>
            </a:pPr>
            <a:r>
              <a:rPr lang="en" sz="800">
                <a:latin typeface="Lexend ExtraLight"/>
                <a:ea typeface="Lexend ExtraLight"/>
                <a:cs typeface="Lexend ExtraLight"/>
                <a:sym typeface="Lexend ExtraLight"/>
              </a:rPr>
              <a:t>Watt, A. (2014). </a:t>
            </a:r>
            <a:r>
              <a:rPr i="1" lang="en" sz="800">
                <a:latin typeface="Lexend ExtraLight"/>
                <a:ea typeface="Lexend ExtraLight"/>
                <a:cs typeface="Lexend ExtraLight"/>
                <a:sym typeface="Lexend ExtraLight"/>
              </a:rPr>
              <a:t>Project management</a:t>
            </a:r>
            <a:r>
              <a:rPr lang="en" sz="800">
                <a:latin typeface="Lexend ExtraLight"/>
                <a:ea typeface="Lexend ExtraLight"/>
                <a:cs typeface="Lexend ExtraLight"/>
                <a:sym typeface="Lexend ExtraLight"/>
              </a:rPr>
              <a:t> (2nd ed.). BCcampus. Victoria, B.C. Retrieved December 24, 2024, from https://opentextbc.ca/projectmanagement/</a:t>
            </a:r>
            <a:endParaRPr sz="800">
              <a:latin typeface="Lexend ExtraLight"/>
              <a:ea typeface="Lexend ExtraLight"/>
              <a:cs typeface="Lexend ExtraLight"/>
              <a:sym typeface="Lexend Extra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descr="Design mock of a smartphone." id="363" name="Google Shape;363;p56"/>
          <p:cNvPicPr preferRelativeResize="0"/>
          <p:nvPr/>
        </p:nvPicPr>
        <p:blipFill>
          <a:blip r:embed="rId3">
            <a:alphaModFix/>
          </a:blip>
          <a:stretch>
            <a:fillRect/>
          </a:stretch>
        </p:blipFill>
        <p:spPr>
          <a:xfrm>
            <a:off x="6586994" y="771759"/>
            <a:ext cx="2045398" cy="3618224"/>
          </a:xfrm>
          <a:prstGeom prst="rect">
            <a:avLst/>
          </a:prstGeom>
          <a:noFill/>
          <a:ln>
            <a:noFill/>
          </a:ln>
        </p:spPr>
      </p:pic>
      <p:pic>
        <p:nvPicPr>
          <p:cNvPr id="364" name="Google Shape;364;p56"/>
          <p:cNvPicPr preferRelativeResize="0"/>
          <p:nvPr>
            <p:ph idx="2" type="pic"/>
          </p:nvPr>
        </p:nvPicPr>
        <p:blipFill rotWithShape="1">
          <a:blip r:embed="rId4">
            <a:alphaModFix/>
          </a:blip>
          <a:srcRect b="0" l="19744" r="19744" t="0"/>
          <a:stretch/>
        </p:blipFill>
        <p:spPr>
          <a:xfrm>
            <a:off x="6819050" y="857921"/>
            <a:ext cx="1598400" cy="3413100"/>
          </a:xfrm>
          <a:prstGeom prst="roundRect">
            <a:avLst>
              <a:gd fmla="val 16667" name="adj"/>
            </a:avLst>
          </a:prstGeom>
        </p:spPr>
      </p:pic>
      <p:sp>
        <p:nvSpPr>
          <p:cNvPr id="365" name="Google Shape;365;p56"/>
          <p:cNvSpPr txBox="1"/>
          <p:nvPr>
            <p:ph idx="1" type="body"/>
          </p:nvPr>
        </p:nvSpPr>
        <p:spPr>
          <a:xfrm>
            <a:off x="687900" y="292725"/>
            <a:ext cx="4215000" cy="276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Enterprise Resource Planning Implementation</a:t>
            </a:r>
            <a:endParaRPr/>
          </a:p>
        </p:txBody>
      </p:sp>
      <p:sp>
        <p:nvSpPr>
          <p:cNvPr id="366" name="Google Shape;366;p56"/>
          <p:cNvSpPr txBox="1"/>
          <p:nvPr>
            <p:ph idx="3" type="body"/>
          </p:nvPr>
        </p:nvSpPr>
        <p:spPr>
          <a:xfrm>
            <a:off x="611625" y="1410800"/>
            <a:ext cx="5201100" cy="3294900"/>
          </a:xfrm>
          <a:prstGeom prst="rect">
            <a:avLst/>
          </a:prstGeom>
        </p:spPr>
        <p:txBody>
          <a:bodyPr anchorCtr="0" anchor="t" bIns="91425" lIns="91425" spcFirstLastPara="1" rIns="91425" wrap="square" tIns="91425">
            <a:noAutofit/>
          </a:bodyPr>
          <a:lstStyle/>
          <a:p>
            <a:pPr indent="-203200" lvl="0" marL="285750" rtl="0" algn="l">
              <a:spcBef>
                <a:spcPts val="0"/>
              </a:spcBef>
              <a:spcAft>
                <a:spcPts val="0"/>
              </a:spcAft>
              <a:buSzPts val="1400"/>
              <a:buChar char="●"/>
            </a:pPr>
            <a:r>
              <a:rPr lang="en" sz="1400">
                <a:latin typeface="Lexend SemiBold"/>
                <a:ea typeface="Lexend SemiBold"/>
                <a:cs typeface="Lexend SemiBold"/>
                <a:sym typeface="Lexend SemiBold"/>
              </a:rPr>
              <a:t>Objective:</a:t>
            </a:r>
            <a:r>
              <a:rPr lang="en" sz="1400"/>
              <a:t> Implement the ERP system within 6 months, with minimal disruption to current operations</a:t>
            </a:r>
            <a:endParaRPr sz="1400"/>
          </a:p>
          <a:p>
            <a:pPr indent="-203200" lvl="0" marL="285750" rtl="0" algn="l">
              <a:spcBef>
                <a:spcPts val="1200"/>
              </a:spcBef>
              <a:spcAft>
                <a:spcPts val="0"/>
              </a:spcAft>
              <a:buSzPts val="1400"/>
              <a:buChar char="●"/>
            </a:pPr>
            <a:r>
              <a:rPr lang="en" sz="1400">
                <a:latin typeface="Lexend SemiBold"/>
                <a:ea typeface="Lexend SemiBold"/>
                <a:cs typeface="Lexend SemiBold"/>
                <a:sym typeface="Lexend SemiBold"/>
              </a:rPr>
              <a:t>Team Composition:</a:t>
            </a:r>
            <a:r>
              <a:rPr lang="en" sz="1400"/>
              <a:t> Project managers, IT staff, software vendors, external consultants, and three department heads </a:t>
            </a:r>
            <a:endParaRPr sz="1400"/>
          </a:p>
          <a:p>
            <a:pPr indent="-203200" lvl="0" marL="285750" rtl="0" algn="l">
              <a:spcBef>
                <a:spcPts val="1200"/>
              </a:spcBef>
              <a:spcAft>
                <a:spcPts val="0"/>
              </a:spcAft>
              <a:buSzPts val="1400"/>
              <a:buChar char="●"/>
            </a:pPr>
            <a:r>
              <a:rPr lang="en" sz="1400">
                <a:latin typeface="Lexend SemiBold"/>
                <a:ea typeface="Lexend SemiBold"/>
                <a:cs typeface="Lexend SemiBold"/>
                <a:sym typeface="Lexend SemiBold"/>
              </a:rPr>
              <a:t>Budget:</a:t>
            </a:r>
            <a:r>
              <a:rPr lang="en" sz="1400"/>
              <a:t> $1,500,000</a:t>
            </a:r>
            <a:endParaRPr sz="1400"/>
          </a:p>
          <a:p>
            <a:pPr indent="-203200" lvl="0" marL="285750" rtl="0" algn="l">
              <a:spcBef>
                <a:spcPts val="1200"/>
              </a:spcBef>
              <a:spcAft>
                <a:spcPts val="1200"/>
              </a:spcAft>
              <a:buSzPts val="1400"/>
              <a:buChar char="●"/>
            </a:pPr>
            <a:r>
              <a:rPr lang="en" sz="1400">
                <a:latin typeface="Lexend SemiBold"/>
                <a:ea typeface="Lexend SemiBold"/>
                <a:cs typeface="Lexend SemiBold"/>
                <a:sym typeface="Lexend SemiBold"/>
              </a:rPr>
              <a:t>Success Metrics:</a:t>
            </a:r>
            <a:r>
              <a:rPr lang="en" sz="1400"/>
              <a:t> On-time system implementation with minimal disruption, appropriate training of staff on the new ERP system, and successful performance of new system within 6 months of launch.</a:t>
            </a:r>
            <a:endParaRPr sz="1400"/>
          </a:p>
        </p:txBody>
      </p:sp>
      <p:sp>
        <p:nvSpPr>
          <p:cNvPr id="367" name="Google Shape;367;p56"/>
          <p:cNvSpPr txBox="1"/>
          <p:nvPr>
            <p:ph idx="4294967295" type="title"/>
          </p:nvPr>
        </p:nvSpPr>
        <p:spPr>
          <a:xfrm>
            <a:off x="661575" y="538850"/>
            <a:ext cx="5151300" cy="75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Scenario</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7"/>
          <p:cNvSpPr txBox="1"/>
          <p:nvPr>
            <p:ph type="title"/>
          </p:nvPr>
        </p:nvSpPr>
        <p:spPr>
          <a:xfrm>
            <a:off x="104400" y="2965375"/>
            <a:ext cx="5118600" cy="190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lt1"/>
                </a:solidFill>
              </a:rPr>
              <a:t>Project Methodologies</a:t>
            </a:r>
            <a:endParaRPr sz="3000">
              <a:solidFill>
                <a:schemeClr val="lt1"/>
              </a:solidFill>
            </a:endParaRPr>
          </a:p>
          <a:p>
            <a:pPr indent="0" lvl="0" marL="0" rtl="0" algn="l">
              <a:spcBef>
                <a:spcPts val="0"/>
              </a:spcBef>
              <a:spcAft>
                <a:spcPts val="0"/>
              </a:spcAft>
              <a:buNone/>
            </a:pPr>
            <a:r>
              <a:rPr lang="en"/>
              <a:t>Overview</a:t>
            </a:r>
            <a:endParaRPr/>
          </a:p>
        </p:txBody>
      </p:sp>
      <p:sp>
        <p:nvSpPr>
          <p:cNvPr id="373" name="Google Shape;373;p57"/>
          <p:cNvSpPr/>
          <p:nvPr/>
        </p:nvSpPr>
        <p:spPr>
          <a:xfrm>
            <a:off x="8475607" y="4467419"/>
            <a:ext cx="417900" cy="417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74" name="Google Shape;374;p57"/>
          <p:cNvSpPr txBox="1"/>
          <p:nvPr/>
        </p:nvSpPr>
        <p:spPr>
          <a:xfrm>
            <a:off x="8427815" y="4453169"/>
            <a:ext cx="473700" cy="446400"/>
          </a:xfrm>
          <a:prstGeom prst="rect">
            <a:avLst/>
          </a:prstGeom>
          <a:noFill/>
          <a:ln>
            <a:noFill/>
          </a:ln>
        </p:spPr>
        <p:txBody>
          <a:bodyPr anchorCtr="0" anchor="t" bIns="91425" lIns="0" spcFirstLastPara="1" rIns="91425" wrap="square" tIns="91425">
            <a:spAutoFit/>
          </a:bodyPr>
          <a:lstStyle/>
          <a:p>
            <a:pPr indent="0" lvl="0" marL="153375" rtl="0" algn="ctr">
              <a:lnSpc>
                <a:spcPct val="125000"/>
              </a:lnSpc>
              <a:spcBef>
                <a:spcPts val="0"/>
              </a:spcBef>
              <a:spcAft>
                <a:spcPts val="0"/>
              </a:spcAft>
              <a:buNone/>
            </a:pPr>
            <a:r>
              <a:rPr lang="en" sz="1700">
                <a:solidFill>
                  <a:schemeClr val="lt2"/>
                </a:solidFill>
                <a:latin typeface="Lexend ExtraBold"/>
                <a:ea typeface="Lexend ExtraBold"/>
                <a:cs typeface="Lexend ExtraBold"/>
                <a:sym typeface="Lexend ExtraBold"/>
              </a:rPr>
              <a:t>2</a:t>
            </a:r>
            <a:endParaRPr sz="1700">
              <a:solidFill>
                <a:schemeClr val="lt2"/>
              </a:solidFill>
              <a:latin typeface="Lexend ExtraBold"/>
              <a:ea typeface="Lexend ExtraBold"/>
              <a:cs typeface="Lexend ExtraBold"/>
              <a:sym typeface="Lexend ExtraBold"/>
            </a:endParaRPr>
          </a:p>
        </p:txBody>
      </p:sp>
      <p:pic>
        <p:nvPicPr>
          <p:cNvPr descr="Delivery worker with a smartphone." id="375" name="Google Shape;375;p57"/>
          <p:cNvPicPr preferRelativeResize="0"/>
          <p:nvPr/>
        </p:nvPicPr>
        <p:blipFill rotWithShape="1">
          <a:blip r:embed="rId3">
            <a:alphaModFix/>
          </a:blip>
          <a:srcRect b="28559" l="0" r="0" t="28559"/>
          <a:stretch/>
        </p:blipFill>
        <p:spPr>
          <a:xfrm>
            <a:off x="256775" y="256800"/>
            <a:ext cx="8630426" cy="2466674"/>
          </a:xfrm>
          <a:prstGeom prst="rect">
            <a:avLst/>
          </a:prstGeom>
          <a:noFill/>
          <a:ln>
            <a:noFill/>
          </a:ln>
        </p:spPr>
      </p:pic>
      <p:sp>
        <p:nvSpPr>
          <p:cNvPr id="376" name="Google Shape;376;p57"/>
          <p:cNvSpPr txBox="1"/>
          <p:nvPr>
            <p:ph idx="4294967295" type="body"/>
          </p:nvPr>
        </p:nvSpPr>
        <p:spPr>
          <a:xfrm>
            <a:off x="5329650" y="2965375"/>
            <a:ext cx="3557400" cy="264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sz="1400"/>
              <a:t>Standardized project management methodologies provide structured approaches to manage projects efficiently.</a:t>
            </a:r>
            <a:endParaRPr sz="1400"/>
          </a:p>
          <a:p>
            <a:pPr indent="0" lvl="0" marL="0" rtl="0" algn="l">
              <a:spcBef>
                <a:spcPts val="0"/>
              </a:spcBef>
              <a:spcAft>
                <a:spcPts val="0"/>
              </a:spcAft>
              <a:buClr>
                <a:schemeClr val="lt1"/>
              </a:buClr>
              <a:buSzPts val="1100"/>
              <a:buFont typeface="Arial"/>
              <a:buNone/>
            </a:pPr>
            <a:r>
              <a:t/>
            </a:r>
            <a:endParaRPr sz="1400"/>
          </a:p>
          <a:p>
            <a:pPr indent="0" lvl="0" marL="0" rtl="0" algn="l">
              <a:spcBef>
                <a:spcPts val="0"/>
              </a:spcBef>
              <a:spcAft>
                <a:spcPts val="0"/>
              </a:spcAft>
              <a:buClr>
                <a:schemeClr val="lt1"/>
              </a:buClr>
              <a:buSzPts val="1100"/>
              <a:buFont typeface="Arial"/>
              <a:buNone/>
            </a:pPr>
            <a:r>
              <a:rPr lang="en" sz="1400"/>
              <a:t>Two widely recognized methodologies are </a:t>
            </a:r>
            <a:r>
              <a:rPr lang="en" sz="1400">
                <a:solidFill>
                  <a:schemeClr val="dk2"/>
                </a:solidFill>
                <a:latin typeface="Lexend ExtraBold"/>
                <a:ea typeface="Lexend ExtraBold"/>
                <a:cs typeface="Lexend ExtraBold"/>
                <a:sym typeface="Lexend ExtraBold"/>
              </a:rPr>
              <a:t>Waterfall</a:t>
            </a:r>
            <a:r>
              <a:rPr lang="en" sz="1400"/>
              <a:t> and </a:t>
            </a:r>
            <a:r>
              <a:rPr lang="en" sz="1400">
                <a:solidFill>
                  <a:schemeClr val="dk2"/>
                </a:solidFill>
                <a:latin typeface="Lexend ExtraBold"/>
                <a:ea typeface="Lexend ExtraBold"/>
                <a:cs typeface="Lexend ExtraBold"/>
                <a:sym typeface="Lexend ExtraBold"/>
              </a:rPr>
              <a:t>Agile</a:t>
            </a:r>
            <a:r>
              <a:rPr lang="en" sz="1400"/>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8"/>
          <p:cNvSpPr txBox="1"/>
          <p:nvPr>
            <p:ph idx="1" type="body"/>
          </p:nvPr>
        </p:nvSpPr>
        <p:spPr>
          <a:xfrm>
            <a:off x="687900" y="292725"/>
            <a:ext cx="3233100" cy="369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200"/>
              <a:t>Project Methodologies Overview</a:t>
            </a:r>
            <a:endParaRPr sz="1200"/>
          </a:p>
        </p:txBody>
      </p:sp>
      <p:pic>
        <p:nvPicPr>
          <p:cNvPr id="382" name="Google Shape;382;p58"/>
          <p:cNvPicPr preferRelativeResize="0"/>
          <p:nvPr>
            <p:ph idx="2" type="pic"/>
          </p:nvPr>
        </p:nvPicPr>
        <p:blipFill rotWithShape="1">
          <a:blip r:embed="rId3">
            <a:alphaModFix/>
          </a:blip>
          <a:srcRect b="0" l="21966" r="21966" t="0"/>
          <a:stretch/>
        </p:blipFill>
        <p:spPr>
          <a:xfrm>
            <a:off x="5543049" y="659425"/>
            <a:ext cx="2883000" cy="3846603"/>
          </a:xfrm>
          <a:prstGeom prst="rect">
            <a:avLst/>
          </a:prstGeom>
          <a:ln cap="flat" cmpd="sng" w="76200">
            <a:solidFill>
              <a:schemeClr val="dk2"/>
            </a:solidFill>
            <a:prstDash val="solid"/>
            <a:round/>
            <a:headEnd len="sm" w="sm" type="none"/>
            <a:tailEnd len="sm" w="sm" type="none"/>
          </a:ln>
        </p:spPr>
      </p:pic>
      <p:sp>
        <p:nvSpPr>
          <p:cNvPr id="383" name="Google Shape;383;p58"/>
          <p:cNvSpPr txBox="1"/>
          <p:nvPr>
            <p:ph idx="3" type="body"/>
          </p:nvPr>
        </p:nvSpPr>
        <p:spPr>
          <a:xfrm>
            <a:off x="679350" y="1344050"/>
            <a:ext cx="4644000" cy="264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b="1" lang="en" sz="1400">
                <a:latin typeface="Lexend"/>
                <a:ea typeface="Lexend"/>
                <a:cs typeface="Lexend"/>
                <a:sym typeface="Lexend"/>
              </a:rPr>
              <a:t>Waterfall is a linear and sequential methodology, progressing through defined phases: initiation, planning, execution, monitoring, and closing.</a:t>
            </a:r>
            <a:endParaRPr b="1" sz="1400">
              <a:latin typeface="Lexend"/>
              <a:ea typeface="Lexend"/>
              <a:cs typeface="Lexend"/>
              <a:sym typeface="Lexend"/>
            </a:endParaRPr>
          </a:p>
          <a:p>
            <a:pPr indent="0" lvl="0" marL="0" rtl="0" algn="l">
              <a:spcBef>
                <a:spcPts val="0"/>
              </a:spcBef>
              <a:spcAft>
                <a:spcPts val="0"/>
              </a:spcAft>
              <a:buClr>
                <a:schemeClr val="lt1"/>
              </a:buClr>
              <a:buSzPts val="1100"/>
              <a:buFont typeface="Arial"/>
              <a:buNone/>
            </a:pPr>
            <a:r>
              <a:t/>
            </a:r>
            <a:endParaRPr sz="1200"/>
          </a:p>
          <a:p>
            <a:pPr indent="0" lvl="0" marL="0" rtl="0" algn="l">
              <a:spcBef>
                <a:spcPts val="0"/>
              </a:spcBef>
              <a:spcAft>
                <a:spcPts val="0"/>
              </a:spcAft>
              <a:buClr>
                <a:schemeClr val="lt1"/>
              </a:buClr>
              <a:buSzPts val="1100"/>
              <a:buFont typeface="Arial"/>
              <a:buNone/>
            </a:pPr>
            <a:r>
              <a:rPr lang="en" sz="1200"/>
              <a:t>It involves extensive documentation, including project charters, Gantt charts, and detailed requirements, ensuring that all stakeholders have a clear understanding of the project scope and timeline from the beginning.</a:t>
            </a:r>
            <a:endParaRPr sz="1200"/>
          </a:p>
          <a:p>
            <a:pPr indent="0" lvl="0" marL="0" rtl="0" algn="l">
              <a:spcBef>
                <a:spcPts val="0"/>
              </a:spcBef>
              <a:spcAft>
                <a:spcPts val="0"/>
              </a:spcAft>
              <a:buClr>
                <a:schemeClr val="lt1"/>
              </a:buClr>
              <a:buSzPts val="1100"/>
              <a:buFont typeface="Arial"/>
              <a:buNone/>
            </a:pPr>
            <a:r>
              <a:t/>
            </a:r>
            <a:endParaRPr sz="1200"/>
          </a:p>
          <a:p>
            <a:pPr indent="0" lvl="0" marL="0" rtl="0" algn="l">
              <a:spcBef>
                <a:spcPts val="0"/>
              </a:spcBef>
              <a:spcAft>
                <a:spcPts val="0"/>
              </a:spcAft>
              <a:buClr>
                <a:schemeClr val="lt1"/>
              </a:buClr>
              <a:buSzPts val="1100"/>
              <a:buFont typeface="Arial"/>
              <a:buNone/>
            </a:pPr>
            <a:r>
              <a:rPr lang="en" sz="1200"/>
              <a:t>The project manager plays a central role in planning, execution, and stakeholder communication.</a:t>
            </a:r>
            <a:endParaRPr sz="1200"/>
          </a:p>
        </p:txBody>
      </p:sp>
      <p:cxnSp>
        <p:nvCxnSpPr>
          <p:cNvPr id="384" name="Google Shape;384;p58"/>
          <p:cNvCxnSpPr/>
          <p:nvPr/>
        </p:nvCxnSpPr>
        <p:spPr>
          <a:xfrm>
            <a:off x="0" y="4492425"/>
            <a:ext cx="4442700" cy="0"/>
          </a:xfrm>
          <a:prstGeom prst="straightConnector1">
            <a:avLst/>
          </a:prstGeom>
          <a:noFill/>
          <a:ln cap="flat" cmpd="sng" w="19050">
            <a:solidFill>
              <a:schemeClr val="accent3"/>
            </a:solidFill>
            <a:prstDash val="solid"/>
            <a:round/>
            <a:headEnd len="med" w="med" type="none"/>
            <a:tailEnd len="med" w="med" type="none"/>
          </a:ln>
        </p:spPr>
      </p:cxnSp>
      <p:sp>
        <p:nvSpPr>
          <p:cNvPr id="385" name="Google Shape;385;p58"/>
          <p:cNvSpPr txBox="1"/>
          <p:nvPr>
            <p:ph type="title"/>
          </p:nvPr>
        </p:nvSpPr>
        <p:spPr>
          <a:xfrm>
            <a:off x="661575" y="538850"/>
            <a:ext cx="5151300" cy="75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Waterfall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9"/>
          <p:cNvSpPr txBox="1"/>
          <p:nvPr>
            <p:ph idx="1" type="body"/>
          </p:nvPr>
        </p:nvSpPr>
        <p:spPr>
          <a:xfrm>
            <a:off x="687900" y="292725"/>
            <a:ext cx="3233100" cy="369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200"/>
              <a:t>Project Methodologies Overview</a:t>
            </a:r>
            <a:endParaRPr sz="1200"/>
          </a:p>
        </p:txBody>
      </p:sp>
      <p:pic>
        <p:nvPicPr>
          <p:cNvPr id="391" name="Google Shape;391;p59"/>
          <p:cNvPicPr preferRelativeResize="0"/>
          <p:nvPr>
            <p:ph idx="2" type="pic"/>
          </p:nvPr>
        </p:nvPicPr>
        <p:blipFill rotWithShape="1">
          <a:blip r:embed="rId3">
            <a:alphaModFix/>
          </a:blip>
          <a:srcRect b="0" l="29100" r="29100" t="0"/>
          <a:stretch/>
        </p:blipFill>
        <p:spPr>
          <a:xfrm>
            <a:off x="5543049" y="659425"/>
            <a:ext cx="2883000" cy="3846601"/>
          </a:xfrm>
          <a:prstGeom prst="rect">
            <a:avLst/>
          </a:prstGeom>
          <a:ln cap="flat" cmpd="sng" w="76200">
            <a:solidFill>
              <a:schemeClr val="dk2"/>
            </a:solidFill>
            <a:prstDash val="solid"/>
            <a:round/>
            <a:headEnd len="sm" w="sm" type="none"/>
            <a:tailEnd len="sm" w="sm" type="none"/>
          </a:ln>
        </p:spPr>
      </p:pic>
      <p:sp>
        <p:nvSpPr>
          <p:cNvPr id="392" name="Google Shape;392;p59"/>
          <p:cNvSpPr txBox="1"/>
          <p:nvPr>
            <p:ph idx="3" type="body"/>
          </p:nvPr>
        </p:nvSpPr>
        <p:spPr>
          <a:xfrm>
            <a:off x="679350" y="1344050"/>
            <a:ext cx="4644000" cy="264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b="1" lang="en" sz="1400">
                <a:latin typeface="Lexend"/>
                <a:ea typeface="Lexend"/>
                <a:cs typeface="Lexend"/>
                <a:sym typeface="Lexend"/>
              </a:rPr>
              <a:t>Agile, in contrast, emphasizes flexibility and iterative progress. Work is divided into short cycles called sprints, enabling teams to adapt to changes and continuously deliver value.</a:t>
            </a:r>
            <a:endParaRPr b="1" sz="1400">
              <a:latin typeface="Lexend"/>
              <a:ea typeface="Lexend"/>
              <a:cs typeface="Lexend"/>
              <a:sym typeface="Lexend"/>
            </a:endParaRPr>
          </a:p>
          <a:p>
            <a:pPr indent="0" lvl="0" marL="0" rtl="0" algn="l">
              <a:spcBef>
                <a:spcPts val="0"/>
              </a:spcBef>
              <a:spcAft>
                <a:spcPts val="0"/>
              </a:spcAft>
              <a:buClr>
                <a:schemeClr val="lt1"/>
              </a:buClr>
              <a:buSzPts val="1100"/>
              <a:buFont typeface="Arial"/>
              <a:buNone/>
            </a:pPr>
            <a:r>
              <a:t/>
            </a:r>
            <a:endParaRPr sz="1200"/>
          </a:p>
          <a:p>
            <a:pPr indent="0" lvl="0" marL="0" rtl="0" algn="l">
              <a:spcBef>
                <a:spcPts val="0"/>
              </a:spcBef>
              <a:spcAft>
                <a:spcPts val="0"/>
              </a:spcAft>
              <a:buClr>
                <a:schemeClr val="lt1"/>
              </a:buClr>
              <a:buSzPts val="1100"/>
              <a:buFont typeface="Arial"/>
              <a:buNone/>
            </a:pPr>
            <a:r>
              <a:rPr lang="en" sz="1200"/>
              <a:t>Documentation is lightweight and updated throughout the project. A Scrum Master facilitates the process by removing barriers, while the team collaboratively manages deliverables and adjusts priorities based on feedback.</a:t>
            </a:r>
            <a:endParaRPr sz="1200"/>
          </a:p>
        </p:txBody>
      </p:sp>
      <p:cxnSp>
        <p:nvCxnSpPr>
          <p:cNvPr id="393" name="Google Shape;393;p59"/>
          <p:cNvCxnSpPr/>
          <p:nvPr/>
        </p:nvCxnSpPr>
        <p:spPr>
          <a:xfrm>
            <a:off x="0" y="4492425"/>
            <a:ext cx="4442700" cy="0"/>
          </a:xfrm>
          <a:prstGeom prst="straightConnector1">
            <a:avLst/>
          </a:prstGeom>
          <a:noFill/>
          <a:ln cap="flat" cmpd="sng" w="19050">
            <a:solidFill>
              <a:schemeClr val="accent3"/>
            </a:solidFill>
            <a:prstDash val="solid"/>
            <a:round/>
            <a:headEnd len="med" w="med" type="none"/>
            <a:tailEnd len="med" w="med" type="none"/>
          </a:ln>
        </p:spPr>
      </p:cxnSp>
      <p:sp>
        <p:nvSpPr>
          <p:cNvPr id="394" name="Google Shape;394;p59"/>
          <p:cNvSpPr txBox="1"/>
          <p:nvPr>
            <p:ph type="title"/>
          </p:nvPr>
        </p:nvSpPr>
        <p:spPr>
          <a:xfrm>
            <a:off x="661575" y="538850"/>
            <a:ext cx="5151300" cy="75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Agile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4"/>
        </a:solidFill>
      </p:bgPr>
    </p:bg>
    <p:spTree>
      <p:nvGrpSpPr>
        <p:cNvPr id="398" name="Shape 398"/>
        <p:cNvGrpSpPr/>
        <p:nvPr/>
      </p:nvGrpSpPr>
      <p:grpSpPr>
        <a:xfrm>
          <a:off x="0" y="0"/>
          <a:ext cx="0" cy="0"/>
          <a:chOff x="0" y="0"/>
          <a:chExt cx="0" cy="0"/>
        </a:xfrm>
      </p:grpSpPr>
      <p:sp>
        <p:nvSpPr>
          <p:cNvPr id="399" name="Google Shape;399;p60"/>
          <p:cNvSpPr txBox="1"/>
          <p:nvPr>
            <p:ph idx="1" type="body"/>
          </p:nvPr>
        </p:nvSpPr>
        <p:spPr>
          <a:xfrm>
            <a:off x="687900" y="292725"/>
            <a:ext cx="3233100" cy="369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200"/>
              <a:t>Project Methodologies Overview</a:t>
            </a:r>
            <a:endParaRPr/>
          </a:p>
        </p:txBody>
      </p:sp>
      <p:sp>
        <p:nvSpPr>
          <p:cNvPr id="400" name="Google Shape;400;p60"/>
          <p:cNvSpPr txBox="1"/>
          <p:nvPr>
            <p:ph idx="3" type="body"/>
          </p:nvPr>
        </p:nvSpPr>
        <p:spPr>
          <a:xfrm>
            <a:off x="4102775" y="3468176"/>
            <a:ext cx="4464900" cy="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latin typeface="Lexend"/>
                <a:ea typeface="Lexend"/>
                <a:cs typeface="Lexend"/>
                <a:sym typeface="Lexend"/>
              </a:rPr>
              <a:t>Predictability:</a:t>
            </a:r>
            <a:r>
              <a:rPr lang="en"/>
              <a:t> Clear milestones and structured workflows improve the ability to anticipate and manage risks.</a:t>
            </a:r>
            <a:endParaRPr/>
          </a:p>
        </p:txBody>
      </p:sp>
      <p:sp>
        <p:nvSpPr>
          <p:cNvPr id="401" name="Google Shape;401;p60"/>
          <p:cNvSpPr txBox="1"/>
          <p:nvPr>
            <p:ph idx="4" type="body"/>
          </p:nvPr>
        </p:nvSpPr>
        <p:spPr>
          <a:xfrm>
            <a:off x="4102775" y="2440418"/>
            <a:ext cx="4464900" cy="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latin typeface="Lexend"/>
                <a:ea typeface="Lexend"/>
                <a:cs typeface="Lexend"/>
                <a:sym typeface="Lexend"/>
              </a:rPr>
              <a:t>Improved Communication:</a:t>
            </a:r>
            <a:r>
              <a:rPr lang="en"/>
              <a:t> Stakeholders are aligned with the project’s progress through standardized reporting.</a:t>
            </a:r>
            <a:endParaRPr/>
          </a:p>
        </p:txBody>
      </p:sp>
      <p:sp>
        <p:nvSpPr>
          <p:cNvPr id="402" name="Google Shape;402;p60"/>
          <p:cNvSpPr txBox="1"/>
          <p:nvPr>
            <p:ph idx="5" type="body"/>
          </p:nvPr>
        </p:nvSpPr>
        <p:spPr>
          <a:xfrm>
            <a:off x="4102775" y="1406300"/>
            <a:ext cx="4464900" cy="67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latin typeface="Lexend"/>
                <a:ea typeface="Lexend"/>
                <a:cs typeface="Lexend"/>
                <a:sym typeface="Lexend"/>
              </a:rPr>
              <a:t>Consistency: </a:t>
            </a:r>
            <a:r>
              <a:rPr lang="en"/>
              <a:t>Defined roles, processes, and documentation ensure uniformity in managing projects.</a:t>
            </a:r>
            <a:endParaRPr/>
          </a:p>
        </p:txBody>
      </p:sp>
      <p:sp>
        <p:nvSpPr>
          <p:cNvPr id="403" name="Google Shape;403;p60"/>
          <p:cNvSpPr txBox="1"/>
          <p:nvPr>
            <p:ph idx="4294967295" type="subTitle"/>
          </p:nvPr>
        </p:nvSpPr>
        <p:spPr>
          <a:xfrm>
            <a:off x="3772667" y="3584643"/>
            <a:ext cx="343500" cy="44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404" name="Google Shape;404;p60"/>
          <p:cNvSpPr/>
          <p:nvPr/>
        </p:nvSpPr>
        <p:spPr>
          <a:xfrm>
            <a:off x="3847863" y="3586421"/>
            <a:ext cx="276900" cy="276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05" name="Google Shape;405;p60"/>
          <p:cNvSpPr/>
          <p:nvPr/>
        </p:nvSpPr>
        <p:spPr>
          <a:xfrm>
            <a:off x="3847850" y="2578771"/>
            <a:ext cx="276900" cy="276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06" name="Google Shape;406;p60"/>
          <p:cNvSpPr/>
          <p:nvPr/>
        </p:nvSpPr>
        <p:spPr>
          <a:xfrm>
            <a:off x="3847850" y="1548021"/>
            <a:ext cx="276900" cy="276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07" name="Google Shape;407;p60"/>
          <p:cNvSpPr txBox="1"/>
          <p:nvPr>
            <p:ph idx="4294967295" type="subTitle"/>
          </p:nvPr>
        </p:nvSpPr>
        <p:spPr>
          <a:xfrm>
            <a:off x="3824196" y="3501671"/>
            <a:ext cx="322200" cy="44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dk2"/>
                </a:solidFill>
              </a:rPr>
              <a:t>3 </a:t>
            </a:r>
            <a:endParaRPr sz="1700">
              <a:solidFill>
                <a:schemeClr val="dk2"/>
              </a:solidFill>
            </a:endParaRPr>
          </a:p>
        </p:txBody>
      </p:sp>
      <p:sp>
        <p:nvSpPr>
          <p:cNvPr id="408" name="Google Shape;408;p60"/>
          <p:cNvSpPr txBox="1"/>
          <p:nvPr>
            <p:ph idx="4294967295" type="subTitle"/>
          </p:nvPr>
        </p:nvSpPr>
        <p:spPr>
          <a:xfrm>
            <a:off x="3824196" y="2499796"/>
            <a:ext cx="322200" cy="44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dk2"/>
                </a:solidFill>
              </a:rPr>
              <a:t>2 </a:t>
            </a:r>
            <a:endParaRPr sz="1700">
              <a:solidFill>
                <a:schemeClr val="dk2"/>
              </a:solidFill>
            </a:endParaRPr>
          </a:p>
        </p:txBody>
      </p:sp>
      <p:sp>
        <p:nvSpPr>
          <p:cNvPr id="409" name="Google Shape;409;p60"/>
          <p:cNvSpPr txBox="1"/>
          <p:nvPr>
            <p:ph idx="4294967295" type="subTitle"/>
          </p:nvPr>
        </p:nvSpPr>
        <p:spPr>
          <a:xfrm>
            <a:off x="3824196" y="1463271"/>
            <a:ext cx="322200" cy="44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dk2"/>
                </a:solidFill>
              </a:rPr>
              <a:t>1 </a:t>
            </a:r>
            <a:endParaRPr sz="1700">
              <a:solidFill>
                <a:schemeClr val="dk2"/>
              </a:solidFill>
            </a:endParaRPr>
          </a:p>
        </p:txBody>
      </p:sp>
      <p:pic>
        <p:nvPicPr>
          <p:cNvPr descr="Icon with three rectangles." id="410" name="Google Shape;410;p60"/>
          <p:cNvPicPr preferRelativeResize="0"/>
          <p:nvPr>
            <p:ph idx="6" type="pic"/>
          </p:nvPr>
        </p:nvPicPr>
        <p:blipFill>
          <a:blip r:embed="rId3">
            <a:alphaModFix/>
          </a:blip>
          <a:stretch>
            <a:fillRect/>
          </a:stretch>
        </p:blipFill>
        <p:spPr>
          <a:xfrm>
            <a:off x="3444503" y="1501476"/>
            <a:ext cx="378600" cy="378600"/>
          </a:xfrm>
          <a:prstGeom prst="ellipse">
            <a:avLst/>
          </a:prstGeom>
        </p:spPr>
      </p:pic>
      <p:pic>
        <p:nvPicPr>
          <p:cNvPr descr="Icon with three dots in a circle." id="411" name="Google Shape;411;p60"/>
          <p:cNvPicPr preferRelativeResize="0"/>
          <p:nvPr>
            <p:ph idx="7" type="pic"/>
          </p:nvPr>
        </p:nvPicPr>
        <p:blipFill rotWithShape="1">
          <a:blip r:embed="rId4">
            <a:alphaModFix/>
          </a:blip>
          <a:srcRect b="0" l="209" r="199" t="0"/>
          <a:stretch/>
        </p:blipFill>
        <p:spPr>
          <a:xfrm>
            <a:off x="3444503" y="2530051"/>
            <a:ext cx="378600" cy="378600"/>
          </a:xfrm>
          <a:prstGeom prst="ellipse">
            <a:avLst/>
          </a:prstGeom>
        </p:spPr>
      </p:pic>
      <p:pic>
        <p:nvPicPr>
          <p:cNvPr descr="Icon with several boxes." id="412" name="Google Shape;412;p60"/>
          <p:cNvPicPr preferRelativeResize="0"/>
          <p:nvPr>
            <p:ph idx="9" type="pic"/>
          </p:nvPr>
        </p:nvPicPr>
        <p:blipFill>
          <a:blip r:embed="rId5">
            <a:alphaModFix/>
          </a:blip>
          <a:stretch>
            <a:fillRect/>
          </a:stretch>
        </p:blipFill>
        <p:spPr>
          <a:xfrm>
            <a:off x="3444503" y="3536326"/>
            <a:ext cx="378600" cy="378600"/>
          </a:xfrm>
          <a:prstGeom prst="ellipse">
            <a:avLst/>
          </a:prstGeom>
        </p:spPr>
      </p:pic>
      <p:sp>
        <p:nvSpPr>
          <p:cNvPr id="413" name="Google Shape;413;p60"/>
          <p:cNvSpPr txBox="1"/>
          <p:nvPr>
            <p:ph idx="4294967295" type="title"/>
          </p:nvPr>
        </p:nvSpPr>
        <p:spPr>
          <a:xfrm>
            <a:off x="661575" y="538850"/>
            <a:ext cx="5151300" cy="75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Benefits</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descr="Design mock of a smartphone." id="418" name="Google Shape;418;p61"/>
          <p:cNvPicPr preferRelativeResize="0"/>
          <p:nvPr/>
        </p:nvPicPr>
        <p:blipFill>
          <a:blip r:embed="rId3">
            <a:alphaModFix/>
          </a:blip>
          <a:stretch>
            <a:fillRect/>
          </a:stretch>
        </p:blipFill>
        <p:spPr>
          <a:xfrm>
            <a:off x="6586994" y="771759"/>
            <a:ext cx="2045398" cy="3618224"/>
          </a:xfrm>
          <a:prstGeom prst="rect">
            <a:avLst/>
          </a:prstGeom>
          <a:noFill/>
          <a:ln>
            <a:noFill/>
          </a:ln>
        </p:spPr>
      </p:pic>
      <p:pic>
        <p:nvPicPr>
          <p:cNvPr id="419" name="Google Shape;419;p61"/>
          <p:cNvPicPr preferRelativeResize="0"/>
          <p:nvPr>
            <p:ph idx="2" type="pic"/>
          </p:nvPr>
        </p:nvPicPr>
        <p:blipFill rotWithShape="1">
          <a:blip r:embed="rId4">
            <a:alphaModFix/>
          </a:blip>
          <a:srcRect b="0" l="34399" r="34399" t="0"/>
          <a:stretch/>
        </p:blipFill>
        <p:spPr>
          <a:xfrm>
            <a:off x="6819050" y="857921"/>
            <a:ext cx="1598400" cy="3413100"/>
          </a:xfrm>
          <a:prstGeom prst="roundRect">
            <a:avLst>
              <a:gd fmla="val 16667" name="adj"/>
            </a:avLst>
          </a:prstGeom>
        </p:spPr>
      </p:pic>
      <p:sp>
        <p:nvSpPr>
          <p:cNvPr id="420" name="Google Shape;420;p61"/>
          <p:cNvSpPr txBox="1"/>
          <p:nvPr>
            <p:ph idx="1" type="body"/>
          </p:nvPr>
        </p:nvSpPr>
        <p:spPr>
          <a:xfrm>
            <a:off x="687900" y="292725"/>
            <a:ext cx="4215000" cy="369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200"/>
              <a:t>Project Methodologies Overview</a:t>
            </a:r>
            <a:endParaRPr/>
          </a:p>
        </p:txBody>
      </p:sp>
      <p:sp>
        <p:nvSpPr>
          <p:cNvPr id="421" name="Google Shape;421;p61"/>
          <p:cNvSpPr txBox="1"/>
          <p:nvPr>
            <p:ph idx="3" type="body"/>
          </p:nvPr>
        </p:nvSpPr>
        <p:spPr>
          <a:xfrm>
            <a:off x="611625" y="1410800"/>
            <a:ext cx="4968300" cy="262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Lexend SemiBold"/>
                <a:ea typeface="Lexend SemiBold"/>
                <a:cs typeface="Lexend SemiBold"/>
                <a:sym typeface="Lexend SemiBold"/>
              </a:rPr>
              <a:t>For Organization Z’s Enterprise Resource Planning (ERP) project, the </a:t>
            </a:r>
            <a:r>
              <a:rPr lang="en" sz="1500">
                <a:solidFill>
                  <a:schemeClr val="lt2"/>
                </a:solidFill>
                <a:latin typeface="Lexend SemiBold"/>
                <a:ea typeface="Lexend SemiBold"/>
                <a:cs typeface="Lexend SemiBold"/>
                <a:sym typeface="Lexend SemiBold"/>
              </a:rPr>
              <a:t>Waterfall</a:t>
            </a:r>
            <a:r>
              <a:rPr lang="en" sz="1500">
                <a:latin typeface="Lexend SemiBold"/>
                <a:ea typeface="Lexend SemiBold"/>
                <a:cs typeface="Lexend SemiBold"/>
                <a:sym typeface="Lexend SemiBold"/>
              </a:rPr>
              <a:t> methodology is the best fit.</a:t>
            </a:r>
            <a:endParaRPr sz="1500">
              <a:latin typeface="Lexend SemiBold"/>
              <a:ea typeface="Lexend SemiBold"/>
              <a:cs typeface="Lexend SemiBold"/>
              <a:sym typeface="Lexend SemiBold"/>
            </a:endParaRPr>
          </a:p>
          <a:p>
            <a:pPr indent="0" lvl="0" marL="0" rtl="0" algn="l">
              <a:spcBef>
                <a:spcPts val="1200"/>
              </a:spcBef>
              <a:spcAft>
                <a:spcPts val="0"/>
              </a:spcAft>
              <a:buNone/>
            </a:pPr>
            <a:r>
              <a:rPr lang="en" sz="1300"/>
              <a:t>Its structured phases ensure thorough planning and coordination among diverse stakeholders, critical for integrating an ERP system.</a:t>
            </a:r>
            <a:endParaRPr sz="1300"/>
          </a:p>
          <a:p>
            <a:pPr indent="0" lvl="0" marL="0" rtl="0" algn="l">
              <a:spcBef>
                <a:spcPts val="1200"/>
              </a:spcBef>
              <a:spcAft>
                <a:spcPts val="0"/>
              </a:spcAft>
              <a:buNone/>
            </a:pPr>
            <a:r>
              <a:rPr lang="en" sz="1300"/>
              <a:t>Additionally, Waterfall’s emphasis on documentation will ensure minimal disruption and alignment with Organization Z’s need for a timely and predictable implementation.</a:t>
            </a:r>
            <a:endParaRPr sz="1300"/>
          </a:p>
          <a:p>
            <a:pPr indent="0" lvl="0" marL="0" rtl="0" algn="l">
              <a:spcBef>
                <a:spcPts val="1200"/>
              </a:spcBef>
              <a:spcAft>
                <a:spcPts val="0"/>
              </a:spcAft>
              <a:buClr>
                <a:schemeClr val="lt1"/>
              </a:buClr>
              <a:buSzPts val="1100"/>
              <a:buNone/>
            </a:pPr>
            <a:r>
              <a:t/>
            </a:r>
            <a:endParaRPr/>
          </a:p>
          <a:p>
            <a:pPr indent="0" lvl="0" marL="0" rtl="0" algn="l">
              <a:spcBef>
                <a:spcPts val="0"/>
              </a:spcBef>
              <a:spcAft>
                <a:spcPts val="0"/>
              </a:spcAft>
              <a:buClr>
                <a:schemeClr val="lt1"/>
              </a:buClr>
              <a:buSzPts val="1100"/>
              <a:buNone/>
            </a:pPr>
            <a:r>
              <a:t/>
            </a:r>
            <a:endParaRPr/>
          </a:p>
          <a:p>
            <a:pPr indent="0" lvl="0" marL="0" rtl="0" algn="l">
              <a:spcBef>
                <a:spcPts val="0"/>
              </a:spcBef>
              <a:spcAft>
                <a:spcPts val="0"/>
              </a:spcAft>
              <a:buNone/>
            </a:pPr>
            <a:r>
              <a:t/>
            </a:r>
            <a:endParaRPr/>
          </a:p>
        </p:txBody>
      </p:sp>
      <p:sp>
        <p:nvSpPr>
          <p:cNvPr id="422" name="Google Shape;422;p61"/>
          <p:cNvSpPr txBox="1"/>
          <p:nvPr>
            <p:ph idx="4294967295" type="title"/>
          </p:nvPr>
        </p:nvSpPr>
        <p:spPr>
          <a:xfrm>
            <a:off x="661575" y="538850"/>
            <a:ext cx="5151300" cy="75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200">
                <a:solidFill>
                  <a:schemeClr val="dk1"/>
                </a:solidFill>
              </a:rPr>
              <a:t>Selection: Waterfall</a:t>
            </a:r>
            <a:endParaRPr sz="4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426" name="Shape 426"/>
        <p:cNvGrpSpPr/>
        <p:nvPr/>
      </p:nvGrpSpPr>
      <p:grpSpPr>
        <a:xfrm>
          <a:off x="0" y="0"/>
          <a:ext cx="0" cy="0"/>
          <a:chOff x="0" y="0"/>
          <a:chExt cx="0" cy="0"/>
        </a:xfrm>
      </p:grpSpPr>
      <p:sp>
        <p:nvSpPr>
          <p:cNvPr id="427" name="Google Shape;427;p62"/>
          <p:cNvSpPr txBox="1"/>
          <p:nvPr>
            <p:ph idx="1" type="body"/>
          </p:nvPr>
        </p:nvSpPr>
        <p:spPr>
          <a:xfrm>
            <a:off x="687900" y="292725"/>
            <a:ext cx="3233100" cy="276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PROJECT TIMELINE</a:t>
            </a:r>
            <a:endParaRPr/>
          </a:p>
        </p:txBody>
      </p:sp>
      <p:sp>
        <p:nvSpPr>
          <p:cNvPr id="428" name="Google Shape;428;p62"/>
          <p:cNvSpPr txBox="1"/>
          <p:nvPr>
            <p:ph idx="2" type="subTitle"/>
          </p:nvPr>
        </p:nvSpPr>
        <p:spPr>
          <a:xfrm>
            <a:off x="689050" y="531808"/>
            <a:ext cx="3233100" cy="26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Lexend SemiBold"/>
                <a:ea typeface="Lexend SemiBold"/>
                <a:cs typeface="Lexend SemiBold"/>
                <a:sym typeface="Lexend SemiBold"/>
              </a:rPr>
              <a:t>MILESTONES</a:t>
            </a:r>
            <a:endParaRPr sz="2400">
              <a:latin typeface="Lexend SemiBold"/>
              <a:ea typeface="Lexend SemiBold"/>
              <a:cs typeface="Lexend SemiBold"/>
              <a:sym typeface="Lexend SemiBold"/>
            </a:endParaRPr>
          </a:p>
        </p:txBody>
      </p:sp>
      <p:pic>
        <p:nvPicPr>
          <p:cNvPr descr="Icon with three rectangles." id="429" name="Google Shape;429;p62"/>
          <p:cNvPicPr preferRelativeResize="0"/>
          <p:nvPr>
            <p:ph idx="3" type="pic"/>
          </p:nvPr>
        </p:nvPicPr>
        <p:blipFill>
          <a:blip r:embed="rId3">
            <a:alphaModFix/>
          </a:blip>
          <a:stretch>
            <a:fillRect/>
          </a:stretch>
        </p:blipFill>
        <p:spPr>
          <a:xfrm>
            <a:off x="939900" y="1352650"/>
            <a:ext cx="738900" cy="738900"/>
          </a:xfrm>
          <a:prstGeom prst="rect">
            <a:avLst/>
          </a:prstGeom>
        </p:spPr>
      </p:pic>
      <p:sp>
        <p:nvSpPr>
          <p:cNvPr id="430" name="Google Shape;430;p62"/>
          <p:cNvSpPr txBox="1"/>
          <p:nvPr>
            <p:ph idx="4" type="body"/>
          </p:nvPr>
        </p:nvSpPr>
        <p:spPr>
          <a:xfrm>
            <a:off x="1774150" y="1638125"/>
            <a:ext cx="2430600" cy="86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Completion of the initiation phase, with approved objectives, scope, and budget.</a:t>
            </a:r>
            <a:endParaRPr/>
          </a:p>
        </p:txBody>
      </p:sp>
      <p:sp>
        <p:nvSpPr>
          <p:cNvPr id="431" name="Google Shape;431;p62"/>
          <p:cNvSpPr txBox="1"/>
          <p:nvPr>
            <p:ph idx="5" type="subTitle"/>
          </p:nvPr>
        </p:nvSpPr>
        <p:spPr>
          <a:xfrm>
            <a:off x="1774950" y="1364175"/>
            <a:ext cx="2430600" cy="26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exend SemiBold"/>
                <a:ea typeface="Lexend SemiBold"/>
                <a:cs typeface="Lexend SemiBold"/>
                <a:sym typeface="Lexend SemiBold"/>
              </a:rPr>
              <a:t>January 15</a:t>
            </a:r>
            <a:endParaRPr>
              <a:latin typeface="Lexend SemiBold"/>
              <a:ea typeface="Lexend SemiBold"/>
              <a:cs typeface="Lexend SemiBold"/>
              <a:sym typeface="Lexend SemiBold"/>
            </a:endParaRPr>
          </a:p>
        </p:txBody>
      </p:sp>
      <p:pic>
        <p:nvPicPr>
          <p:cNvPr descr="Icon with several boxes." id="432" name="Google Shape;432;p62"/>
          <p:cNvPicPr preferRelativeResize="0"/>
          <p:nvPr>
            <p:ph idx="6" type="pic"/>
          </p:nvPr>
        </p:nvPicPr>
        <p:blipFill>
          <a:blip r:embed="rId4">
            <a:alphaModFix/>
          </a:blip>
          <a:stretch>
            <a:fillRect/>
          </a:stretch>
        </p:blipFill>
        <p:spPr>
          <a:xfrm>
            <a:off x="5196675" y="1352650"/>
            <a:ext cx="738900" cy="738900"/>
          </a:xfrm>
          <a:prstGeom prst="rect">
            <a:avLst/>
          </a:prstGeom>
        </p:spPr>
      </p:pic>
      <p:sp>
        <p:nvSpPr>
          <p:cNvPr id="433" name="Google Shape;433;p62"/>
          <p:cNvSpPr txBox="1"/>
          <p:nvPr>
            <p:ph idx="7" type="body"/>
          </p:nvPr>
        </p:nvSpPr>
        <p:spPr>
          <a:xfrm>
            <a:off x="5987883" y="1638125"/>
            <a:ext cx="2430600" cy="86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Completion of the planning phase, with a detailed project plan ready for execution.</a:t>
            </a:r>
            <a:endParaRPr/>
          </a:p>
        </p:txBody>
      </p:sp>
      <p:sp>
        <p:nvSpPr>
          <p:cNvPr id="434" name="Google Shape;434;p62"/>
          <p:cNvSpPr txBox="1"/>
          <p:nvPr>
            <p:ph idx="8" type="subTitle"/>
          </p:nvPr>
        </p:nvSpPr>
        <p:spPr>
          <a:xfrm>
            <a:off x="5988683" y="1364175"/>
            <a:ext cx="2430600" cy="26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exend SemiBold"/>
                <a:ea typeface="Lexend SemiBold"/>
                <a:cs typeface="Lexend SemiBold"/>
                <a:sym typeface="Lexend SemiBold"/>
              </a:rPr>
              <a:t>February 28</a:t>
            </a:r>
            <a:endParaRPr>
              <a:latin typeface="Lexend SemiBold"/>
              <a:ea typeface="Lexend SemiBold"/>
              <a:cs typeface="Lexend SemiBold"/>
              <a:sym typeface="Lexend SemiBold"/>
            </a:endParaRPr>
          </a:p>
        </p:txBody>
      </p:sp>
      <p:pic>
        <p:nvPicPr>
          <p:cNvPr descr="Icon with three dots in a circle." id="435" name="Google Shape;435;p62"/>
          <p:cNvPicPr preferRelativeResize="0"/>
          <p:nvPr>
            <p:ph idx="9" type="pic"/>
          </p:nvPr>
        </p:nvPicPr>
        <p:blipFill rotWithShape="1">
          <a:blip r:embed="rId5">
            <a:alphaModFix/>
          </a:blip>
          <a:srcRect b="0" l="209" r="199" t="0"/>
          <a:stretch/>
        </p:blipFill>
        <p:spPr>
          <a:xfrm>
            <a:off x="939900" y="3182036"/>
            <a:ext cx="738900" cy="738900"/>
          </a:xfrm>
          <a:prstGeom prst="rect">
            <a:avLst/>
          </a:prstGeom>
        </p:spPr>
      </p:pic>
      <p:sp>
        <p:nvSpPr>
          <p:cNvPr id="436" name="Google Shape;436;p62"/>
          <p:cNvSpPr txBox="1"/>
          <p:nvPr>
            <p:ph idx="13" type="body"/>
          </p:nvPr>
        </p:nvSpPr>
        <p:spPr>
          <a:xfrm>
            <a:off x="1774150" y="3467511"/>
            <a:ext cx="2430600" cy="86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Completion of ERP system implementation, including customization and initial testing.</a:t>
            </a:r>
            <a:endParaRPr/>
          </a:p>
        </p:txBody>
      </p:sp>
      <p:sp>
        <p:nvSpPr>
          <p:cNvPr id="437" name="Google Shape;437;p62"/>
          <p:cNvSpPr txBox="1"/>
          <p:nvPr>
            <p:ph idx="14" type="subTitle"/>
          </p:nvPr>
        </p:nvSpPr>
        <p:spPr>
          <a:xfrm>
            <a:off x="1774950" y="3193561"/>
            <a:ext cx="2430600" cy="26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exend SemiBold"/>
                <a:ea typeface="Lexend SemiBold"/>
                <a:cs typeface="Lexend SemiBold"/>
                <a:sym typeface="Lexend SemiBold"/>
              </a:rPr>
              <a:t>May 15</a:t>
            </a:r>
            <a:endParaRPr>
              <a:latin typeface="Lexend SemiBold"/>
              <a:ea typeface="Lexend SemiBold"/>
              <a:cs typeface="Lexend SemiBold"/>
              <a:sym typeface="Lexend SemiBold"/>
            </a:endParaRPr>
          </a:p>
        </p:txBody>
      </p:sp>
      <p:pic>
        <p:nvPicPr>
          <p:cNvPr descr="Icon with subdivided square." id="438" name="Google Shape;438;p62"/>
          <p:cNvPicPr preferRelativeResize="0"/>
          <p:nvPr>
            <p:ph idx="15" type="pic"/>
          </p:nvPr>
        </p:nvPicPr>
        <p:blipFill>
          <a:blip r:embed="rId6">
            <a:alphaModFix/>
          </a:blip>
          <a:stretch>
            <a:fillRect/>
          </a:stretch>
        </p:blipFill>
        <p:spPr>
          <a:xfrm>
            <a:off x="5196675" y="3182036"/>
            <a:ext cx="738900" cy="738900"/>
          </a:xfrm>
          <a:prstGeom prst="rect">
            <a:avLst/>
          </a:prstGeom>
        </p:spPr>
      </p:pic>
      <p:sp>
        <p:nvSpPr>
          <p:cNvPr id="439" name="Google Shape;439;p62"/>
          <p:cNvSpPr txBox="1"/>
          <p:nvPr>
            <p:ph idx="16" type="body"/>
          </p:nvPr>
        </p:nvSpPr>
        <p:spPr>
          <a:xfrm>
            <a:off x="5987883" y="3467511"/>
            <a:ext cx="2430600" cy="86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Successful project closure, including staff training and final system sign-off.</a:t>
            </a:r>
            <a:endParaRPr/>
          </a:p>
        </p:txBody>
      </p:sp>
      <p:sp>
        <p:nvSpPr>
          <p:cNvPr id="440" name="Google Shape;440;p62"/>
          <p:cNvSpPr txBox="1"/>
          <p:nvPr>
            <p:ph idx="17" type="subTitle"/>
          </p:nvPr>
        </p:nvSpPr>
        <p:spPr>
          <a:xfrm>
            <a:off x="5988683" y="3193561"/>
            <a:ext cx="2430600" cy="26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exend SemiBold"/>
                <a:ea typeface="Lexend SemiBold"/>
                <a:cs typeface="Lexend SemiBold"/>
                <a:sym typeface="Lexend SemiBold"/>
              </a:rPr>
              <a:t>June 30</a:t>
            </a:r>
            <a:endParaRPr>
              <a:latin typeface="Lexend SemiBold"/>
              <a:ea typeface="Lexend SemiBold"/>
              <a:cs typeface="Lexend SemiBold"/>
              <a:sym typeface="Lexend SemiBold"/>
            </a:endParaRPr>
          </a:p>
        </p:txBody>
      </p:sp>
      <p:cxnSp>
        <p:nvCxnSpPr>
          <p:cNvPr id="441" name="Google Shape;441;p62"/>
          <p:cNvCxnSpPr/>
          <p:nvPr/>
        </p:nvCxnSpPr>
        <p:spPr>
          <a:xfrm>
            <a:off x="4572000" y="1118209"/>
            <a:ext cx="0" cy="3482700"/>
          </a:xfrm>
          <a:prstGeom prst="straightConnector1">
            <a:avLst/>
          </a:prstGeom>
          <a:noFill/>
          <a:ln cap="flat" cmpd="sng" w="9525">
            <a:solidFill>
              <a:schemeClr val="lt1"/>
            </a:solidFill>
            <a:prstDash val="solid"/>
            <a:round/>
            <a:headEnd len="med" w="med" type="none"/>
            <a:tailEnd len="med" w="med" type="none"/>
          </a:ln>
        </p:spPr>
      </p:cxnSp>
      <p:cxnSp>
        <p:nvCxnSpPr>
          <p:cNvPr id="442" name="Google Shape;442;p62"/>
          <p:cNvCxnSpPr/>
          <p:nvPr/>
        </p:nvCxnSpPr>
        <p:spPr>
          <a:xfrm rot="10800000">
            <a:off x="523501" y="2804654"/>
            <a:ext cx="8097600" cy="0"/>
          </a:xfrm>
          <a:prstGeom prst="straightConnector1">
            <a:avLst/>
          </a:prstGeom>
          <a:noFill/>
          <a:ln cap="flat" cmpd="sng" w="9525">
            <a:solidFill>
              <a:schemeClr val="lt1"/>
            </a:solidFill>
            <a:prstDash val="solid"/>
            <a:round/>
            <a:headEnd len="med" w="med" type="none"/>
            <a:tailEnd len="med" w="med" type="none"/>
          </a:ln>
        </p:spPr>
      </p:cxnSp>
      <p:cxnSp>
        <p:nvCxnSpPr>
          <p:cNvPr id="443" name="Google Shape;443;p62"/>
          <p:cNvCxnSpPr/>
          <p:nvPr/>
        </p:nvCxnSpPr>
        <p:spPr>
          <a:xfrm>
            <a:off x="4572000" y="1118209"/>
            <a:ext cx="0" cy="3482700"/>
          </a:xfrm>
          <a:prstGeom prst="straightConnector1">
            <a:avLst/>
          </a:prstGeom>
          <a:noFill/>
          <a:ln cap="flat" cmpd="sng" w="9525">
            <a:solidFill>
              <a:schemeClr val="lt1"/>
            </a:solidFill>
            <a:prstDash val="solid"/>
            <a:round/>
            <a:headEnd len="med" w="med" type="none"/>
            <a:tailEnd len="med" w="med" type="none"/>
          </a:ln>
        </p:spPr>
      </p:cxnSp>
      <p:cxnSp>
        <p:nvCxnSpPr>
          <p:cNvPr id="444" name="Google Shape;444;p62"/>
          <p:cNvCxnSpPr/>
          <p:nvPr/>
        </p:nvCxnSpPr>
        <p:spPr>
          <a:xfrm rot="10800000">
            <a:off x="523501" y="2804654"/>
            <a:ext cx="80976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3"/>
          <p:cNvSpPr/>
          <p:nvPr/>
        </p:nvSpPr>
        <p:spPr>
          <a:xfrm>
            <a:off x="9525" y="4105150"/>
            <a:ext cx="6258900" cy="1057500"/>
          </a:xfrm>
          <a:prstGeom prst="round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cxnSp>
        <p:nvCxnSpPr>
          <p:cNvPr id="450" name="Google Shape;450;p63"/>
          <p:cNvCxnSpPr/>
          <p:nvPr/>
        </p:nvCxnSpPr>
        <p:spPr>
          <a:xfrm>
            <a:off x="577425" y="505984"/>
            <a:ext cx="0" cy="3137400"/>
          </a:xfrm>
          <a:prstGeom prst="straightConnector1">
            <a:avLst/>
          </a:prstGeom>
          <a:noFill/>
          <a:ln cap="flat" cmpd="sng" w="9525">
            <a:solidFill>
              <a:schemeClr val="accent3"/>
            </a:solidFill>
            <a:prstDash val="solid"/>
            <a:round/>
            <a:headEnd len="med" w="med" type="none"/>
            <a:tailEnd len="med" w="med" type="none"/>
          </a:ln>
        </p:spPr>
      </p:cxnSp>
      <p:cxnSp>
        <p:nvCxnSpPr>
          <p:cNvPr id="451" name="Google Shape;451;p63"/>
          <p:cNvCxnSpPr/>
          <p:nvPr/>
        </p:nvCxnSpPr>
        <p:spPr>
          <a:xfrm>
            <a:off x="1841453" y="505984"/>
            <a:ext cx="0" cy="3137400"/>
          </a:xfrm>
          <a:prstGeom prst="straightConnector1">
            <a:avLst/>
          </a:prstGeom>
          <a:noFill/>
          <a:ln cap="flat" cmpd="sng" w="9525">
            <a:solidFill>
              <a:schemeClr val="accent3"/>
            </a:solidFill>
            <a:prstDash val="solid"/>
            <a:round/>
            <a:headEnd len="med" w="med" type="none"/>
            <a:tailEnd len="med" w="med" type="none"/>
          </a:ln>
        </p:spPr>
      </p:cxnSp>
      <p:cxnSp>
        <p:nvCxnSpPr>
          <p:cNvPr id="452" name="Google Shape;452;p63"/>
          <p:cNvCxnSpPr/>
          <p:nvPr/>
        </p:nvCxnSpPr>
        <p:spPr>
          <a:xfrm>
            <a:off x="6897550" y="505984"/>
            <a:ext cx="0" cy="3146700"/>
          </a:xfrm>
          <a:prstGeom prst="straightConnector1">
            <a:avLst/>
          </a:prstGeom>
          <a:noFill/>
          <a:ln cap="flat" cmpd="sng" w="9525">
            <a:solidFill>
              <a:schemeClr val="accent3"/>
            </a:solidFill>
            <a:prstDash val="solid"/>
            <a:round/>
            <a:headEnd len="med" w="med" type="none"/>
            <a:tailEnd len="med" w="med" type="none"/>
          </a:ln>
        </p:spPr>
      </p:cxnSp>
      <p:cxnSp>
        <p:nvCxnSpPr>
          <p:cNvPr id="453" name="Google Shape;453;p63"/>
          <p:cNvCxnSpPr/>
          <p:nvPr/>
        </p:nvCxnSpPr>
        <p:spPr>
          <a:xfrm>
            <a:off x="3105481" y="505984"/>
            <a:ext cx="0" cy="3137400"/>
          </a:xfrm>
          <a:prstGeom prst="straightConnector1">
            <a:avLst/>
          </a:prstGeom>
          <a:noFill/>
          <a:ln cap="flat" cmpd="sng" w="9525">
            <a:solidFill>
              <a:schemeClr val="accent3"/>
            </a:solidFill>
            <a:prstDash val="solid"/>
            <a:round/>
            <a:headEnd len="med" w="med" type="none"/>
            <a:tailEnd len="med" w="med" type="none"/>
          </a:ln>
        </p:spPr>
      </p:cxnSp>
      <p:cxnSp>
        <p:nvCxnSpPr>
          <p:cNvPr id="454" name="Google Shape;454;p63"/>
          <p:cNvCxnSpPr/>
          <p:nvPr/>
        </p:nvCxnSpPr>
        <p:spPr>
          <a:xfrm>
            <a:off x="4369508" y="505984"/>
            <a:ext cx="0" cy="3137400"/>
          </a:xfrm>
          <a:prstGeom prst="straightConnector1">
            <a:avLst/>
          </a:prstGeom>
          <a:noFill/>
          <a:ln cap="flat" cmpd="sng" w="9525">
            <a:solidFill>
              <a:schemeClr val="accent3"/>
            </a:solidFill>
            <a:prstDash val="solid"/>
            <a:round/>
            <a:headEnd len="med" w="med" type="none"/>
            <a:tailEnd len="med" w="med" type="none"/>
          </a:ln>
        </p:spPr>
      </p:cxnSp>
      <p:cxnSp>
        <p:nvCxnSpPr>
          <p:cNvPr id="455" name="Google Shape;455;p63"/>
          <p:cNvCxnSpPr/>
          <p:nvPr/>
        </p:nvCxnSpPr>
        <p:spPr>
          <a:xfrm>
            <a:off x="5633536" y="505984"/>
            <a:ext cx="0" cy="3137400"/>
          </a:xfrm>
          <a:prstGeom prst="straightConnector1">
            <a:avLst/>
          </a:prstGeom>
          <a:noFill/>
          <a:ln cap="flat" cmpd="sng" w="9525">
            <a:solidFill>
              <a:schemeClr val="accent3"/>
            </a:solidFill>
            <a:prstDash val="solid"/>
            <a:round/>
            <a:headEnd len="med" w="med" type="none"/>
            <a:tailEnd len="med" w="med" type="none"/>
          </a:ln>
        </p:spPr>
      </p:cxnSp>
      <p:cxnSp>
        <p:nvCxnSpPr>
          <p:cNvPr id="456" name="Google Shape;456;p63"/>
          <p:cNvCxnSpPr/>
          <p:nvPr/>
        </p:nvCxnSpPr>
        <p:spPr>
          <a:xfrm>
            <a:off x="338825" y="509125"/>
            <a:ext cx="7728900" cy="0"/>
          </a:xfrm>
          <a:prstGeom prst="straightConnector1">
            <a:avLst/>
          </a:prstGeom>
          <a:noFill/>
          <a:ln cap="flat" cmpd="sng" w="28575">
            <a:solidFill>
              <a:schemeClr val="dk1"/>
            </a:solidFill>
            <a:prstDash val="solid"/>
            <a:round/>
            <a:headEnd len="med" w="med" type="none"/>
            <a:tailEnd len="med" w="med" type="stealth"/>
          </a:ln>
        </p:spPr>
      </p:cxnSp>
      <p:sp>
        <p:nvSpPr>
          <p:cNvPr id="457" name="Google Shape;457;p63"/>
          <p:cNvSpPr txBox="1"/>
          <p:nvPr/>
        </p:nvSpPr>
        <p:spPr>
          <a:xfrm>
            <a:off x="41025" y="310625"/>
            <a:ext cx="631500" cy="1230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n" sz="800">
                <a:solidFill>
                  <a:schemeClr val="lt2"/>
                </a:solidFill>
                <a:latin typeface="Lexend SemiBold"/>
                <a:ea typeface="Lexend SemiBold"/>
                <a:cs typeface="Lexend SemiBold"/>
                <a:sym typeface="Lexend SemiBold"/>
              </a:rPr>
              <a:t>JAN</a:t>
            </a:r>
            <a:endParaRPr sz="800">
              <a:solidFill>
                <a:schemeClr val="lt2"/>
              </a:solidFill>
              <a:latin typeface="Lexend SemiBold"/>
              <a:ea typeface="Lexend SemiBold"/>
              <a:cs typeface="Lexend SemiBold"/>
              <a:sym typeface="Lexend SemiBold"/>
            </a:endParaRPr>
          </a:p>
        </p:txBody>
      </p:sp>
      <p:sp>
        <p:nvSpPr>
          <p:cNvPr id="458" name="Google Shape;458;p63"/>
          <p:cNvSpPr txBox="1"/>
          <p:nvPr/>
        </p:nvSpPr>
        <p:spPr>
          <a:xfrm>
            <a:off x="1289600" y="310625"/>
            <a:ext cx="631500" cy="1230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n" sz="800">
                <a:solidFill>
                  <a:schemeClr val="lt2"/>
                </a:solidFill>
                <a:latin typeface="Lexend SemiBold"/>
                <a:ea typeface="Lexend SemiBold"/>
                <a:cs typeface="Lexend SemiBold"/>
                <a:sym typeface="Lexend SemiBold"/>
              </a:rPr>
              <a:t>FEB</a:t>
            </a:r>
            <a:endParaRPr sz="800">
              <a:solidFill>
                <a:schemeClr val="lt2"/>
              </a:solidFill>
              <a:latin typeface="Lexend SemiBold"/>
              <a:ea typeface="Lexend SemiBold"/>
              <a:cs typeface="Lexend SemiBold"/>
              <a:sym typeface="Lexend SemiBold"/>
            </a:endParaRPr>
          </a:p>
        </p:txBody>
      </p:sp>
      <p:sp>
        <p:nvSpPr>
          <p:cNvPr id="459" name="Google Shape;459;p63"/>
          <p:cNvSpPr txBox="1"/>
          <p:nvPr/>
        </p:nvSpPr>
        <p:spPr>
          <a:xfrm>
            <a:off x="2559000" y="310625"/>
            <a:ext cx="631500" cy="1230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n" sz="800">
                <a:solidFill>
                  <a:schemeClr val="lt2"/>
                </a:solidFill>
                <a:latin typeface="Lexend SemiBold"/>
                <a:ea typeface="Lexend SemiBold"/>
                <a:cs typeface="Lexend SemiBold"/>
                <a:sym typeface="Lexend SemiBold"/>
              </a:rPr>
              <a:t>MAR</a:t>
            </a:r>
            <a:endParaRPr sz="800">
              <a:solidFill>
                <a:schemeClr val="lt2"/>
              </a:solidFill>
              <a:latin typeface="Lexend SemiBold"/>
              <a:ea typeface="Lexend SemiBold"/>
              <a:cs typeface="Lexend SemiBold"/>
              <a:sym typeface="Lexend SemiBold"/>
            </a:endParaRPr>
          </a:p>
        </p:txBody>
      </p:sp>
      <p:sp>
        <p:nvSpPr>
          <p:cNvPr id="460" name="Google Shape;460;p63"/>
          <p:cNvSpPr txBox="1"/>
          <p:nvPr/>
        </p:nvSpPr>
        <p:spPr>
          <a:xfrm>
            <a:off x="3828400" y="310625"/>
            <a:ext cx="631500" cy="1230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n" sz="800">
                <a:solidFill>
                  <a:schemeClr val="lt2"/>
                </a:solidFill>
                <a:latin typeface="Lexend SemiBold"/>
                <a:ea typeface="Lexend SemiBold"/>
                <a:cs typeface="Lexend SemiBold"/>
                <a:sym typeface="Lexend SemiBold"/>
              </a:rPr>
              <a:t>APR</a:t>
            </a:r>
            <a:endParaRPr sz="800">
              <a:solidFill>
                <a:schemeClr val="lt2"/>
              </a:solidFill>
              <a:latin typeface="Lexend SemiBold"/>
              <a:ea typeface="Lexend SemiBold"/>
              <a:cs typeface="Lexend SemiBold"/>
              <a:sym typeface="Lexend SemiBold"/>
            </a:endParaRPr>
          </a:p>
        </p:txBody>
      </p:sp>
      <p:sp>
        <p:nvSpPr>
          <p:cNvPr id="461" name="Google Shape;461;p63"/>
          <p:cNvSpPr txBox="1"/>
          <p:nvPr/>
        </p:nvSpPr>
        <p:spPr>
          <a:xfrm>
            <a:off x="5097800" y="310625"/>
            <a:ext cx="631500" cy="1230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n" sz="800">
                <a:solidFill>
                  <a:schemeClr val="lt2"/>
                </a:solidFill>
                <a:latin typeface="Lexend SemiBold"/>
                <a:ea typeface="Lexend SemiBold"/>
                <a:cs typeface="Lexend SemiBold"/>
                <a:sym typeface="Lexend SemiBold"/>
              </a:rPr>
              <a:t>MAY</a:t>
            </a:r>
            <a:endParaRPr sz="800">
              <a:solidFill>
                <a:schemeClr val="lt2"/>
              </a:solidFill>
              <a:latin typeface="Lexend SemiBold"/>
              <a:ea typeface="Lexend SemiBold"/>
              <a:cs typeface="Lexend SemiBold"/>
              <a:sym typeface="Lexend SemiBold"/>
            </a:endParaRPr>
          </a:p>
        </p:txBody>
      </p:sp>
      <p:sp>
        <p:nvSpPr>
          <p:cNvPr id="462" name="Google Shape;462;p63"/>
          <p:cNvSpPr txBox="1"/>
          <p:nvPr/>
        </p:nvSpPr>
        <p:spPr>
          <a:xfrm>
            <a:off x="6367200" y="310625"/>
            <a:ext cx="631500" cy="1230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n" sz="800">
                <a:solidFill>
                  <a:schemeClr val="lt2"/>
                </a:solidFill>
                <a:latin typeface="Lexend SemiBold"/>
                <a:ea typeface="Lexend SemiBold"/>
                <a:cs typeface="Lexend SemiBold"/>
                <a:sym typeface="Lexend SemiBold"/>
              </a:rPr>
              <a:t>JUN</a:t>
            </a:r>
            <a:endParaRPr sz="800">
              <a:solidFill>
                <a:schemeClr val="lt2"/>
              </a:solidFill>
              <a:latin typeface="Lexend SemiBold"/>
              <a:ea typeface="Lexend SemiBold"/>
              <a:cs typeface="Lexend SemiBold"/>
              <a:sym typeface="Lexend SemiBold"/>
            </a:endParaRPr>
          </a:p>
        </p:txBody>
      </p:sp>
      <p:sp>
        <p:nvSpPr>
          <p:cNvPr id="463" name="Google Shape;463;p63"/>
          <p:cNvSpPr/>
          <p:nvPr/>
        </p:nvSpPr>
        <p:spPr>
          <a:xfrm>
            <a:off x="545250" y="472384"/>
            <a:ext cx="67200" cy="67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4" name="Google Shape;464;p63"/>
          <p:cNvSpPr/>
          <p:nvPr/>
        </p:nvSpPr>
        <p:spPr>
          <a:xfrm>
            <a:off x="1806450" y="472384"/>
            <a:ext cx="67200" cy="67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5" name="Google Shape;465;p63"/>
          <p:cNvSpPr/>
          <p:nvPr/>
        </p:nvSpPr>
        <p:spPr>
          <a:xfrm>
            <a:off x="3072067" y="472384"/>
            <a:ext cx="67200" cy="67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6" name="Google Shape;466;p63"/>
          <p:cNvSpPr/>
          <p:nvPr/>
        </p:nvSpPr>
        <p:spPr>
          <a:xfrm>
            <a:off x="4338780" y="472384"/>
            <a:ext cx="67200" cy="67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7" name="Google Shape;467;p63"/>
          <p:cNvSpPr/>
          <p:nvPr/>
        </p:nvSpPr>
        <p:spPr>
          <a:xfrm>
            <a:off x="5604317" y="472384"/>
            <a:ext cx="67200" cy="67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8" name="Google Shape;468;p63"/>
          <p:cNvSpPr/>
          <p:nvPr/>
        </p:nvSpPr>
        <p:spPr>
          <a:xfrm>
            <a:off x="6868367" y="472384"/>
            <a:ext cx="67200" cy="67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9" name="Google Shape;469;p63"/>
          <p:cNvSpPr/>
          <p:nvPr/>
        </p:nvSpPr>
        <p:spPr>
          <a:xfrm>
            <a:off x="1253100" y="1513625"/>
            <a:ext cx="1818900" cy="228600"/>
          </a:xfrm>
          <a:prstGeom prst="rect">
            <a:avLst/>
          </a:prstGeom>
          <a:solidFill>
            <a:srgbClr val="999999"/>
          </a:solidFill>
          <a:ln cap="flat" cmpd="sng" w="9525">
            <a:solidFill>
              <a:srgbClr val="999999"/>
            </a:solidFill>
            <a:prstDash val="solid"/>
            <a:round/>
            <a:headEnd len="sm" w="sm" type="none"/>
            <a:tailEnd len="sm" w="sm" type="none"/>
          </a:ln>
        </p:spPr>
        <p:txBody>
          <a:bodyPr anchorCtr="0" anchor="ctr" bIns="0" lIns="0" spcFirstLastPara="1" rIns="0" wrap="square" tIns="0">
            <a:noAutofit/>
          </a:bodyPr>
          <a:lstStyle/>
          <a:p>
            <a:pPr indent="0" lvl="0" marL="0" rtl="0" algn="l">
              <a:spcBef>
                <a:spcPts val="0"/>
              </a:spcBef>
              <a:spcAft>
                <a:spcPts val="0"/>
              </a:spcAft>
              <a:buNone/>
            </a:pPr>
            <a:r>
              <a:rPr b="1" lang="en" sz="1000">
                <a:solidFill>
                  <a:schemeClr val="dk2"/>
                </a:solidFill>
                <a:latin typeface="Lexend"/>
                <a:ea typeface="Lexend"/>
                <a:cs typeface="Lexend"/>
                <a:sym typeface="Lexend"/>
              </a:rPr>
              <a:t>  PLANNING (6 weeks)</a:t>
            </a:r>
            <a:endParaRPr b="1" sz="1000">
              <a:solidFill>
                <a:schemeClr val="dk2"/>
              </a:solidFill>
              <a:latin typeface="Lexend"/>
              <a:ea typeface="Lexend"/>
              <a:cs typeface="Lexend"/>
              <a:sym typeface="Lexend"/>
            </a:endParaRPr>
          </a:p>
        </p:txBody>
      </p:sp>
      <p:sp>
        <p:nvSpPr>
          <p:cNvPr id="470" name="Google Shape;470;p63"/>
          <p:cNvSpPr/>
          <p:nvPr/>
        </p:nvSpPr>
        <p:spPr>
          <a:xfrm>
            <a:off x="6897550" y="3642350"/>
            <a:ext cx="1295400" cy="2286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0" lIns="0" spcFirstLastPara="1" rIns="0" wrap="square" tIns="0">
            <a:noAutofit/>
          </a:bodyPr>
          <a:lstStyle/>
          <a:p>
            <a:pPr indent="0" lvl="0" marL="0" rtl="0" algn="l">
              <a:spcBef>
                <a:spcPts val="0"/>
              </a:spcBef>
              <a:spcAft>
                <a:spcPts val="0"/>
              </a:spcAft>
              <a:buNone/>
            </a:pPr>
            <a:r>
              <a:rPr b="1" lang="en" sz="1000">
                <a:solidFill>
                  <a:schemeClr val="dk2"/>
                </a:solidFill>
                <a:latin typeface="Lexend"/>
                <a:ea typeface="Lexend"/>
                <a:cs typeface="Lexend"/>
                <a:sym typeface="Lexend"/>
              </a:rPr>
              <a:t>  CLOSING</a:t>
            </a:r>
            <a:endParaRPr b="1" sz="1000">
              <a:solidFill>
                <a:schemeClr val="dk2"/>
              </a:solidFill>
              <a:latin typeface="Lexend"/>
              <a:ea typeface="Lexend"/>
              <a:cs typeface="Lexend"/>
              <a:sym typeface="Lexend"/>
            </a:endParaRPr>
          </a:p>
        </p:txBody>
      </p:sp>
      <p:sp>
        <p:nvSpPr>
          <p:cNvPr id="471" name="Google Shape;471;p63"/>
          <p:cNvSpPr/>
          <p:nvPr/>
        </p:nvSpPr>
        <p:spPr>
          <a:xfrm>
            <a:off x="3105475" y="2332750"/>
            <a:ext cx="3261600" cy="228600"/>
          </a:xfrm>
          <a:prstGeom prst="rect">
            <a:avLst/>
          </a:prstGeom>
          <a:solidFill>
            <a:srgbClr val="999999"/>
          </a:solidFill>
          <a:ln cap="flat" cmpd="sng" w="9525">
            <a:solidFill>
              <a:srgbClr val="999999"/>
            </a:solidFill>
            <a:prstDash val="solid"/>
            <a:round/>
            <a:headEnd len="sm" w="sm" type="none"/>
            <a:tailEnd len="sm" w="sm" type="none"/>
          </a:ln>
        </p:spPr>
        <p:txBody>
          <a:bodyPr anchorCtr="0" anchor="ctr" bIns="0" lIns="0" spcFirstLastPara="1" rIns="0" wrap="square" tIns="0">
            <a:noAutofit/>
          </a:bodyPr>
          <a:lstStyle/>
          <a:p>
            <a:pPr indent="0" lvl="0" marL="0" rtl="0" algn="l">
              <a:spcBef>
                <a:spcPts val="0"/>
              </a:spcBef>
              <a:spcAft>
                <a:spcPts val="0"/>
              </a:spcAft>
              <a:buNone/>
            </a:pPr>
            <a:r>
              <a:rPr b="1" lang="en" sz="1000">
                <a:solidFill>
                  <a:schemeClr val="dk2"/>
                </a:solidFill>
                <a:latin typeface="Lexend"/>
                <a:ea typeface="Lexend"/>
                <a:cs typeface="Lexend"/>
                <a:sym typeface="Lexend"/>
              </a:rPr>
              <a:t>  EXECUTION (10 weeks)</a:t>
            </a:r>
            <a:endParaRPr b="1" sz="1000">
              <a:solidFill>
                <a:schemeClr val="dk2"/>
              </a:solidFill>
              <a:latin typeface="Lexend"/>
              <a:ea typeface="Lexend"/>
              <a:cs typeface="Lexend"/>
              <a:sym typeface="Lexend"/>
            </a:endParaRPr>
          </a:p>
        </p:txBody>
      </p:sp>
      <p:sp>
        <p:nvSpPr>
          <p:cNvPr id="472" name="Google Shape;472;p63"/>
          <p:cNvSpPr/>
          <p:nvPr/>
        </p:nvSpPr>
        <p:spPr>
          <a:xfrm>
            <a:off x="1171600" y="3157850"/>
            <a:ext cx="5696700" cy="228600"/>
          </a:xfrm>
          <a:prstGeom prst="rect">
            <a:avLst/>
          </a:prstGeom>
          <a:solidFill>
            <a:srgbClr val="999999"/>
          </a:solidFill>
          <a:ln cap="flat" cmpd="sng" w="9525">
            <a:solidFill>
              <a:srgbClr val="999999"/>
            </a:solidFill>
            <a:prstDash val="solid"/>
            <a:round/>
            <a:headEnd len="sm" w="sm" type="none"/>
            <a:tailEnd len="sm" w="sm" type="none"/>
          </a:ln>
        </p:spPr>
        <p:txBody>
          <a:bodyPr anchorCtr="0" anchor="ctr" bIns="0" lIns="0" spcFirstLastPara="1" rIns="0" wrap="square" tIns="0">
            <a:noAutofit/>
          </a:bodyPr>
          <a:lstStyle/>
          <a:p>
            <a:pPr indent="0" lvl="0" marL="0" rtl="0" algn="l">
              <a:spcBef>
                <a:spcPts val="0"/>
              </a:spcBef>
              <a:spcAft>
                <a:spcPts val="0"/>
              </a:spcAft>
              <a:buNone/>
            </a:pPr>
            <a:r>
              <a:rPr b="1" lang="en" sz="1000">
                <a:solidFill>
                  <a:schemeClr val="dk2"/>
                </a:solidFill>
                <a:latin typeface="Lexend"/>
                <a:ea typeface="Lexend"/>
                <a:cs typeface="Lexend"/>
                <a:sym typeface="Lexend"/>
              </a:rPr>
              <a:t>  MONITORING &amp; CONTROLLING (Ongoing thru planning &amp; execution)</a:t>
            </a:r>
            <a:endParaRPr b="1" sz="1000">
              <a:solidFill>
                <a:schemeClr val="dk2"/>
              </a:solidFill>
              <a:latin typeface="Lexend"/>
              <a:ea typeface="Lexend"/>
              <a:cs typeface="Lexend"/>
              <a:sym typeface="Lexend"/>
            </a:endParaRPr>
          </a:p>
        </p:txBody>
      </p:sp>
      <p:sp>
        <p:nvSpPr>
          <p:cNvPr id="473" name="Google Shape;473;p63"/>
          <p:cNvSpPr txBox="1"/>
          <p:nvPr>
            <p:ph type="title"/>
          </p:nvPr>
        </p:nvSpPr>
        <p:spPr>
          <a:xfrm>
            <a:off x="577050" y="4366225"/>
            <a:ext cx="4749300" cy="58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Lexend SemiBold"/>
                <a:ea typeface="Lexend SemiBold"/>
                <a:cs typeface="Lexend SemiBold"/>
                <a:sym typeface="Lexend SemiBold"/>
              </a:rPr>
              <a:t>PROJECT TIMELINE</a:t>
            </a:r>
            <a:endParaRPr sz="3000">
              <a:solidFill>
                <a:schemeClr val="lt1"/>
              </a:solidFill>
              <a:latin typeface="Lexend SemiBold"/>
              <a:ea typeface="Lexend SemiBold"/>
              <a:cs typeface="Lexend SemiBold"/>
              <a:sym typeface="Lexend SemiBold"/>
            </a:endParaRPr>
          </a:p>
        </p:txBody>
      </p:sp>
      <p:sp>
        <p:nvSpPr>
          <p:cNvPr id="474" name="Google Shape;474;p63"/>
          <p:cNvSpPr/>
          <p:nvPr/>
        </p:nvSpPr>
        <p:spPr>
          <a:xfrm>
            <a:off x="572250" y="674975"/>
            <a:ext cx="996000" cy="228600"/>
          </a:xfrm>
          <a:prstGeom prst="rect">
            <a:avLst/>
          </a:prstGeom>
          <a:solidFill>
            <a:schemeClr val="lt2"/>
          </a:solidFill>
          <a:ln cap="flat" cmpd="sng" w="9525">
            <a:solidFill>
              <a:schemeClr val="lt2"/>
            </a:solidFill>
            <a:prstDash val="solid"/>
            <a:bevel/>
            <a:headEnd len="sm" w="sm" type="none"/>
            <a:tailEnd len="sm" w="sm" type="none"/>
          </a:ln>
        </p:spPr>
        <p:txBody>
          <a:bodyPr anchorCtr="0" anchor="ctr" bIns="0" lIns="0" spcFirstLastPara="1" rIns="0" wrap="square" tIns="0">
            <a:noAutofit/>
          </a:bodyPr>
          <a:lstStyle/>
          <a:p>
            <a:pPr indent="0" lvl="0" marL="0" rtl="0" algn="l">
              <a:spcBef>
                <a:spcPts val="0"/>
              </a:spcBef>
              <a:spcAft>
                <a:spcPts val="0"/>
              </a:spcAft>
              <a:buNone/>
            </a:pPr>
            <a:r>
              <a:rPr b="1" lang="en" sz="1000">
                <a:solidFill>
                  <a:schemeClr val="dk2"/>
                </a:solidFill>
                <a:latin typeface="Lexend"/>
                <a:ea typeface="Lexend"/>
                <a:cs typeface="Lexend"/>
                <a:sym typeface="Lexend"/>
              </a:rPr>
              <a:t>  INITIATION</a:t>
            </a:r>
            <a:endParaRPr b="1" sz="1000">
              <a:solidFill>
                <a:schemeClr val="dk2"/>
              </a:solidFill>
              <a:latin typeface="Lexend"/>
              <a:ea typeface="Lexend"/>
              <a:cs typeface="Lexend"/>
              <a:sym typeface="Lexend"/>
            </a:endParaRPr>
          </a:p>
        </p:txBody>
      </p:sp>
      <p:sp>
        <p:nvSpPr>
          <p:cNvPr id="475" name="Google Shape;475;p63"/>
          <p:cNvSpPr txBox="1"/>
          <p:nvPr/>
        </p:nvSpPr>
        <p:spPr>
          <a:xfrm>
            <a:off x="648450" y="957475"/>
            <a:ext cx="3833700" cy="369300"/>
          </a:xfrm>
          <a:prstGeom prst="rect">
            <a:avLst/>
          </a:prstGeom>
          <a:noFill/>
          <a:ln>
            <a:noFill/>
          </a:ln>
        </p:spPr>
        <p:txBody>
          <a:bodyPr anchorCtr="0" anchor="t" bIns="0" lIns="0" spcFirstLastPara="1" rIns="0" wrap="square" tIns="0">
            <a:spAutoFit/>
          </a:bodyPr>
          <a:lstStyle/>
          <a:p>
            <a:pPr indent="-107950" lvl="0" marL="114300" rtl="0" algn="l">
              <a:spcBef>
                <a:spcPts val="0"/>
              </a:spcBef>
              <a:spcAft>
                <a:spcPts val="0"/>
              </a:spcAft>
              <a:buClr>
                <a:schemeClr val="lt1"/>
              </a:buClr>
              <a:buSzPts val="800"/>
              <a:buFont typeface="Lexend Light"/>
              <a:buChar char="●"/>
            </a:pPr>
            <a:r>
              <a:rPr lang="en" sz="800">
                <a:solidFill>
                  <a:schemeClr val="lt1"/>
                </a:solidFill>
                <a:latin typeface="Lexend Light"/>
                <a:ea typeface="Lexend Light"/>
                <a:cs typeface="Lexend Light"/>
                <a:sym typeface="Lexend Light"/>
              </a:rPr>
              <a:t>Define objectives, scope, and deliverables.</a:t>
            </a:r>
            <a:endParaRPr sz="800">
              <a:solidFill>
                <a:schemeClr val="lt1"/>
              </a:solidFill>
              <a:latin typeface="Lexend Light"/>
              <a:ea typeface="Lexend Light"/>
              <a:cs typeface="Lexend Light"/>
              <a:sym typeface="Lexend Light"/>
            </a:endParaRPr>
          </a:p>
          <a:p>
            <a:pPr indent="-107950" lvl="0" marL="114300" rtl="0" algn="l">
              <a:spcBef>
                <a:spcPts val="0"/>
              </a:spcBef>
              <a:spcAft>
                <a:spcPts val="0"/>
              </a:spcAft>
              <a:buClr>
                <a:schemeClr val="lt1"/>
              </a:buClr>
              <a:buSzPts val="800"/>
              <a:buFont typeface="Lexend Light"/>
              <a:buChar char="●"/>
            </a:pPr>
            <a:r>
              <a:rPr lang="en" sz="800">
                <a:solidFill>
                  <a:schemeClr val="lt1"/>
                </a:solidFill>
                <a:latin typeface="Lexend Light"/>
                <a:ea typeface="Lexend Light"/>
                <a:cs typeface="Lexend Light"/>
                <a:sym typeface="Lexend Light"/>
              </a:rPr>
              <a:t>Identify stakeholders and assign roles.</a:t>
            </a:r>
            <a:endParaRPr sz="800">
              <a:solidFill>
                <a:schemeClr val="lt1"/>
              </a:solidFill>
              <a:latin typeface="Lexend Light"/>
              <a:ea typeface="Lexend Light"/>
              <a:cs typeface="Lexend Light"/>
              <a:sym typeface="Lexend Light"/>
            </a:endParaRPr>
          </a:p>
          <a:p>
            <a:pPr indent="-107950" lvl="0" marL="114300" rtl="0" algn="l">
              <a:spcBef>
                <a:spcPts val="0"/>
              </a:spcBef>
              <a:spcAft>
                <a:spcPts val="0"/>
              </a:spcAft>
              <a:buClr>
                <a:schemeClr val="lt1"/>
              </a:buClr>
              <a:buSzPts val="800"/>
              <a:buFont typeface="Lexend Light"/>
              <a:buChar char="●"/>
            </a:pPr>
            <a:r>
              <a:rPr lang="en" sz="800">
                <a:solidFill>
                  <a:schemeClr val="lt1"/>
                </a:solidFill>
                <a:latin typeface="Lexend Light"/>
                <a:ea typeface="Lexend Light"/>
                <a:cs typeface="Lexend Light"/>
                <a:sym typeface="Lexend Light"/>
              </a:rPr>
              <a:t>Establish a budget, timeline, and approval processes.</a:t>
            </a:r>
            <a:endParaRPr sz="800">
              <a:solidFill>
                <a:schemeClr val="lt1"/>
              </a:solidFill>
              <a:latin typeface="Lexend Light"/>
              <a:ea typeface="Lexend Light"/>
              <a:cs typeface="Lexend Light"/>
              <a:sym typeface="Lexend Light"/>
            </a:endParaRPr>
          </a:p>
        </p:txBody>
      </p:sp>
      <p:sp>
        <p:nvSpPr>
          <p:cNvPr id="476" name="Google Shape;476;p63"/>
          <p:cNvSpPr txBox="1"/>
          <p:nvPr/>
        </p:nvSpPr>
        <p:spPr>
          <a:xfrm>
            <a:off x="1324975" y="1795675"/>
            <a:ext cx="3932700" cy="369300"/>
          </a:xfrm>
          <a:prstGeom prst="rect">
            <a:avLst/>
          </a:prstGeom>
          <a:noFill/>
          <a:ln>
            <a:noFill/>
          </a:ln>
        </p:spPr>
        <p:txBody>
          <a:bodyPr anchorCtr="0" anchor="t" bIns="0" lIns="0" spcFirstLastPara="1" rIns="0" wrap="square" tIns="0">
            <a:spAutoFit/>
          </a:bodyPr>
          <a:lstStyle/>
          <a:p>
            <a:pPr indent="-107950" lvl="0" marL="114300" rtl="0" algn="l">
              <a:spcBef>
                <a:spcPts val="0"/>
              </a:spcBef>
              <a:spcAft>
                <a:spcPts val="0"/>
              </a:spcAft>
              <a:buClr>
                <a:schemeClr val="lt1"/>
              </a:buClr>
              <a:buSzPts val="800"/>
              <a:buFont typeface="Lexend Light"/>
              <a:buChar char="●"/>
            </a:pPr>
            <a:r>
              <a:rPr lang="en" sz="800">
                <a:solidFill>
                  <a:schemeClr val="lt1"/>
                </a:solidFill>
                <a:latin typeface="Lexend Light"/>
                <a:ea typeface="Lexend Light"/>
                <a:cs typeface="Lexend Light"/>
                <a:sym typeface="Lexend Light"/>
              </a:rPr>
              <a:t>Develop a detailed project plan, allocate resources and define schedules.</a:t>
            </a:r>
            <a:endParaRPr sz="800">
              <a:solidFill>
                <a:schemeClr val="lt1"/>
              </a:solidFill>
              <a:latin typeface="Lexend Light"/>
              <a:ea typeface="Lexend Light"/>
              <a:cs typeface="Lexend Light"/>
              <a:sym typeface="Lexend Light"/>
            </a:endParaRPr>
          </a:p>
          <a:p>
            <a:pPr indent="-107950" lvl="0" marL="114300" rtl="0" algn="l">
              <a:spcBef>
                <a:spcPts val="0"/>
              </a:spcBef>
              <a:spcAft>
                <a:spcPts val="0"/>
              </a:spcAft>
              <a:buClr>
                <a:schemeClr val="lt1"/>
              </a:buClr>
              <a:buSzPts val="800"/>
              <a:buFont typeface="Lexend Light"/>
              <a:buChar char="●"/>
            </a:pPr>
            <a:r>
              <a:rPr lang="en" sz="800">
                <a:solidFill>
                  <a:schemeClr val="lt1"/>
                </a:solidFill>
                <a:latin typeface="Lexend Light"/>
                <a:ea typeface="Lexend Light"/>
                <a:cs typeface="Lexend Light"/>
                <a:sym typeface="Lexend Light"/>
              </a:rPr>
              <a:t>Perform risk assessments,coordinate vendors.</a:t>
            </a:r>
            <a:endParaRPr sz="800">
              <a:solidFill>
                <a:schemeClr val="lt1"/>
              </a:solidFill>
              <a:latin typeface="Lexend Light"/>
              <a:ea typeface="Lexend Light"/>
              <a:cs typeface="Lexend Light"/>
              <a:sym typeface="Lexend Light"/>
            </a:endParaRPr>
          </a:p>
          <a:p>
            <a:pPr indent="-107950" lvl="0" marL="114300" rtl="0" algn="l">
              <a:spcBef>
                <a:spcPts val="0"/>
              </a:spcBef>
              <a:spcAft>
                <a:spcPts val="0"/>
              </a:spcAft>
              <a:buClr>
                <a:schemeClr val="lt1"/>
              </a:buClr>
              <a:buSzPts val="800"/>
              <a:buFont typeface="Lexend Light"/>
              <a:buChar char="●"/>
            </a:pPr>
            <a:r>
              <a:rPr lang="en" sz="800">
                <a:solidFill>
                  <a:schemeClr val="lt1"/>
                </a:solidFill>
                <a:latin typeface="Lexend Light"/>
                <a:ea typeface="Lexend Light"/>
                <a:cs typeface="Lexend Light"/>
                <a:sym typeface="Lexend Light"/>
              </a:rPr>
              <a:t>Finalize all documentation and obtain stakeholder approval to proceed.</a:t>
            </a:r>
            <a:endParaRPr sz="800">
              <a:solidFill>
                <a:schemeClr val="lt1"/>
              </a:solidFill>
              <a:latin typeface="Lexend Light"/>
              <a:ea typeface="Lexend Light"/>
              <a:cs typeface="Lexend Light"/>
              <a:sym typeface="Lexend Light"/>
            </a:endParaRPr>
          </a:p>
        </p:txBody>
      </p:sp>
      <p:sp>
        <p:nvSpPr>
          <p:cNvPr id="477" name="Google Shape;477;p63"/>
          <p:cNvSpPr txBox="1"/>
          <p:nvPr/>
        </p:nvSpPr>
        <p:spPr>
          <a:xfrm>
            <a:off x="3105475" y="2600200"/>
            <a:ext cx="4539600" cy="492600"/>
          </a:xfrm>
          <a:prstGeom prst="rect">
            <a:avLst/>
          </a:prstGeom>
          <a:noFill/>
          <a:ln>
            <a:noFill/>
          </a:ln>
        </p:spPr>
        <p:txBody>
          <a:bodyPr anchorCtr="0" anchor="t" bIns="0" lIns="0" spcFirstLastPara="1" rIns="0" wrap="square" tIns="0">
            <a:spAutoFit/>
          </a:bodyPr>
          <a:lstStyle/>
          <a:p>
            <a:pPr indent="-107950" lvl="0" marL="171450" rtl="0" algn="l">
              <a:spcBef>
                <a:spcPts val="0"/>
              </a:spcBef>
              <a:spcAft>
                <a:spcPts val="0"/>
              </a:spcAft>
              <a:buClr>
                <a:schemeClr val="lt1"/>
              </a:buClr>
              <a:buSzPts val="800"/>
              <a:buFont typeface="Lexend Light"/>
              <a:buChar char="●"/>
            </a:pPr>
            <a:r>
              <a:rPr lang="en" sz="800">
                <a:solidFill>
                  <a:schemeClr val="lt1"/>
                </a:solidFill>
                <a:latin typeface="Lexend Light"/>
                <a:ea typeface="Lexend Light"/>
                <a:cs typeface="Lexend Light"/>
                <a:sym typeface="Lexend Light"/>
              </a:rPr>
              <a:t>Implement the ERP system in stages, setup hardware and integrate software.</a:t>
            </a:r>
            <a:endParaRPr sz="800">
              <a:solidFill>
                <a:schemeClr val="lt1"/>
              </a:solidFill>
              <a:latin typeface="Lexend Light"/>
              <a:ea typeface="Lexend Light"/>
              <a:cs typeface="Lexend Light"/>
              <a:sym typeface="Lexend Light"/>
            </a:endParaRPr>
          </a:p>
          <a:p>
            <a:pPr indent="-107950" lvl="0" marL="171450" rtl="0" algn="l">
              <a:spcBef>
                <a:spcPts val="0"/>
              </a:spcBef>
              <a:spcAft>
                <a:spcPts val="0"/>
              </a:spcAft>
              <a:buClr>
                <a:schemeClr val="lt1"/>
              </a:buClr>
              <a:buSzPts val="800"/>
              <a:buFont typeface="Lexend Light"/>
              <a:buChar char="●"/>
            </a:pPr>
            <a:r>
              <a:rPr lang="en" sz="800">
                <a:solidFill>
                  <a:schemeClr val="lt1"/>
                </a:solidFill>
                <a:latin typeface="Lexend Light"/>
                <a:ea typeface="Lexend Light"/>
                <a:cs typeface="Lexend Light"/>
                <a:sym typeface="Lexend Light"/>
              </a:rPr>
              <a:t>Customize the system and migrate existing data.</a:t>
            </a:r>
            <a:endParaRPr sz="800">
              <a:solidFill>
                <a:schemeClr val="lt1"/>
              </a:solidFill>
              <a:latin typeface="Lexend Light"/>
              <a:ea typeface="Lexend Light"/>
              <a:cs typeface="Lexend Light"/>
              <a:sym typeface="Lexend Light"/>
            </a:endParaRPr>
          </a:p>
          <a:p>
            <a:pPr indent="-107950" lvl="0" marL="171450" rtl="0" algn="l">
              <a:spcBef>
                <a:spcPts val="0"/>
              </a:spcBef>
              <a:spcAft>
                <a:spcPts val="0"/>
              </a:spcAft>
              <a:buClr>
                <a:schemeClr val="lt1"/>
              </a:buClr>
              <a:buSzPts val="800"/>
              <a:buFont typeface="Lexend Light"/>
              <a:buChar char="●"/>
            </a:pPr>
            <a:r>
              <a:rPr lang="en" sz="800">
                <a:solidFill>
                  <a:schemeClr val="lt1"/>
                </a:solidFill>
                <a:latin typeface="Lexend Light"/>
                <a:ea typeface="Lexend Light"/>
                <a:cs typeface="Lexend Light"/>
                <a:sym typeface="Lexend Light"/>
              </a:rPr>
              <a:t>Perform initial system testing to identify and resolve technical issues.</a:t>
            </a:r>
            <a:endParaRPr sz="800">
              <a:solidFill>
                <a:schemeClr val="lt1"/>
              </a:solidFill>
              <a:latin typeface="Lexend Light"/>
              <a:ea typeface="Lexend Light"/>
              <a:cs typeface="Lexend Light"/>
              <a:sym typeface="Lexend Light"/>
            </a:endParaRPr>
          </a:p>
          <a:p>
            <a:pPr indent="0" lvl="0" marL="0" rtl="0" algn="l">
              <a:spcBef>
                <a:spcPts val="0"/>
              </a:spcBef>
              <a:spcAft>
                <a:spcPts val="0"/>
              </a:spcAft>
              <a:buNone/>
            </a:pPr>
            <a:r>
              <a:t/>
            </a:r>
            <a:endParaRPr sz="800">
              <a:solidFill>
                <a:schemeClr val="lt1"/>
              </a:solidFill>
              <a:latin typeface="Lexend Light"/>
              <a:ea typeface="Lexend Light"/>
              <a:cs typeface="Lexend Light"/>
              <a:sym typeface="Lexend Light"/>
            </a:endParaRPr>
          </a:p>
        </p:txBody>
      </p:sp>
      <p:sp>
        <p:nvSpPr>
          <p:cNvPr id="478" name="Google Shape;478;p63"/>
          <p:cNvSpPr txBox="1"/>
          <p:nvPr/>
        </p:nvSpPr>
        <p:spPr>
          <a:xfrm>
            <a:off x="1247811" y="3451825"/>
            <a:ext cx="3042900" cy="369300"/>
          </a:xfrm>
          <a:prstGeom prst="rect">
            <a:avLst/>
          </a:prstGeom>
          <a:noFill/>
          <a:ln>
            <a:noFill/>
          </a:ln>
        </p:spPr>
        <p:txBody>
          <a:bodyPr anchorCtr="0" anchor="t" bIns="0" lIns="0" spcFirstLastPara="1" rIns="0" wrap="square" tIns="0">
            <a:spAutoFit/>
          </a:bodyPr>
          <a:lstStyle/>
          <a:p>
            <a:pPr indent="-107950" lvl="0" marL="114300" rtl="0" algn="l">
              <a:spcBef>
                <a:spcPts val="0"/>
              </a:spcBef>
              <a:spcAft>
                <a:spcPts val="0"/>
              </a:spcAft>
              <a:buClr>
                <a:schemeClr val="lt1"/>
              </a:buClr>
              <a:buSzPts val="800"/>
              <a:buFont typeface="Lexend Light"/>
              <a:buChar char="●"/>
            </a:pPr>
            <a:r>
              <a:rPr lang="en" sz="800">
                <a:solidFill>
                  <a:schemeClr val="lt1"/>
                </a:solidFill>
                <a:latin typeface="Lexend Light"/>
                <a:ea typeface="Lexend Light"/>
                <a:cs typeface="Lexend Light"/>
                <a:sym typeface="Lexend Light"/>
              </a:rPr>
              <a:t>Track progress against the project plan.</a:t>
            </a:r>
            <a:endParaRPr sz="800">
              <a:solidFill>
                <a:schemeClr val="lt1"/>
              </a:solidFill>
              <a:latin typeface="Lexend Light"/>
              <a:ea typeface="Lexend Light"/>
              <a:cs typeface="Lexend Light"/>
              <a:sym typeface="Lexend Light"/>
            </a:endParaRPr>
          </a:p>
          <a:p>
            <a:pPr indent="-107950" lvl="0" marL="114300" rtl="0" algn="l">
              <a:spcBef>
                <a:spcPts val="0"/>
              </a:spcBef>
              <a:spcAft>
                <a:spcPts val="0"/>
              </a:spcAft>
              <a:buClr>
                <a:schemeClr val="lt1"/>
              </a:buClr>
              <a:buSzPts val="800"/>
              <a:buFont typeface="Lexend Light"/>
              <a:buChar char="●"/>
            </a:pPr>
            <a:r>
              <a:rPr lang="en" sz="800">
                <a:solidFill>
                  <a:schemeClr val="lt1"/>
                </a:solidFill>
                <a:latin typeface="Lexend Light"/>
                <a:ea typeface="Lexend Light"/>
                <a:cs typeface="Lexend Light"/>
                <a:sym typeface="Lexend Light"/>
              </a:rPr>
              <a:t>Address deviations and adjust schedules as necessary.</a:t>
            </a:r>
            <a:endParaRPr sz="800">
              <a:solidFill>
                <a:schemeClr val="lt1"/>
              </a:solidFill>
              <a:latin typeface="Lexend Light"/>
              <a:ea typeface="Lexend Light"/>
              <a:cs typeface="Lexend Light"/>
              <a:sym typeface="Lexend Light"/>
            </a:endParaRPr>
          </a:p>
          <a:p>
            <a:pPr indent="-107950" lvl="0" marL="114300" rtl="0" algn="l">
              <a:spcBef>
                <a:spcPts val="0"/>
              </a:spcBef>
              <a:spcAft>
                <a:spcPts val="0"/>
              </a:spcAft>
              <a:buClr>
                <a:schemeClr val="lt1"/>
              </a:buClr>
              <a:buSzPts val="800"/>
              <a:buFont typeface="Lexend Light"/>
              <a:buChar char="●"/>
            </a:pPr>
            <a:r>
              <a:rPr lang="en" sz="800">
                <a:solidFill>
                  <a:schemeClr val="lt1"/>
                </a:solidFill>
                <a:latin typeface="Lexend Light"/>
                <a:ea typeface="Lexend Light"/>
                <a:cs typeface="Lexend Light"/>
                <a:sym typeface="Lexend Light"/>
              </a:rPr>
              <a:t>Conduct status meetings to keep stakeholders informed.</a:t>
            </a:r>
            <a:endParaRPr sz="800">
              <a:solidFill>
                <a:schemeClr val="lt1"/>
              </a:solidFill>
              <a:latin typeface="Lexend Light"/>
              <a:ea typeface="Lexend Light"/>
              <a:cs typeface="Lexend Light"/>
              <a:sym typeface="Lexend Light"/>
            </a:endParaRPr>
          </a:p>
        </p:txBody>
      </p:sp>
      <p:sp>
        <p:nvSpPr>
          <p:cNvPr id="479" name="Google Shape;479;p63"/>
          <p:cNvSpPr txBox="1"/>
          <p:nvPr/>
        </p:nvSpPr>
        <p:spPr>
          <a:xfrm>
            <a:off x="6973750" y="3920550"/>
            <a:ext cx="2055900" cy="492600"/>
          </a:xfrm>
          <a:prstGeom prst="rect">
            <a:avLst/>
          </a:prstGeom>
          <a:noFill/>
          <a:ln>
            <a:noFill/>
          </a:ln>
        </p:spPr>
        <p:txBody>
          <a:bodyPr anchorCtr="0" anchor="t" bIns="0" lIns="0" spcFirstLastPara="1" rIns="0" wrap="square" tIns="0">
            <a:spAutoFit/>
          </a:bodyPr>
          <a:lstStyle/>
          <a:p>
            <a:pPr indent="-107950" lvl="0" marL="114300" rtl="0" algn="l">
              <a:spcBef>
                <a:spcPts val="0"/>
              </a:spcBef>
              <a:spcAft>
                <a:spcPts val="0"/>
              </a:spcAft>
              <a:buClr>
                <a:schemeClr val="lt1"/>
              </a:buClr>
              <a:buSzPts val="800"/>
              <a:buFont typeface="Lexend Light"/>
              <a:buChar char="●"/>
            </a:pPr>
            <a:r>
              <a:rPr lang="en" sz="800">
                <a:solidFill>
                  <a:schemeClr val="lt1"/>
                </a:solidFill>
                <a:latin typeface="Lexend Light"/>
                <a:ea typeface="Lexend Light"/>
                <a:cs typeface="Lexend Light"/>
                <a:sym typeface="Lexend Light"/>
              </a:rPr>
              <a:t>Conduct final testing for reliability.</a:t>
            </a:r>
            <a:endParaRPr sz="800">
              <a:solidFill>
                <a:schemeClr val="lt1"/>
              </a:solidFill>
              <a:latin typeface="Lexend Light"/>
              <a:ea typeface="Lexend Light"/>
              <a:cs typeface="Lexend Light"/>
              <a:sym typeface="Lexend Light"/>
            </a:endParaRPr>
          </a:p>
          <a:p>
            <a:pPr indent="-107950" lvl="0" marL="114300" rtl="0" algn="l">
              <a:spcBef>
                <a:spcPts val="0"/>
              </a:spcBef>
              <a:spcAft>
                <a:spcPts val="0"/>
              </a:spcAft>
              <a:buClr>
                <a:schemeClr val="lt1"/>
              </a:buClr>
              <a:buSzPts val="800"/>
              <a:buFont typeface="Lexend Light"/>
              <a:buChar char="●"/>
            </a:pPr>
            <a:r>
              <a:rPr lang="en" sz="800">
                <a:solidFill>
                  <a:schemeClr val="lt1"/>
                </a:solidFill>
                <a:latin typeface="Lexend Light"/>
                <a:ea typeface="Lexend Light"/>
                <a:cs typeface="Lexend Light"/>
                <a:sym typeface="Lexend Light"/>
              </a:rPr>
              <a:t>Obtain stakeholder sign-off.</a:t>
            </a:r>
            <a:endParaRPr sz="800">
              <a:solidFill>
                <a:schemeClr val="lt1"/>
              </a:solidFill>
              <a:latin typeface="Lexend Light"/>
              <a:ea typeface="Lexend Light"/>
              <a:cs typeface="Lexend Light"/>
              <a:sym typeface="Lexend Light"/>
            </a:endParaRPr>
          </a:p>
          <a:p>
            <a:pPr indent="-107950" lvl="0" marL="114300" rtl="0" algn="l">
              <a:spcBef>
                <a:spcPts val="0"/>
              </a:spcBef>
              <a:spcAft>
                <a:spcPts val="0"/>
              </a:spcAft>
              <a:buClr>
                <a:schemeClr val="lt1"/>
              </a:buClr>
              <a:buSzPts val="800"/>
              <a:buFont typeface="Lexend Light"/>
              <a:buChar char="●"/>
            </a:pPr>
            <a:r>
              <a:rPr lang="en" sz="800">
                <a:solidFill>
                  <a:schemeClr val="lt1"/>
                </a:solidFill>
                <a:latin typeface="Lexend Light"/>
                <a:ea typeface="Lexend Light"/>
                <a:cs typeface="Lexend Light"/>
                <a:sym typeface="Lexend Light"/>
              </a:rPr>
              <a:t>Finalize project documentation.</a:t>
            </a:r>
            <a:endParaRPr sz="800">
              <a:solidFill>
                <a:schemeClr val="lt1"/>
              </a:solidFill>
              <a:latin typeface="Lexend Light"/>
              <a:ea typeface="Lexend Light"/>
              <a:cs typeface="Lexend Light"/>
              <a:sym typeface="Lexend Light"/>
            </a:endParaRPr>
          </a:p>
          <a:p>
            <a:pPr indent="-107950" lvl="0" marL="114300" rtl="0" algn="l">
              <a:spcBef>
                <a:spcPts val="0"/>
              </a:spcBef>
              <a:spcAft>
                <a:spcPts val="0"/>
              </a:spcAft>
              <a:buClr>
                <a:schemeClr val="lt1"/>
              </a:buClr>
              <a:buSzPts val="800"/>
              <a:buFont typeface="Lexend Light"/>
              <a:buChar char="●"/>
            </a:pPr>
            <a:r>
              <a:rPr lang="en" sz="800">
                <a:solidFill>
                  <a:schemeClr val="lt1"/>
                </a:solidFill>
                <a:latin typeface="Lexend Light"/>
                <a:ea typeface="Lexend Light"/>
                <a:cs typeface="Lexend Light"/>
                <a:sym typeface="Lexend Light"/>
              </a:rPr>
              <a:t>Deliver staff training and launch.</a:t>
            </a:r>
            <a:endParaRPr sz="800">
              <a:solidFill>
                <a:schemeClr val="lt1"/>
              </a:solidFill>
              <a:latin typeface="Lexend Light"/>
              <a:ea typeface="Lexend Light"/>
              <a:cs typeface="Lexend Light"/>
              <a:sym typeface="Lexend Light"/>
            </a:endParaRPr>
          </a:p>
        </p:txBody>
      </p:sp>
      <p:sp>
        <p:nvSpPr>
          <p:cNvPr id="480" name="Google Shape;480;p63"/>
          <p:cNvSpPr txBox="1"/>
          <p:nvPr>
            <p:ph idx="4294967295" type="body"/>
          </p:nvPr>
        </p:nvSpPr>
        <p:spPr>
          <a:xfrm>
            <a:off x="612450" y="4221175"/>
            <a:ext cx="4215000" cy="2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accent4"/>
                </a:solidFill>
                <a:latin typeface="Lexend Medium"/>
                <a:ea typeface="Lexend Medium"/>
                <a:cs typeface="Lexend Medium"/>
                <a:sym typeface="Lexend Medium"/>
              </a:rPr>
              <a:t>Enterprise Resource Planning Implementation</a:t>
            </a:r>
            <a:endParaRPr sz="1400">
              <a:solidFill>
                <a:schemeClr val="accent4"/>
              </a:solidFill>
              <a:latin typeface="Lexend Medium"/>
              <a:ea typeface="Lexend Medium"/>
              <a:cs typeface="Lexend Medium"/>
              <a:sym typeface="Lexend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Product Roadmap">
  <a:themeElements>
    <a:clrScheme name="Simple Light">
      <a:dk1>
        <a:srgbClr val="D32600"/>
      </a:dk1>
      <a:lt1>
        <a:srgbClr val="000000"/>
      </a:lt1>
      <a:dk2>
        <a:srgbClr val="FFFFFF"/>
      </a:dk2>
      <a:lt2>
        <a:srgbClr val="E57360"/>
      </a:lt2>
      <a:accent1>
        <a:srgbClr val="666666"/>
      </a:accent1>
      <a:accent2>
        <a:srgbClr val="B7B7B7"/>
      </a:accent2>
      <a:accent3>
        <a:srgbClr val="EFEFEF"/>
      </a:accent3>
      <a:accent4>
        <a:srgbClr val="F9EDE5"/>
      </a:accent4>
      <a:accent5>
        <a:srgbClr val="F3F3F3"/>
      </a:accent5>
      <a:accent6>
        <a:srgbClr val="F7F7F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