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5"/>
    <p:sldMasterId id="214748371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10058400" cx="7772400"/>
  <p:notesSz cx="6858000" cy="9144000"/>
  <p:embeddedFontLst>
    <p:embeddedFont>
      <p:font typeface="IBM Plex Sans"/>
      <p:regular r:id="rId20"/>
      <p:bold r:id="rId21"/>
      <p:italic r:id="rId22"/>
      <p:boldItalic r:id="rId23"/>
    </p:embeddedFont>
    <p:embeddedFont>
      <p:font typeface="Lexend SemiBold"/>
      <p:regular r:id="rId24"/>
      <p:bold r:id="rId25"/>
    </p:embeddedFont>
    <p:embeddedFont>
      <p:font typeface="Lexend ExtraBold"/>
      <p:bold r:id="rId26"/>
    </p:embeddedFont>
    <p:embeddedFont>
      <p:font typeface="IBM Plex Sans Light"/>
      <p:regular r:id="rId27"/>
      <p:bold r:id="rId28"/>
      <p:italic r:id="rId29"/>
      <p:boldItalic r:id="rId30"/>
    </p:embeddedFont>
    <p:embeddedFont>
      <p:font typeface="Lexend Light"/>
      <p:regular r:id="rId31"/>
      <p:bold r:id="rId32"/>
    </p:embeddedFont>
    <p:embeddedFont>
      <p:font typeface="Lexend Medium"/>
      <p:regular r:id="rId33"/>
      <p:bold r:id="rId34"/>
    </p:embeddedFont>
    <p:embeddedFont>
      <p:font typeface="Lexend ExtraLight"/>
      <p:regular r:id="rId35"/>
      <p:bold r:id="rId36"/>
    </p:embeddedFont>
    <p:embeddedFont>
      <p:font typeface="Lexend"/>
      <p:regular r:id="rId37"/>
      <p:bold r:id="rId38"/>
    </p:embeddedFont>
    <p:embeddedFont>
      <p:font typeface="Lexend Thin"/>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377B73-C629-488B-9BA2-6BF50B33FB90}">
  <a:tblStyle styleId="{5B377B73-C629-488B-9BA2-6BF50B33FB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Th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exendLight-regular.fntdata"/><Relationship Id="rId30" Type="http://schemas.openxmlformats.org/officeDocument/2006/relationships/font" Target="fonts/IBMPlexSansLight-boldItalic.fntdata"/><Relationship Id="rId33" Type="http://schemas.openxmlformats.org/officeDocument/2006/relationships/font" Target="fonts/LexendMedium-regular.fntdata"/><Relationship Id="rId32" Type="http://schemas.openxmlformats.org/officeDocument/2006/relationships/font" Target="fonts/LexendLight-bold.fntdata"/><Relationship Id="rId35" Type="http://schemas.openxmlformats.org/officeDocument/2006/relationships/font" Target="fonts/LexendExtraLight-regular.fntdata"/><Relationship Id="rId34" Type="http://schemas.openxmlformats.org/officeDocument/2006/relationships/font" Target="fonts/LexendMedium-bold.fntdata"/><Relationship Id="rId37" Type="http://schemas.openxmlformats.org/officeDocument/2006/relationships/font" Target="fonts/Lexend-regular.fntdata"/><Relationship Id="rId36" Type="http://schemas.openxmlformats.org/officeDocument/2006/relationships/font" Target="fonts/LexendExtraLight-bold.fntdata"/><Relationship Id="rId39" Type="http://schemas.openxmlformats.org/officeDocument/2006/relationships/font" Target="fonts/LexendThin-regular.fntdata"/><Relationship Id="rId38" Type="http://schemas.openxmlformats.org/officeDocument/2006/relationships/font" Target="fonts/Lexend-bold.fntdata"/><Relationship Id="rId20" Type="http://schemas.openxmlformats.org/officeDocument/2006/relationships/font" Target="fonts/IBMPlexSans-regular.fntdata"/><Relationship Id="rId22" Type="http://schemas.openxmlformats.org/officeDocument/2006/relationships/font" Target="fonts/IBMPlexSans-italic.fntdata"/><Relationship Id="rId21" Type="http://schemas.openxmlformats.org/officeDocument/2006/relationships/font" Target="fonts/IBMPlexSans-bold.fntdata"/><Relationship Id="rId24" Type="http://schemas.openxmlformats.org/officeDocument/2006/relationships/font" Target="fonts/LexendSemiBold-regular.fntdata"/><Relationship Id="rId23" Type="http://schemas.openxmlformats.org/officeDocument/2006/relationships/font" Target="fonts/IBMPlexSans-boldItalic.fntdata"/><Relationship Id="rId26" Type="http://schemas.openxmlformats.org/officeDocument/2006/relationships/font" Target="fonts/LexendExtraBold-bold.fntdata"/><Relationship Id="rId25" Type="http://schemas.openxmlformats.org/officeDocument/2006/relationships/font" Target="fonts/LexendSemiBold-bold.fntdata"/><Relationship Id="rId28" Type="http://schemas.openxmlformats.org/officeDocument/2006/relationships/font" Target="fonts/IBMPlexSansLight-bold.fntdata"/><Relationship Id="rId27" Type="http://schemas.openxmlformats.org/officeDocument/2006/relationships/font" Target="fonts/IBMPlexSansLight-regular.fntdata"/><Relationship Id="rId29" Type="http://schemas.openxmlformats.org/officeDocument/2006/relationships/font" Target="fonts/IBMPlexSansLight-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21ed7ae10c_0_7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21ed7ae1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22088addf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22088add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22088addfd_0_5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22088add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22088addfd_0_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22088addf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22088addfd_0_8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22088addf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21ed7ae10c_0_59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21ed7ae10c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21ed7ae10c_0_70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21ed7ae10c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21ed7ae10c_0_84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21ed7ae10c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21ed7ae10c_0_8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21ed7ae1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21ed7ae10c_0_86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21ed7ae10c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21ed7ae10c_0_9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21ed7ae10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21ed7ae10c_0_93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21ed7ae10c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08964" y="745018"/>
            <a:ext cx="6264600" cy="7249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0"/>
              <a:buNone/>
              <a:defRPr sz="9000">
                <a:solidFill>
                  <a:schemeClr val="lt1"/>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6" name="Google Shape;56;p14"/>
          <p:cNvSpPr/>
          <p:nvPr>
            <p:ph idx="2" type="pic"/>
          </p:nvPr>
        </p:nvSpPr>
        <p:spPr>
          <a:xfrm>
            <a:off x="2892168" y="3431413"/>
            <a:ext cx="2088000" cy="3195600"/>
          </a:xfrm>
          <a:prstGeom prst="roundRect">
            <a:avLst>
              <a:gd fmla="val 0" name="adj"/>
            </a:avLst>
          </a:prstGeom>
          <a:noFill/>
          <a:ln>
            <a:noFill/>
          </a:ln>
        </p:spPr>
      </p:sp>
      <p:sp>
        <p:nvSpPr>
          <p:cNvPr id="57" name="Google Shape;57;p1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spTree>
      <p:nvGrpSpPr>
        <p:cNvPr id="58" name="Shape 58"/>
        <p:cNvGrpSpPr/>
        <p:nvPr/>
      </p:nvGrpSpPr>
      <p:grpSpPr>
        <a:xfrm>
          <a:off x="0" y="0"/>
          <a:ext cx="0" cy="0"/>
          <a:chOff x="0" y="0"/>
          <a:chExt cx="0" cy="0"/>
        </a:xfrm>
      </p:grpSpPr>
      <p:sp>
        <p:nvSpPr>
          <p:cNvPr id="59" name="Google Shape;59;p15"/>
          <p:cNvSpPr txBox="1"/>
          <p:nvPr>
            <p:ph type="title"/>
          </p:nvPr>
        </p:nvSpPr>
        <p:spPr>
          <a:xfrm>
            <a:off x="215900" y="528342"/>
            <a:ext cx="34110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0" name="Google Shape;60;p15"/>
          <p:cNvSpPr txBox="1"/>
          <p:nvPr>
            <p:ph idx="1" type="body"/>
          </p:nvPr>
        </p:nvSpPr>
        <p:spPr>
          <a:xfrm>
            <a:off x="215900" y="3661924"/>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1" name="Google Shape;61;p1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p:nvPr>
            <p:ph idx="2" type="pic"/>
          </p:nvPr>
        </p:nvSpPr>
        <p:spPr>
          <a:xfrm>
            <a:off x="3834308" y="0"/>
            <a:ext cx="3938100" cy="10089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Text">
  <p:cSld name="CUSTOM_13">
    <p:bg>
      <p:bgPr>
        <a:solidFill>
          <a:schemeClr val="accent2"/>
        </a:solidFill>
      </p:bgPr>
    </p:bg>
    <p:spTree>
      <p:nvGrpSpPr>
        <p:cNvPr id="63" name="Shape 63"/>
        <p:cNvGrpSpPr/>
        <p:nvPr/>
      </p:nvGrpSpPr>
      <p:grpSpPr>
        <a:xfrm>
          <a:off x="0" y="0"/>
          <a:ext cx="0" cy="0"/>
          <a:chOff x="0" y="0"/>
          <a:chExt cx="0" cy="0"/>
        </a:xfrm>
      </p:grpSpPr>
      <p:sp>
        <p:nvSpPr>
          <p:cNvPr id="64" name="Google Shape;64;p16"/>
          <p:cNvSpPr/>
          <p:nvPr>
            <p:ph idx="2" type="pic"/>
          </p:nvPr>
        </p:nvSpPr>
        <p:spPr>
          <a:xfrm>
            <a:off x="0" y="49"/>
            <a:ext cx="3938100" cy="5041800"/>
          </a:xfrm>
          <a:prstGeom prst="rect">
            <a:avLst/>
          </a:prstGeom>
          <a:noFill/>
          <a:ln>
            <a:noFill/>
          </a:ln>
        </p:spPr>
      </p:sp>
      <p:sp>
        <p:nvSpPr>
          <p:cNvPr id="65" name="Google Shape;65;p16"/>
          <p:cNvSpPr/>
          <p:nvPr>
            <p:ph idx="3" type="pic"/>
          </p:nvPr>
        </p:nvSpPr>
        <p:spPr>
          <a:xfrm>
            <a:off x="0" y="5016538"/>
            <a:ext cx="3938100" cy="5041800"/>
          </a:xfrm>
          <a:prstGeom prst="rect">
            <a:avLst/>
          </a:prstGeom>
          <a:noFill/>
          <a:ln>
            <a:noFill/>
          </a:ln>
        </p:spPr>
      </p:sp>
      <p:sp>
        <p:nvSpPr>
          <p:cNvPr id="66" name="Google Shape;66;p16"/>
          <p:cNvSpPr txBox="1"/>
          <p:nvPr>
            <p:ph type="title"/>
          </p:nvPr>
        </p:nvSpPr>
        <p:spPr>
          <a:xfrm>
            <a:off x="4145280" y="528342"/>
            <a:ext cx="34110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7" name="Google Shape;67;p16"/>
          <p:cNvSpPr txBox="1"/>
          <p:nvPr>
            <p:ph idx="1" type="body"/>
          </p:nvPr>
        </p:nvSpPr>
        <p:spPr>
          <a:xfrm>
            <a:off x="4145280" y="3959951"/>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 name="Google Shape;68;p1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
    <p:bg>
      <p:bgPr>
        <a:solidFill>
          <a:schemeClr val="dk1"/>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215900" y="528342"/>
            <a:ext cx="7252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cxnSp>
        <p:nvCxnSpPr>
          <p:cNvPr id="71" name="Google Shape;71;p17"/>
          <p:cNvCxnSpPr/>
          <p:nvPr/>
        </p:nvCxnSpPr>
        <p:spPr>
          <a:xfrm>
            <a:off x="2885182"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2" name="Google Shape;72;p17"/>
          <p:cNvSpPr txBox="1"/>
          <p:nvPr>
            <p:ph idx="1" type="subTitle"/>
          </p:nvPr>
        </p:nvSpPr>
        <p:spPr>
          <a:xfrm>
            <a:off x="1371900"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3" name="Google Shape;73;p17"/>
          <p:cNvCxnSpPr/>
          <p:nvPr/>
        </p:nvCxnSpPr>
        <p:spPr>
          <a:xfrm>
            <a:off x="4398463"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4" name="Google Shape;74;p17"/>
          <p:cNvSpPr txBox="1"/>
          <p:nvPr>
            <p:ph idx="2" type="subTitle"/>
          </p:nvPr>
        </p:nvSpPr>
        <p:spPr>
          <a:xfrm>
            <a:off x="2885182"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5" name="Google Shape;75;p17"/>
          <p:cNvCxnSpPr/>
          <p:nvPr/>
        </p:nvCxnSpPr>
        <p:spPr>
          <a:xfrm>
            <a:off x="5911745"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6" name="Google Shape;76;p17"/>
          <p:cNvSpPr txBox="1"/>
          <p:nvPr>
            <p:ph idx="3" type="subTitle"/>
          </p:nvPr>
        </p:nvSpPr>
        <p:spPr>
          <a:xfrm>
            <a:off x="4398463"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7" name="Google Shape;77;p17"/>
          <p:cNvSpPr txBox="1"/>
          <p:nvPr>
            <p:ph idx="4" type="subTitle"/>
          </p:nvPr>
        </p:nvSpPr>
        <p:spPr>
          <a:xfrm>
            <a:off x="5911745"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8" name="Google Shape;78;p17"/>
          <p:cNvSpPr txBox="1"/>
          <p:nvPr>
            <p:ph idx="5" type="subTitle"/>
          </p:nvPr>
        </p:nvSpPr>
        <p:spPr>
          <a:xfrm>
            <a:off x="292400" y="4112582"/>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79" name="Google Shape;79;p17"/>
          <p:cNvSpPr txBox="1"/>
          <p:nvPr>
            <p:ph idx="6" type="subTitle"/>
          </p:nvPr>
        </p:nvSpPr>
        <p:spPr>
          <a:xfrm>
            <a:off x="292400" y="5155676"/>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0" name="Google Shape;80;p17"/>
          <p:cNvSpPr txBox="1"/>
          <p:nvPr>
            <p:ph idx="7" type="subTitle"/>
          </p:nvPr>
        </p:nvSpPr>
        <p:spPr>
          <a:xfrm>
            <a:off x="292400" y="6198769"/>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1" name="Google Shape;81;p17"/>
          <p:cNvSpPr txBox="1"/>
          <p:nvPr>
            <p:ph idx="8" type="subTitle"/>
          </p:nvPr>
        </p:nvSpPr>
        <p:spPr>
          <a:xfrm>
            <a:off x="292400" y="7241862"/>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2" name="Google Shape;82;p17"/>
          <p:cNvSpPr txBox="1"/>
          <p:nvPr>
            <p:ph idx="9" type="subTitle"/>
          </p:nvPr>
        </p:nvSpPr>
        <p:spPr>
          <a:xfrm>
            <a:off x="292400" y="8284956"/>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cxnSp>
        <p:nvCxnSpPr>
          <p:cNvPr id="83" name="Google Shape;83;p17"/>
          <p:cNvCxnSpPr/>
          <p:nvPr/>
        </p:nvCxnSpPr>
        <p:spPr>
          <a:xfrm>
            <a:off x="1556823" y="4444929"/>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4" name="Google Shape;84;p17"/>
          <p:cNvCxnSpPr/>
          <p:nvPr/>
        </p:nvCxnSpPr>
        <p:spPr>
          <a:xfrm>
            <a:off x="1556823" y="5488022"/>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5" name="Google Shape;85;p17"/>
          <p:cNvCxnSpPr/>
          <p:nvPr/>
        </p:nvCxnSpPr>
        <p:spPr>
          <a:xfrm>
            <a:off x="1556823" y="6531116"/>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6" name="Google Shape;86;p17"/>
          <p:cNvCxnSpPr/>
          <p:nvPr/>
        </p:nvCxnSpPr>
        <p:spPr>
          <a:xfrm>
            <a:off x="1556823" y="7574209"/>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7" name="Google Shape;87;p17"/>
          <p:cNvCxnSpPr/>
          <p:nvPr/>
        </p:nvCxnSpPr>
        <p:spPr>
          <a:xfrm>
            <a:off x="1556823" y="8617302"/>
            <a:ext cx="5751300" cy="0"/>
          </a:xfrm>
          <a:prstGeom prst="straightConnector1">
            <a:avLst/>
          </a:prstGeom>
          <a:noFill/>
          <a:ln cap="flat" cmpd="sng" w="19050">
            <a:solidFill>
              <a:schemeClr val="accent1"/>
            </a:solidFill>
            <a:prstDash val="solid"/>
            <a:round/>
            <a:headEnd len="med" w="med" type="none"/>
            <a:tailEnd len="med" w="med" type="none"/>
          </a:ln>
        </p:spPr>
      </p:cxnSp>
      <p:sp>
        <p:nvSpPr>
          <p:cNvPr id="88" name="Google Shape;88;p1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9">
    <p:spTree>
      <p:nvGrpSpPr>
        <p:cNvPr id="89" name="Shape 89"/>
        <p:cNvGrpSpPr/>
        <p:nvPr/>
      </p:nvGrpSpPr>
      <p:grpSpPr>
        <a:xfrm>
          <a:off x="0" y="0"/>
          <a:ext cx="0" cy="0"/>
          <a:chOff x="0" y="0"/>
          <a:chExt cx="0" cy="0"/>
        </a:xfrm>
      </p:grpSpPr>
      <p:sp>
        <p:nvSpPr>
          <p:cNvPr id="90" name="Google Shape;90;p18"/>
          <p:cNvSpPr txBox="1"/>
          <p:nvPr>
            <p:ph idx="1" type="subTitle"/>
          </p:nvPr>
        </p:nvSpPr>
        <p:spPr>
          <a:xfrm>
            <a:off x="3645947" y="59605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1" name="Google Shape;91;p18"/>
          <p:cNvSpPr txBox="1"/>
          <p:nvPr>
            <p:ph idx="2" type="subTitle"/>
          </p:nvPr>
        </p:nvSpPr>
        <p:spPr>
          <a:xfrm>
            <a:off x="3645947" y="1862667"/>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2" name="Google Shape;92;p18"/>
          <p:cNvSpPr txBox="1"/>
          <p:nvPr>
            <p:ph idx="3" type="subTitle"/>
          </p:nvPr>
        </p:nvSpPr>
        <p:spPr>
          <a:xfrm>
            <a:off x="3645947" y="3129280"/>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3" name="Google Shape;93;p18"/>
          <p:cNvSpPr txBox="1"/>
          <p:nvPr>
            <p:ph idx="4" type="subTitle"/>
          </p:nvPr>
        </p:nvSpPr>
        <p:spPr>
          <a:xfrm>
            <a:off x="3645947" y="439589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4" name="Google Shape;94;p18"/>
          <p:cNvSpPr txBox="1"/>
          <p:nvPr>
            <p:ph idx="5" type="subTitle"/>
          </p:nvPr>
        </p:nvSpPr>
        <p:spPr>
          <a:xfrm>
            <a:off x="3645947" y="5662507"/>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5" name="Google Shape;95;p18"/>
          <p:cNvSpPr txBox="1"/>
          <p:nvPr>
            <p:ph idx="6" type="subTitle"/>
          </p:nvPr>
        </p:nvSpPr>
        <p:spPr>
          <a:xfrm>
            <a:off x="3064038" y="59605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6" name="Google Shape;96;p18"/>
          <p:cNvSpPr txBox="1"/>
          <p:nvPr>
            <p:ph idx="7" type="subTitle"/>
          </p:nvPr>
        </p:nvSpPr>
        <p:spPr>
          <a:xfrm>
            <a:off x="3064038" y="1862667"/>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7" name="Google Shape;97;p18"/>
          <p:cNvSpPr txBox="1"/>
          <p:nvPr>
            <p:ph idx="8" type="subTitle"/>
          </p:nvPr>
        </p:nvSpPr>
        <p:spPr>
          <a:xfrm>
            <a:off x="3064038" y="3129280"/>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8" name="Google Shape;98;p18"/>
          <p:cNvSpPr txBox="1"/>
          <p:nvPr>
            <p:ph idx="9" type="subTitle"/>
          </p:nvPr>
        </p:nvSpPr>
        <p:spPr>
          <a:xfrm>
            <a:off x="3064038" y="439589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9" name="Google Shape;99;p18"/>
          <p:cNvSpPr txBox="1"/>
          <p:nvPr>
            <p:ph idx="13" type="subTitle"/>
          </p:nvPr>
        </p:nvSpPr>
        <p:spPr>
          <a:xfrm>
            <a:off x="3064038" y="5662507"/>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0" name="Google Shape;100;p18"/>
          <p:cNvSpPr txBox="1"/>
          <p:nvPr>
            <p:ph type="title"/>
          </p:nvPr>
        </p:nvSpPr>
        <p:spPr>
          <a:xfrm>
            <a:off x="215900" y="528342"/>
            <a:ext cx="2653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01" name="Google Shape;101;p18"/>
          <p:cNvSpPr txBox="1"/>
          <p:nvPr>
            <p:ph idx="14" type="subTitle"/>
          </p:nvPr>
        </p:nvSpPr>
        <p:spPr>
          <a:xfrm>
            <a:off x="3645947" y="6929120"/>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2" name="Google Shape;102;p18"/>
          <p:cNvSpPr txBox="1"/>
          <p:nvPr>
            <p:ph idx="15" type="subTitle"/>
          </p:nvPr>
        </p:nvSpPr>
        <p:spPr>
          <a:xfrm>
            <a:off x="3064038" y="6929120"/>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3" name="Google Shape;103;p18"/>
          <p:cNvSpPr txBox="1"/>
          <p:nvPr>
            <p:ph idx="16" type="subTitle"/>
          </p:nvPr>
        </p:nvSpPr>
        <p:spPr>
          <a:xfrm>
            <a:off x="3645947" y="819573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4" name="Google Shape;104;p18"/>
          <p:cNvSpPr txBox="1"/>
          <p:nvPr>
            <p:ph idx="17" type="subTitle"/>
          </p:nvPr>
        </p:nvSpPr>
        <p:spPr>
          <a:xfrm>
            <a:off x="3064038" y="819573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5" name="Google Shape;105;p1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V2">
  <p:cSld name="CUSTOM_17">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215900" y="528342"/>
            <a:ext cx="3667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09" name="Google Shape;109;p19"/>
          <p:cNvSpPr txBox="1"/>
          <p:nvPr>
            <p:ph idx="2" type="title"/>
          </p:nvPr>
        </p:nvSpPr>
        <p:spPr>
          <a:xfrm>
            <a:off x="3883501" y="528342"/>
            <a:ext cx="35142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0" name="Google Shape;110;p19"/>
          <p:cNvSpPr txBox="1"/>
          <p:nvPr>
            <p:ph idx="3" type="title"/>
          </p:nvPr>
        </p:nvSpPr>
        <p:spPr>
          <a:xfrm>
            <a:off x="215900" y="2801676"/>
            <a:ext cx="40962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1" name="Google Shape;111;p19"/>
          <p:cNvSpPr txBox="1"/>
          <p:nvPr>
            <p:ph idx="4" type="title"/>
          </p:nvPr>
        </p:nvSpPr>
        <p:spPr>
          <a:xfrm>
            <a:off x="4507869" y="2801676"/>
            <a:ext cx="28896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2" name="Google Shape;112;p19"/>
          <p:cNvSpPr txBox="1"/>
          <p:nvPr>
            <p:ph idx="5" type="title"/>
          </p:nvPr>
        </p:nvSpPr>
        <p:spPr>
          <a:xfrm>
            <a:off x="215900" y="5379049"/>
            <a:ext cx="50895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6">
    <p:bg>
      <p:bgPr>
        <a:solidFill>
          <a:schemeClr val="accent2"/>
        </a:solidFill>
      </p:bgPr>
    </p:bg>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406576"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5" name="Google Shape;115;p20"/>
          <p:cNvSpPr txBox="1"/>
          <p:nvPr>
            <p:ph idx="2" type="subTitle"/>
          </p:nvPr>
        </p:nvSpPr>
        <p:spPr>
          <a:xfrm>
            <a:off x="2193043"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6" name="Google Shape;116;p20"/>
          <p:cNvSpPr txBox="1"/>
          <p:nvPr>
            <p:ph idx="3" type="subTitle"/>
          </p:nvPr>
        </p:nvSpPr>
        <p:spPr>
          <a:xfrm>
            <a:off x="4037054"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7" name="Google Shape;117;p20"/>
          <p:cNvSpPr txBox="1"/>
          <p:nvPr>
            <p:ph idx="4" type="subTitle"/>
          </p:nvPr>
        </p:nvSpPr>
        <p:spPr>
          <a:xfrm>
            <a:off x="5860134"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8" name="Google Shape;118;p20"/>
          <p:cNvSpPr txBox="1"/>
          <p:nvPr>
            <p:ph type="title"/>
          </p:nvPr>
        </p:nvSpPr>
        <p:spPr>
          <a:xfrm>
            <a:off x="215900" y="528342"/>
            <a:ext cx="7252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19" name="Google Shape;119;p20"/>
          <p:cNvSpPr txBox="1"/>
          <p:nvPr>
            <p:ph idx="5" type="subTitle"/>
          </p:nvPr>
        </p:nvSpPr>
        <p:spPr>
          <a:xfrm>
            <a:off x="305065"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0" name="Google Shape;120;p20"/>
          <p:cNvSpPr txBox="1"/>
          <p:nvPr>
            <p:ph idx="6" type="body"/>
          </p:nvPr>
        </p:nvSpPr>
        <p:spPr>
          <a:xfrm>
            <a:off x="291677" y="5493547"/>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1" name="Google Shape;121;p20"/>
          <p:cNvSpPr txBox="1"/>
          <p:nvPr>
            <p:ph idx="7" type="subTitle"/>
          </p:nvPr>
        </p:nvSpPr>
        <p:spPr>
          <a:xfrm>
            <a:off x="2117786"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2" name="Google Shape;122;p20"/>
          <p:cNvSpPr txBox="1"/>
          <p:nvPr>
            <p:ph idx="8" type="body"/>
          </p:nvPr>
        </p:nvSpPr>
        <p:spPr>
          <a:xfrm>
            <a:off x="2117786"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3" name="Google Shape;123;p20"/>
          <p:cNvSpPr txBox="1"/>
          <p:nvPr>
            <p:ph idx="9" type="subTitle"/>
          </p:nvPr>
        </p:nvSpPr>
        <p:spPr>
          <a:xfrm>
            <a:off x="3935543"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4" name="Google Shape;124;p20"/>
          <p:cNvSpPr txBox="1"/>
          <p:nvPr>
            <p:ph idx="13" type="body"/>
          </p:nvPr>
        </p:nvSpPr>
        <p:spPr>
          <a:xfrm>
            <a:off x="3935543"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5" name="Google Shape;125;p20"/>
          <p:cNvSpPr txBox="1"/>
          <p:nvPr>
            <p:ph idx="14" type="subTitle"/>
          </p:nvPr>
        </p:nvSpPr>
        <p:spPr>
          <a:xfrm>
            <a:off x="5758623"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6" name="Google Shape;126;p20"/>
          <p:cNvSpPr txBox="1"/>
          <p:nvPr>
            <p:ph idx="15" type="body"/>
          </p:nvPr>
        </p:nvSpPr>
        <p:spPr>
          <a:xfrm>
            <a:off x="5758623"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7" name="Google Shape;127;p2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ph type="title"/>
          </p:nvPr>
        </p:nvSpPr>
        <p:spPr>
          <a:xfrm>
            <a:off x="16447" y="2274507"/>
            <a:ext cx="7739400" cy="4242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7000"/>
              <a:buFont typeface="IBM Plex Sans Light"/>
              <a:buNone/>
              <a:defRPr sz="7000">
                <a:solidFill>
                  <a:schemeClr val="lt1"/>
                </a:solidFill>
              </a:defRPr>
            </a:lvl1pPr>
            <a:lvl2pPr lvl="1">
              <a:spcBef>
                <a:spcPts val="0"/>
              </a:spcBef>
              <a:spcAft>
                <a:spcPts val="0"/>
              </a:spcAft>
              <a:buClr>
                <a:schemeClr val="lt1"/>
              </a:buClr>
              <a:buSzPts val="7000"/>
              <a:buFont typeface="IBM Plex Sans Light"/>
              <a:buNone/>
              <a:defRPr sz="7000">
                <a:solidFill>
                  <a:schemeClr val="lt1"/>
                </a:solidFill>
              </a:defRPr>
            </a:lvl2pPr>
            <a:lvl3pPr lvl="2">
              <a:spcBef>
                <a:spcPts val="0"/>
              </a:spcBef>
              <a:spcAft>
                <a:spcPts val="0"/>
              </a:spcAft>
              <a:buClr>
                <a:schemeClr val="lt1"/>
              </a:buClr>
              <a:buSzPts val="7000"/>
              <a:buFont typeface="IBM Plex Sans Light"/>
              <a:buNone/>
              <a:defRPr sz="7000">
                <a:solidFill>
                  <a:schemeClr val="lt1"/>
                </a:solidFill>
              </a:defRPr>
            </a:lvl3pPr>
            <a:lvl4pPr lvl="3">
              <a:spcBef>
                <a:spcPts val="0"/>
              </a:spcBef>
              <a:spcAft>
                <a:spcPts val="0"/>
              </a:spcAft>
              <a:buClr>
                <a:schemeClr val="lt1"/>
              </a:buClr>
              <a:buSzPts val="7000"/>
              <a:buFont typeface="IBM Plex Sans Light"/>
              <a:buNone/>
              <a:defRPr sz="7000">
                <a:solidFill>
                  <a:schemeClr val="lt1"/>
                </a:solidFill>
              </a:defRPr>
            </a:lvl4pPr>
            <a:lvl5pPr lvl="4">
              <a:spcBef>
                <a:spcPts val="0"/>
              </a:spcBef>
              <a:spcAft>
                <a:spcPts val="0"/>
              </a:spcAft>
              <a:buClr>
                <a:schemeClr val="lt1"/>
              </a:buClr>
              <a:buSzPts val="7000"/>
              <a:buFont typeface="IBM Plex Sans Light"/>
              <a:buNone/>
              <a:defRPr sz="7000">
                <a:solidFill>
                  <a:schemeClr val="lt1"/>
                </a:solidFill>
              </a:defRPr>
            </a:lvl5pPr>
            <a:lvl6pPr lvl="5">
              <a:spcBef>
                <a:spcPts val="0"/>
              </a:spcBef>
              <a:spcAft>
                <a:spcPts val="0"/>
              </a:spcAft>
              <a:buClr>
                <a:schemeClr val="lt1"/>
              </a:buClr>
              <a:buSzPts val="7000"/>
              <a:buFont typeface="IBM Plex Sans Light"/>
              <a:buNone/>
              <a:defRPr sz="7000">
                <a:solidFill>
                  <a:schemeClr val="lt1"/>
                </a:solidFill>
              </a:defRPr>
            </a:lvl6pPr>
            <a:lvl7pPr lvl="6">
              <a:spcBef>
                <a:spcPts val="0"/>
              </a:spcBef>
              <a:spcAft>
                <a:spcPts val="0"/>
              </a:spcAft>
              <a:buClr>
                <a:schemeClr val="lt1"/>
              </a:buClr>
              <a:buSzPts val="7000"/>
              <a:buFont typeface="IBM Plex Sans Light"/>
              <a:buNone/>
              <a:defRPr sz="7000">
                <a:solidFill>
                  <a:schemeClr val="lt1"/>
                </a:solidFill>
              </a:defRPr>
            </a:lvl7pPr>
            <a:lvl8pPr lvl="7">
              <a:spcBef>
                <a:spcPts val="0"/>
              </a:spcBef>
              <a:spcAft>
                <a:spcPts val="0"/>
              </a:spcAft>
              <a:buClr>
                <a:schemeClr val="lt1"/>
              </a:buClr>
              <a:buSzPts val="7000"/>
              <a:buFont typeface="IBM Plex Sans Light"/>
              <a:buNone/>
              <a:defRPr sz="7000">
                <a:solidFill>
                  <a:schemeClr val="lt1"/>
                </a:solidFill>
              </a:defRPr>
            </a:lvl8pPr>
            <a:lvl9pPr lvl="8">
              <a:spcBef>
                <a:spcPts val="0"/>
              </a:spcBef>
              <a:spcAft>
                <a:spcPts val="0"/>
              </a:spcAft>
              <a:buClr>
                <a:schemeClr val="lt1"/>
              </a:buClr>
              <a:buSzPts val="7000"/>
              <a:buFont typeface="IBM Plex Sans Light"/>
              <a:buNone/>
              <a:defRPr sz="7000">
                <a:solidFill>
                  <a:schemeClr val="lt1"/>
                </a:solidFill>
              </a:defRPr>
            </a:lvl9pPr>
          </a:lstStyle>
          <a:p/>
        </p:txBody>
      </p:sp>
      <p:sp>
        <p:nvSpPr>
          <p:cNvPr id="131" name="Google Shape;131;p21"/>
          <p:cNvSpPr txBox="1"/>
          <p:nvPr>
            <p:ph idx="1" type="subTitle"/>
          </p:nvPr>
        </p:nvSpPr>
        <p:spPr>
          <a:xfrm>
            <a:off x="0" y="6517280"/>
            <a:ext cx="7772400" cy="1266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None/>
              <a:defRPr sz="1600">
                <a:solidFill>
                  <a:schemeClr val="dk2"/>
                </a:solidFill>
              </a:defRPr>
            </a:lvl2pPr>
            <a:lvl3pPr lvl="2" algn="ctr">
              <a:spcBef>
                <a:spcPts val="0"/>
              </a:spcBef>
              <a:spcAft>
                <a:spcPts val="0"/>
              </a:spcAft>
              <a:buClr>
                <a:schemeClr val="dk2"/>
              </a:buClr>
              <a:buSzPts val="1600"/>
              <a:buNone/>
              <a:defRPr sz="1600">
                <a:solidFill>
                  <a:schemeClr val="dk2"/>
                </a:solidFill>
              </a:defRPr>
            </a:lvl3pPr>
            <a:lvl4pPr lvl="3" algn="ctr">
              <a:spcBef>
                <a:spcPts val="0"/>
              </a:spcBef>
              <a:spcAft>
                <a:spcPts val="0"/>
              </a:spcAft>
              <a:buClr>
                <a:schemeClr val="dk2"/>
              </a:buClr>
              <a:buSzPts val="1600"/>
              <a:buNone/>
              <a:defRPr sz="1600">
                <a:solidFill>
                  <a:schemeClr val="dk2"/>
                </a:solidFill>
              </a:defRPr>
            </a:lvl4pPr>
            <a:lvl5pPr lvl="4" algn="ctr">
              <a:spcBef>
                <a:spcPts val="0"/>
              </a:spcBef>
              <a:spcAft>
                <a:spcPts val="0"/>
              </a:spcAft>
              <a:buClr>
                <a:schemeClr val="dk2"/>
              </a:buClr>
              <a:buSzPts val="1600"/>
              <a:buNone/>
              <a:defRPr sz="1600">
                <a:solidFill>
                  <a:schemeClr val="dk2"/>
                </a:solidFill>
              </a:defRPr>
            </a:lvl5pPr>
            <a:lvl6pPr lvl="5" algn="ctr">
              <a:spcBef>
                <a:spcPts val="0"/>
              </a:spcBef>
              <a:spcAft>
                <a:spcPts val="0"/>
              </a:spcAft>
              <a:buClr>
                <a:schemeClr val="dk2"/>
              </a:buClr>
              <a:buSzPts val="1600"/>
              <a:buNone/>
              <a:defRPr sz="1600">
                <a:solidFill>
                  <a:schemeClr val="dk2"/>
                </a:solidFill>
              </a:defRPr>
            </a:lvl6pPr>
            <a:lvl7pPr lvl="6" algn="ctr">
              <a:spcBef>
                <a:spcPts val="0"/>
              </a:spcBef>
              <a:spcAft>
                <a:spcPts val="0"/>
              </a:spcAft>
              <a:buClr>
                <a:schemeClr val="dk2"/>
              </a:buClr>
              <a:buSzPts val="1600"/>
              <a:buNone/>
              <a:defRPr sz="1600">
                <a:solidFill>
                  <a:schemeClr val="dk2"/>
                </a:solidFill>
              </a:defRPr>
            </a:lvl7pPr>
            <a:lvl8pPr lvl="7" algn="ctr">
              <a:spcBef>
                <a:spcPts val="0"/>
              </a:spcBef>
              <a:spcAft>
                <a:spcPts val="0"/>
              </a:spcAft>
              <a:buClr>
                <a:schemeClr val="dk2"/>
              </a:buClr>
              <a:buSzPts val="1600"/>
              <a:buNone/>
              <a:defRPr sz="1600">
                <a:solidFill>
                  <a:schemeClr val="dk2"/>
                </a:solidFill>
              </a:defRPr>
            </a:lvl8pPr>
            <a:lvl9pPr lvl="8" algn="ctr">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Reviews">
  <p:cSld name="CUSTOM_16">
    <p:bg>
      <p:bgPr>
        <a:solidFill>
          <a:schemeClr val="dk1"/>
        </a:solidFill>
      </p:bgPr>
    </p:bg>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p:nvPr>
            <p:ph idx="2" type="pic"/>
          </p:nvPr>
        </p:nvSpPr>
        <p:spPr>
          <a:xfrm>
            <a:off x="615783" y="1393676"/>
            <a:ext cx="2270400" cy="3195600"/>
          </a:xfrm>
          <a:prstGeom prst="roundRect">
            <a:avLst>
              <a:gd fmla="val 50000" name="adj"/>
            </a:avLst>
          </a:prstGeom>
          <a:noFill/>
          <a:ln>
            <a:noFill/>
          </a:ln>
        </p:spPr>
      </p:sp>
      <p:sp>
        <p:nvSpPr>
          <p:cNvPr id="135" name="Google Shape;135;p22"/>
          <p:cNvSpPr txBox="1"/>
          <p:nvPr>
            <p:ph type="title"/>
          </p:nvPr>
        </p:nvSpPr>
        <p:spPr>
          <a:xfrm>
            <a:off x="3151503" y="1393676"/>
            <a:ext cx="4104900" cy="2749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6" name="Google Shape;136;p22"/>
          <p:cNvSpPr txBox="1"/>
          <p:nvPr>
            <p:ph idx="1" type="subTitle"/>
          </p:nvPr>
        </p:nvSpPr>
        <p:spPr>
          <a:xfrm>
            <a:off x="3151503" y="3667498"/>
            <a:ext cx="4104900" cy="921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37" name="Google Shape;137;p22"/>
          <p:cNvSpPr/>
          <p:nvPr>
            <p:ph idx="3" type="pic"/>
          </p:nvPr>
        </p:nvSpPr>
        <p:spPr>
          <a:xfrm>
            <a:off x="615783" y="5460253"/>
            <a:ext cx="2270400" cy="3195600"/>
          </a:xfrm>
          <a:prstGeom prst="roundRect">
            <a:avLst>
              <a:gd fmla="val 50000" name="adj"/>
            </a:avLst>
          </a:prstGeom>
          <a:noFill/>
          <a:ln>
            <a:noFill/>
          </a:ln>
        </p:spPr>
      </p:sp>
      <p:sp>
        <p:nvSpPr>
          <p:cNvPr id="138" name="Google Shape;138;p22"/>
          <p:cNvSpPr txBox="1"/>
          <p:nvPr>
            <p:ph idx="4" type="title"/>
          </p:nvPr>
        </p:nvSpPr>
        <p:spPr>
          <a:xfrm>
            <a:off x="3151503" y="5460253"/>
            <a:ext cx="4104900" cy="2749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9" name="Google Shape;139;p22"/>
          <p:cNvSpPr txBox="1"/>
          <p:nvPr>
            <p:ph idx="5" type="subTitle"/>
          </p:nvPr>
        </p:nvSpPr>
        <p:spPr>
          <a:xfrm>
            <a:off x="3151503" y="7734076"/>
            <a:ext cx="4104900" cy="921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40" name="Google Shape;140;p22"/>
          <p:cNvSpPr txBox="1"/>
          <p:nvPr>
            <p:ph idx="6"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15">
    <p:bg>
      <p:bgPr>
        <a:solidFill>
          <a:schemeClr val="lt2"/>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797810" y="3892533"/>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3" name="Google Shape;143;p2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24">
    <p:bg>
      <p:bgPr>
        <a:solidFill>
          <a:schemeClr val="lt2"/>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6" name="Google Shape;146;p24"/>
          <p:cNvSpPr txBox="1"/>
          <p:nvPr>
            <p:ph idx="1" type="subTitle"/>
          </p:nvPr>
        </p:nvSpPr>
        <p:spPr>
          <a:xfrm>
            <a:off x="1186430" y="7351520"/>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147" name="Google Shape;147;p24"/>
          <p:cNvSpPr txBox="1"/>
          <p:nvPr>
            <p:ph idx="2" type="body"/>
          </p:nvPr>
        </p:nvSpPr>
        <p:spPr>
          <a:xfrm>
            <a:off x="1186430" y="7879080"/>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148" name="Google Shape;148;p2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s/Solutions">
  <p:cSld name="CUSTOM_3">
    <p:bg>
      <p:bgPr>
        <a:solidFill>
          <a:schemeClr val="accent2"/>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51" name="Google Shape;151;p25"/>
          <p:cNvSpPr txBox="1"/>
          <p:nvPr>
            <p:ph idx="1" type="subTitle"/>
          </p:nvPr>
        </p:nvSpPr>
        <p:spPr>
          <a:xfrm>
            <a:off x="1031624" y="2703604"/>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2" name="Google Shape;152;p25"/>
          <p:cNvSpPr txBox="1"/>
          <p:nvPr>
            <p:ph idx="2" type="body"/>
          </p:nvPr>
        </p:nvSpPr>
        <p:spPr>
          <a:xfrm>
            <a:off x="1030455" y="3231164"/>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3" name="Google Shape;153;p25"/>
          <p:cNvSpPr txBox="1"/>
          <p:nvPr>
            <p:ph idx="3" type="subTitle"/>
          </p:nvPr>
        </p:nvSpPr>
        <p:spPr>
          <a:xfrm>
            <a:off x="5182195" y="2703604"/>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4" name="Google Shape;154;p25"/>
          <p:cNvSpPr txBox="1"/>
          <p:nvPr>
            <p:ph idx="4" type="body"/>
          </p:nvPr>
        </p:nvSpPr>
        <p:spPr>
          <a:xfrm>
            <a:off x="5181026" y="3231164"/>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5" name="Google Shape;155;p25"/>
          <p:cNvSpPr txBox="1"/>
          <p:nvPr>
            <p:ph idx="5" type="subTitle"/>
          </p:nvPr>
        </p:nvSpPr>
        <p:spPr>
          <a:xfrm>
            <a:off x="1031624" y="5004707"/>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6" name="Google Shape;156;p25"/>
          <p:cNvSpPr txBox="1"/>
          <p:nvPr>
            <p:ph idx="6" type="body"/>
          </p:nvPr>
        </p:nvSpPr>
        <p:spPr>
          <a:xfrm>
            <a:off x="1030455" y="5532267"/>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7" name="Google Shape;157;p25"/>
          <p:cNvSpPr txBox="1"/>
          <p:nvPr>
            <p:ph idx="7" type="subTitle"/>
          </p:nvPr>
        </p:nvSpPr>
        <p:spPr>
          <a:xfrm>
            <a:off x="5182196" y="5004707"/>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8" name="Google Shape;158;p25"/>
          <p:cNvSpPr txBox="1"/>
          <p:nvPr>
            <p:ph idx="8" type="body"/>
          </p:nvPr>
        </p:nvSpPr>
        <p:spPr>
          <a:xfrm>
            <a:off x="5181026" y="5532267"/>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9" name="Google Shape;159;p25"/>
          <p:cNvSpPr txBox="1"/>
          <p:nvPr>
            <p:ph idx="9" type="subTitle"/>
          </p:nvPr>
        </p:nvSpPr>
        <p:spPr>
          <a:xfrm>
            <a:off x="1031624" y="7136604"/>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60" name="Google Shape;160;p25"/>
          <p:cNvSpPr txBox="1"/>
          <p:nvPr>
            <p:ph idx="13" type="body"/>
          </p:nvPr>
        </p:nvSpPr>
        <p:spPr>
          <a:xfrm>
            <a:off x="1030455" y="7664164"/>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1" name="Google Shape;161;p25"/>
          <p:cNvSpPr txBox="1"/>
          <p:nvPr>
            <p:ph idx="14" type="subTitle"/>
          </p:nvPr>
        </p:nvSpPr>
        <p:spPr>
          <a:xfrm>
            <a:off x="5182196" y="7136604"/>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62" name="Google Shape;162;p25"/>
          <p:cNvSpPr txBox="1"/>
          <p:nvPr>
            <p:ph idx="15" type="body"/>
          </p:nvPr>
        </p:nvSpPr>
        <p:spPr>
          <a:xfrm>
            <a:off x="5181026" y="7664164"/>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3" name="Google Shape;163;p2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27">
    <p:spTree>
      <p:nvGrpSpPr>
        <p:cNvPr id="164" name="Shape 164"/>
        <p:cNvGrpSpPr/>
        <p:nvPr/>
      </p:nvGrpSpPr>
      <p:grpSpPr>
        <a:xfrm>
          <a:off x="0" y="0"/>
          <a:ext cx="0" cy="0"/>
          <a:chOff x="0" y="0"/>
          <a:chExt cx="0" cy="0"/>
        </a:xfrm>
      </p:grpSpPr>
      <p:sp>
        <p:nvSpPr>
          <p:cNvPr id="165" name="Google Shape;165;p26"/>
          <p:cNvSpPr txBox="1"/>
          <p:nvPr>
            <p:ph idx="1" type="body"/>
          </p:nvPr>
        </p:nvSpPr>
        <p:spPr>
          <a:xfrm>
            <a:off x="280670" y="910824"/>
            <a:ext cx="3113100" cy="330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Font typeface="IBM Plex Sans"/>
              <a:buChar char="●"/>
              <a:defRPr sz="1400">
                <a:solidFill>
                  <a:schemeClr val="lt2"/>
                </a:solidFill>
              </a:defRPr>
            </a:lvl1pPr>
            <a:lvl2pPr indent="-317500" lvl="1" marL="914400">
              <a:spcBef>
                <a:spcPts val="0"/>
              </a:spcBef>
              <a:spcAft>
                <a:spcPts val="0"/>
              </a:spcAft>
              <a:buClr>
                <a:schemeClr val="lt2"/>
              </a:buClr>
              <a:buSzPts val="1400"/>
              <a:buFont typeface="IBM Plex Sans"/>
              <a:buChar char="○"/>
              <a:defRPr sz="1400">
                <a:solidFill>
                  <a:schemeClr val="lt2"/>
                </a:solidFill>
              </a:defRPr>
            </a:lvl2pPr>
            <a:lvl3pPr indent="-317500" lvl="2" marL="1371600">
              <a:spcBef>
                <a:spcPts val="0"/>
              </a:spcBef>
              <a:spcAft>
                <a:spcPts val="0"/>
              </a:spcAft>
              <a:buClr>
                <a:schemeClr val="lt2"/>
              </a:buClr>
              <a:buSzPts val="1400"/>
              <a:buFont typeface="IBM Plex Sans"/>
              <a:buChar char="■"/>
              <a:defRPr sz="1400">
                <a:solidFill>
                  <a:schemeClr val="lt2"/>
                </a:solidFill>
              </a:defRPr>
            </a:lvl3pPr>
            <a:lvl4pPr indent="-317500" lvl="3" marL="1828800">
              <a:spcBef>
                <a:spcPts val="0"/>
              </a:spcBef>
              <a:spcAft>
                <a:spcPts val="0"/>
              </a:spcAft>
              <a:buClr>
                <a:schemeClr val="lt2"/>
              </a:buClr>
              <a:buSzPts val="1400"/>
              <a:buFont typeface="IBM Plex Sans"/>
              <a:buChar char="●"/>
              <a:defRPr sz="1400">
                <a:solidFill>
                  <a:schemeClr val="lt2"/>
                </a:solidFill>
              </a:defRPr>
            </a:lvl4pPr>
            <a:lvl5pPr indent="-317500" lvl="4" marL="2286000">
              <a:spcBef>
                <a:spcPts val="0"/>
              </a:spcBef>
              <a:spcAft>
                <a:spcPts val="0"/>
              </a:spcAft>
              <a:buClr>
                <a:schemeClr val="lt2"/>
              </a:buClr>
              <a:buSzPts val="1400"/>
              <a:buFont typeface="IBM Plex Sans"/>
              <a:buChar char="○"/>
              <a:defRPr sz="1400">
                <a:solidFill>
                  <a:schemeClr val="lt2"/>
                </a:solidFill>
              </a:defRPr>
            </a:lvl5pPr>
            <a:lvl6pPr indent="-317500" lvl="5" marL="2743200">
              <a:spcBef>
                <a:spcPts val="0"/>
              </a:spcBef>
              <a:spcAft>
                <a:spcPts val="0"/>
              </a:spcAft>
              <a:buClr>
                <a:schemeClr val="lt2"/>
              </a:buClr>
              <a:buSzPts val="1400"/>
              <a:buFont typeface="IBM Plex Sans"/>
              <a:buChar char="■"/>
              <a:defRPr sz="1400">
                <a:solidFill>
                  <a:schemeClr val="lt2"/>
                </a:solidFill>
              </a:defRPr>
            </a:lvl6pPr>
            <a:lvl7pPr indent="-317500" lvl="6" marL="3200400">
              <a:spcBef>
                <a:spcPts val="0"/>
              </a:spcBef>
              <a:spcAft>
                <a:spcPts val="0"/>
              </a:spcAft>
              <a:buClr>
                <a:schemeClr val="lt2"/>
              </a:buClr>
              <a:buSzPts val="1400"/>
              <a:buFont typeface="IBM Plex Sans"/>
              <a:buChar char="●"/>
              <a:defRPr sz="1400">
                <a:solidFill>
                  <a:schemeClr val="lt2"/>
                </a:solidFill>
              </a:defRPr>
            </a:lvl7pPr>
            <a:lvl8pPr indent="-317500" lvl="7" marL="3657600">
              <a:spcBef>
                <a:spcPts val="0"/>
              </a:spcBef>
              <a:spcAft>
                <a:spcPts val="0"/>
              </a:spcAft>
              <a:buClr>
                <a:schemeClr val="lt2"/>
              </a:buClr>
              <a:buSzPts val="1400"/>
              <a:buFont typeface="IBM Plex Sans"/>
              <a:buChar char="○"/>
              <a:defRPr sz="1400">
                <a:solidFill>
                  <a:schemeClr val="lt2"/>
                </a:solidFill>
              </a:defRPr>
            </a:lvl8pPr>
            <a:lvl9pPr indent="-317500" lvl="8" marL="4114800">
              <a:spcBef>
                <a:spcPts val="0"/>
              </a:spcBef>
              <a:spcAft>
                <a:spcPts val="0"/>
              </a:spcAft>
              <a:buClr>
                <a:schemeClr val="lt2"/>
              </a:buClr>
              <a:buSzPts val="1400"/>
              <a:buFont typeface="IBM Plex Sans"/>
              <a:buChar char="■"/>
              <a:defRPr sz="1400">
                <a:solidFill>
                  <a:schemeClr val="lt2"/>
                </a:solidFill>
              </a:defRPr>
            </a:lvl9pPr>
          </a:lstStyle>
          <a:p/>
        </p:txBody>
      </p:sp>
      <p:sp>
        <p:nvSpPr>
          <p:cNvPr id="166" name="Google Shape;166;p26"/>
          <p:cNvSpPr txBox="1"/>
          <p:nvPr>
            <p:ph idx="2" type="body"/>
          </p:nvPr>
        </p:nvSpPr>
        <p:spPr>
          <a:xfrm>
            <a:off x="280670" y="6575629"/>
            <a:ext cx="3113100" cy="2571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IBM Plex Sans"/>
              <a:buChar char="●"/>
              <a:defRPr>
                <a:solidFill>
                  <a:schemeClr val="accent1"/>
                </a:solidFill>
              </a:defRPr>
            </a:lvl1pPr>
            <a:lvl2pPr indent="-304800" lvl="1" marL="914400">
              <a:spcBef>
                <a:spcPts val="0"/>
              </a:spcBef>
              <a:spcAft>
                <a:spcPts val="0"/>
              </a:spcAft>
              <a:buClr>
                <a:schemeClr val="accent1"/>
              </a:buClr>
              <a:buSzPts val="1200"/>
              <a:buFont typeface="IBM Plex Sans"/>
              <a:buChar char="○"/>
              <a:defRPr>
                <a:solidFill>
                  <a:schemeClr val="accent1"/>
                </a:solidFill>
              </a:defRPr>
            </a:lvl2pPr>
            <a:lvl3pPr indent="-304800" lvl="2" marL="1371600">
              <a:spcBef>
                <a:spcPts val="0"/>
              </a:spcBef>
              <a:spcAft>
                <a:spcPts val="0"/>
              </a:spcAft>
              <a:buClr>
                <a:schemeClr val="accent1"/>
              </a:buClr>
              <a:buSzPts val="1200"/>
              <a:buFont typeface="IBM Plex Sans"/>
              <a:buChar char="■"/>
              <a:defRPr>
                <a:solidFill>
                  <a:schemeClr val="accent1"/>
                </a:solidFill>
              </a:defRPr>
            </a:lvl3pPr>
            <a:lvl4pPr indent="-304800" lvl="3" marL="1828800">
              <a:spcBef>
                <a:spcPts val="0"/>
              </a:spcBef>
              <a:spcAft>
                <a:spcPts val="0"/>
              </a:spcAft>
              <a:buClr>
                <a:schemeClr val="accent1"/>
              </a:buClr>
              <a:buSzPts val="1200"/>
              <a:buFont typeface="IBM Plex Sans"/>
              <a:buChar char="●"/>
              <a:defRPr>
                <a:solidFill>
                  <a:schemeClr val="accent1"/>
                </a:solidFill>
              </a:defRPr>
            </a:lvl4pPr>
            <a:lvl5pPr indent="-304800" lvl="4" marL="2286000">
              <a:spcBef>
                <a:spcPts val="0"/>
              </a:spcBef>
              <a:spcAft>
                <a:spcPts val="0"/>
              </a:spcAft>
              <a:buClr>
                <a:schemeClr val="accent1"/>
              </a:buClr>
              <a:buSzPts val="1200"/>
              <a:buFont typeface="IBM Plex Sans"/>
              <a:buChar char="○"/>
              <a:defRPr>
                <a:solidFill>
                  <a:schemeClr val="accent1"/>
                </a:solidFill>
              </a:defRPr>
            </a:lvl5pPr>
            <a:lvl6pPr indent="-304800" lvl="5" marL="2743200">
              <a:spcBef>
                <a:spcPts val="0"/>
              </a:spcBef>
              <a:spcAft>
                <a:spcPts val="0"/>
              </a:spcAft>
              <a:buClr>
                <a:schemeClr val="accent1"/>
              </a:buClr>
              <a:buSzPts val="1200"/>
              <a:buFont typeface="IBM Plex Sans"/>
              <a:buChar char="■"/>
              <a:defRPr>
                <a:solidFill>
                  <a:schemeClr val="accent1"/>
                </a:solidFill>
              </a:defRPr>
            </a:lvl6pPr>
            <a:lvl7pPr indent="-304800" lvl="6" marL="3200400">
              <a:spcBef>
                <a:spcPts val="0"/>
              </a:spcBef>
              <a:spcAft>
                <a:spcPts val="0"/>
              </a:spcAft>
              <a:buClr>
                <a:schemeClr val="accent1"/>
              </a:buClr>
              <a:buSzPts val="1200"/>
              <a:buFont typeface="IBM Plex Sans"/>
              <a:buChar char="●"/>
              <a:defRPr>
                <a:solidFill>
                  <a:schemeClr val="accent1"/>
                </a:solidFill>
              </a:defRPr>
            </a:lvl7pPr>
            <a:lvl8pPr indent="-304800" lvl="7" marL="3657600">
              <a:spcBef>
                <a:spcPts val="0"/>
              </a:spcBef>
              <a:spcAft>
                <a:spcPts val="0"/>
              </a:spcAft>
              <a:buClr>
                <a:schemeClr val="accent1"/>
              </a:buClr>
              <a:buSzPts val="1200"/>
              <a:buFont typeface="IBM Plex Sans"/>
              <a:buChar char="○"/>
              <a:defRPr>
                <a:solidFill>
                  <a:schemeClr val="accent1"/>
                </a:solidFill>
              </a:defRPr>
            </a:lvl8pPr>
            <a:lvl9pPr indent="-304800" lvl="8" marL="4114800">
              <a:spcBef>
                <a:spcPts val="0"/>
              </a:spcBef>
              <a:spcAft>
                <a:spcPts val="0"/>
              </a:spcAft>
              <a:buClr>
                <a:schemeClr val="accent1"/>
              </a:buClr>
              <a:buSzPts val="1200"/>
              <a:buFont typeface="IBM Plex Sans"/>
              <a:buChar char="■"/>
              <a:defRPr>
                <a:solidFill>
                  <a:schemeClr val="accent1"/>
                </a:solidFill>
              </a:defRPr>
            </a:lvl9pPr>
          </a:lstStyle>
          <a:p/>
        </p:txBody>
      </p:sp>
      <p:sp>
        <p:nvSpPr>
          <p:cNvPr id="167" name="Google Shape;167;p26"/>
          <p:cNvSpPr txBox="1"/>
          <p:nvPr>
            <p:ph idx="3" type="subTitle"/>
          </p:nvPr>
        </p:nvSpPr>
        <p:spPr>
          <a:xfrm>
            <a:off x="280670" y="5910936"/>
            <a:ext cx="31131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200"/>
              <a:buFont typeface="IBM Plex Sans"/>
              <a:buNone/>
              <a:defRPr sz="1200">
                <a:latin typeface="IBM Plex Sans"/>
                <a:ea typeface="IBM Plex Sans"/>
                <a:cs typeface="IBM Plex Sans"/>
                <a:sym typeface="IBM Plex Sans"/>
              </a:defRPr>
            </a:lvl1pPr>
            <a:lvl2pPr lvl="1">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9pPr>
          </a:lstStyle>
          <a:p/>
        </p:txBody>
      </p:sp>
      <p:sp>
        <p:nvSpPr>
          <p:cNvPr id="168" name="Google Shape;168;p2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p:nvPr>
            <p:ph idx="4" type="pic"/>
          </p:nvPr>
        </p:nvSpPr>
        <p:spPr>
          <a:xfrm>
            <a:off x="3936138" y="284533"/>
            <a:ext cx="3712500" cy="94893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O Opportunities">
  <p:cSld name="CUSTOM_7">
    <p:spTree>
      <p:nvGrpSpPr>
        <p:cNvPr id="170" name="Shape 170"/>
        <p:cNvGrpSpPr/>
        <p:nvPr/>
      </p:nvGrpSpPr>
      <p:grpSpPr>
        <a:xfrm>
          <a:off x="0" y="0"/>
          <a:ext cx="0" cy="0"/>
          <a:chOff x="0" y="0"/>
          <a:chExt cx="0" cy="0"/>
        </a:xfrm>
      </p:grpSpPr>
      <p:sp>
        <p:nvSpPr>
          <p:cNvPr id="171" name="Google Shape;171;p27"/>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72" name="Google Shape;172;p27"/>
          <p:cNvSpPr txBox="1"/>
          <p:nvPr>
            <p:ph idx="1" type="subTitle"/>
          </p:nvPr>
        </p:nvSpPr>
        <p:spPr>
          <a:xfrm>
            <a:off x="305065"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3" name="Google Shape;173;p27"/>
          <p:cNvSpPr txBox="1"/>
          <p:nvPr>
            <p:ph idx="2" type="subTitle"/>
          </p:nvPr>
        </p:nvSpPr>
        <p:spPr>
          <a:xfrm>
            <a:off x="1722985"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4" name="Google Shape;174;p27"/>
          <p:cNvSpPr txBox="1"/>
          <p:nvPr>
            <p:ph idx="3" type="subTitle"/>
          </p:nvPr>
        </p:nvSpPr>
        <p:spPr>
          <a:xfrm>
            <a:off x="3140904"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5" name="Google Shape;175;p27"/>
          <p:cNvSpPr txBox="1"/>
          <p:nvPr>
            <p:ph idx="4" type="subTitle"/>
          </p:nvPr>
        </p:nvSpPr>
        <p:spPr>
          <a:xfrm>
            <a:off x="4558824"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6" name="Google Shape;176;p27"/>
          <p:cNvSpPr txBox="1"/>
          <p:nvPr>
            <p:ph idx="5" type="subTitle"/>
          </p:nvPr>
        </p:nvSpPr>
        <p:spPr>
          <a:xfrm>
            <a:off x="5976743"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7" name="Google Shape;177;p27"/>
          <p:cNvSpPr txBox="1"/>
          <p:nvPr>
            <p:ph idx="6" type="body"/>
          </p:nvPr>
        </p:nvSpPr>
        <p:spPr>
          <a:xfrm>
            <a:off x="305065"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8" name="Google Shape;178;p27"/>
          <p:cNvSpPr txBox="1"/>
          <p:nvPr>
            <p:ph idx="7" type="body"/>
          </p:nvPr>
        </p:nvSpPr>
        <p:spPr>
          <a:xfrm>
            <a:off x="1722993"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9" name="Google Shape;179;p27"/>
          <p:cNvSpPr txBox="1"/>
          <p:nvPr>
            <p:ph idx="8" type="body"/>
          </p:nvPr>
        </p:nvSpPr>
        <p:spPr>
          <a:xfrm>
            <a:off x="3140920"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0" name="Google Shape;180;p27"/>
          <p:cNvSpPr txBox="1"/>
          <p:nvPr>
            <p:ph idx="9" type="body"/>
          </p:nvPr>
        </p:nvSpPr>
        <p:spPr>
          <a:xfrm>
            <a:off x="4558848"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1" name="Google Shape;181;p27"/>
          <p:cNvSpPr txBox="1"/>
          <p:nvPr>
            <p:ph idx="13" type="body"/>
          </p:nvPr>
        </p:nvSpPr>
        <p:spPr>
          <a:xfrm>
            <a:off x="5976775"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2" name="Google Shape;182;p2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8">
    <p:bg>
      <p:bgPr>
        <a:solidFill>
          <a:schemeClr val="dk1"/>
        </a:solidFill>
      </p:bgPr>
    </p:bg>
    <p:spTree>
      <p:nvGrpSpPr>
        <p:cNvPr id="183" name="Shape 183"/>
        <p:cNvGrpSpPr/>
        <p:nvPr/>
      </p:nvGrpSpPr>
      <p:grpSpPr>
        <a:xfrm>
          <a:off x="0" y="0"/>
          <a:ext cx="0" cy="0"/>
          <a:chOff x="0" y="0"/>
          <a:chExt cx="0" cy="0"/>
        </a:xfrm>
      </p:grpSpPr>
      <p:sp>
        <p:nvSpPr>
          <p:cNvPr id="184" name="Google Shape;184;p2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8"/>
          <p:cNvSpPr txBox="1"/>
          <p:nvPr>
            <p:ph type="title"/>
          </p:nvPr>
        </p:nvSpPr>
        <p:spPr>
          <a:xfrm>
            <a:off x="797810" y="5283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6" name="Google Shape;186;p28"/>
          <p:cNvSpPr txBox="1"/>
          <p:nvPr>
            <p:ph idx="2" type="title"/>
          </p:nvPr>
        </p:nvSpPr>
        <p:spPr>
          <a:xfrm>
            <a:off x="797810" y="2801676"/>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7" name="Google Shape;187;p28"/>
          <p:cNvSpPr txBox="1"/>
          <p:nvPr>
            <p:ph idx="3" type="title"/>
          </p:nvPr>
        </p:nvSpPr>
        <p:spPr>
          <a:xfrm>
            <a:off x="797810" y="5075009"/>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8" name="Google Shape;188;p28"/>
          <p:cNvSpPr txBox="1"/>
          <p:nvPr>
            <p:ph idx="4" type="title"/>
          </p:nvPr>
        </p:nvSpPr>
        <p:spPr>
          <a:xfrm>
            <a:off x="797810" y="73483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10">
    <p:bg>
      <p:bgPr>
        <a:solidFill>
          <a:schemeClr val="accent2"/>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191" name="Google Shape;191;p29"/>
          <p:cNvSpPr txBox="1"/>
          <p:nvPr>
            <p:ph idx="1" type="body"/>
          </p:nvPr>
        </p:nvSpPr>
        <p:spPr>
          <a:xfrm>
            <a:off x="215900" y="3512911"/>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92" name="Google Shape;192;p29"/>
          <p:cNvSpPr txBox="1"/>
          <p:nvPr>
            <p:ph idx="2" type="subTitle"/>
          </p:nvPr>
        </p:nvSpPr>
        <p:spPr>
          <a:xfrm>
            <a:off x="561340" y="7368142"/>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3" name="Google Shape;193;p29"/>
          <p:cNvSpPr txBox="1"/>
          <p:nvPr>
            <p:ph idx="3" type="subTitle"/>
          </p:nvPr>
        </p:nvSpPr>
        <p:spPr>
          <a:xfrm>
            <a:off x="561340" y="8311869"/>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4" name="Google Shape;194;p29"/>
          <p:cNvSpPr txBox="1"/>
          <p:nvPr>
            <p:ph idx="4" type="subTitle"/>
          </p:nvPr>
        </p:nvSpPr>
        <p:spPr>
          <a:xfrm>
            <a:off x="2697369" y="7368142"/>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5" name="Google Shape;195;p29"/>
          <p:cNvSpPr txBox="1"/>
          <p:nvPr>
            <p:ph idx="5" type="subTitle"/>
          </p:nvPr>
        </p:nvSpPr>
        <p:spPr>
          <a:xfrm>
            <a:off x="2697369" y="8311869"/>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6" name="Google Shape;196;p2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Campaign Overview">
  <p:cSld name="CUSTOM_22">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00" name="Google Shape;200;p30"/>
          <p:cNvSpPr/>
          <p:nvPr>
            <p:ph idx="2" type="pic"/>
          </p:nvPr>
        </p:nvSpPr>
        <p:spPr>
          <a:xfrm>
            <a:off x="3938029" y="2467373"/>
            <a:ext cx="3726000" cy="7306200"/>
          </a:xfrm>
          <a:prstGeom prst="rect">
            <a:avLst/>
          </a:prstGeom>
          <a:noFill/>
          <a:ln>
            <a:noFill/>
          </a:ln>
        </p:spPr>
      </p:sp>
      <p:sp>
        <p:nvSpPr>
          <p:cNvPr id="201" name="Google Shape;201;p30"/>
          <p:cNvSpPr txBox="1"/>
          <p:nvPr>
            <p:ph idx="1" type="subTitle"/>
          </p:nvPr>
        </p:nvSpPr>
        <p:spPr>
          <a:xfrm>
            <a:off x="215900" y="381093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2" name="Google Shape;202;p30"/>
          <p:cNvSpPr txBox="1"/>
          <p:nvPr>
            <p:ph idx="3" type="subTitle"/>
          </p:nvPr>
        </p:nvSpPr>
        <p:spPr>
          <a:xfrm>
            <a:off x="215900" y="560525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3" name="Google Shape;203;p30"/>
          <p:cNvSpPr txBox="1"/>
          <p:nvPr>
            <p:ph idx="4" type="subTitle"/>
          </p:nvPr>
        </p:nvSpPr>
        <p:spPr>
          <a:xfrm>
            <a:off x="215900" y="739957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4" name="Google Shape;204;p30"/>
          <p:cNvSpPr txBox="1"/>
          <p:nvPr>
            <p:ph idx="5" type="body"/>
          </p:nvPr>
        </p:nvSpPr>
        <p:spPr>
          <a:xfrm>
            <a:off x="228565" y="442664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5" name="Google Shape;205;p30"/>
          <p:cNvSpPr txBox="1"/>
          <p:nvPr>
            <p:ph idx="6" type="body"/>
          </p:nvPr>
        </p:nvSpPr>
        <p:spPr>
          <a:xfrm>
            <a:off x="228565" y="622096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6" name="Google Shape;206;p30"/>
          <p:cNvSpPr txBox="1"/>
          <p:nvPr>
            <p:ph idx="7" type="body"/>
          </p:nvPr>
        </p:nvSpPr>
        <p:spPr>
          <a:xfrm>
            <a:off x="228565" y="801528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KPIs">
  <p:cSld name="CUSTOM_22_1">
    <p:bg>
      <p:bgPr>
        <a:solidFill>
          <a:schemeClr val="accent2"/>
        </a:solidFill>
      </p:bgPr>
    </p:bg>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1"/>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10" name="Google Shape;210;p31"/>
          <p:cNvSpPr txBox="1"/>
          <p:nvPr>
            <p:ph idx="1" type="subTitle"/>
          </p:nvPr>
        </p:nvSpPr>
        <p:spPr>
          <a:xfrm>
            <a:off x="292400"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1" name="Google Shape;211;p31"/>
          <p:cNvSpPr txBox="1"/>
          <p:nvPr>
            <p:ph idx="2" type="subTitle"/>
          </p:nvPr>
        </p:nvSpPr>
        <p:spPr>
          <a:xfrm>
            <a:off x="292400"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2" name="Google Shape;212;p31"/>
          <p:cNvSpPr txBox="1"/>
          <p:nvPr>
            <p:ph idx="3" type="body"/>
          </p:nvPr>
        </p:nvSpPr>
        <p:spPr>
          <a:xfrm>
            <a:off x="302067"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3" name="Google Shape;213;p31"/>
          <p:cNvSpPr txBox="1"/>
          <p:nvPr>
            <p:ph idx="4" type="body"/>
          </p:nvPr>
        </p:nvSpPr>
        <p:spPr>
          <a:xfrm>
            <a:off x="302067"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4" name="Google Shape;214;p31"/>
          <p:cNvSpPr txBox="1"/>
          <p:nvPr>
            <p:ph idx="5" type="subTitle"/>
          </p:nvPr>
        </p:nvSpPr>
        <p:spPr>
          <a:xfrm>
            <a:off x="2722518"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5" name="Google Shape;215;p31"/>
          <p:cNvSpPr txBox="1"/>
          <p:nvPr>
            <p:ph idx="6" type="subTitle"/>
          </p:nvPr>
        </p:nvSpPr>
        <p:spPr>
          <a:xfrm>
            <a:off x="2722518"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6" name="Google Shape;216;p31"/>
          <p:cNvSpPr txBox="1"/>
          <p:nvPr>
            <p:ph idx="7" type="body"/>
          </p:nvPr>
        </p:nvSpPr>
        <p:spPr>
          <a:xfrm>
            <a:off x="2732185"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7" name="Google Shape;217;p31"/>
          <p:cNvSpPr txBox="1"/>
          <p:nvPr>
            <p:ph idx="8" type="body"/>
          </p:nvPr>
        </p:nvSpPr>
        <p:spPr>
          <a:xfrm>
            <a:off x="2732185"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8" name="Google Shape;218;p31"/>
          <p:cNvSpPr txBox="1"/>
          <p:nvPr>
            <p:ph idx="9" type="subTitle"/>
          </p:nvPr>
        </p:nvSpPr>
        <p:spPr>
          <a:xfrm>
            <a:off x="5162273"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9" name="Google Shape;219;p31"/>
          <p:cNvSpPr txBox="1"/>
          <p:nvPr>
            <p:ph idx="13" type="subTitle"/>
          </p:nvPr>
        </p:nvSpPr>
        <p:spPr>
          <a:xfrm>
            <a:off x="5162273"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20" name="Google Shape;220;p31"/>
          <p:cNvSpPr txBox="1"/>
          <p:nvPr>
            <p:ph idx="14" type="body"/>
          </p:nvPr>
        </p:nvSpPr>
        <p:spPr>
          <a:xfrm>
            <a:off x="5171940"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21" name="Google Shape;221;p31"/>
          <p:cNvSpPr txBox="1"/>
          <p:nvPr>
            <p:ph idx="15" type="body"/>
          </p:nvPr>
        </p:nvSpPr>
        <p:spPr>
          <a:xfrm>
            <a:off x="5171940"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p:cSld name="CUSTOM_11">
    <p:spTree>
      <p:nvGrpSpPr>
        <p:cNvPr id="222" name="Shape 222"/>
        <p:cNvGrpSpPr/>
        <p:nvPr/>
      </p:nvGrpSpPr>
      <p:grpSpPr>
        <a:xfrm>
          <a:off x="0" y="0"/>
          <a:ext cx="0" cy="0"/>
          <a:chOff x="0" y="0"/>
          <a:chExt cx="0" cy="0"/>
        </a:xfrm>
      </p:grpSpPr>
      <p:sp>
        <p:nvSpPr>
          <p:cNvPr id="223" name="Google Shape;223;p32"/>
          <p:cNvSpPr/>
          <p:nvPr/>
        </p:nvSpPr>
        <p:spPr>
          <a:xfrm>
            <a:off x="-10837" y="3743520"/>
            <a:ext cx="7794000" cy="63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2"/>
          <p:cNvSpPr/>
          <p:nvPr>
            <p:ph idx="2" type="pic"/>
          </p:nvPr>
        </p:nvSpPr>
        <p:spPr>
          <a:xfrm>
            <a:off x="280861" y="4522907"/>
            <a:ext cx="1710000" cy="3042600"/>
          </a:xfrm>
          <a:prstGeom prst="roundRect">
            <a:avLst>
              <a:gd fmla="val 50000" name="adj"/>
            </a:avLst>
          </a:prstGeom>
          <a:noFill/>
          <a:ln>
            <a:noFill/>
          </a:ln>
        </p:spPr>
      </p:sp>
      <p:sp>
        <p:nvSpPr>
          <p:cNvPr id="225" name="Google Shape;225;p32"/>
          <p:cNvSpPr/>
          <p:nvPr>
            <p:ph idx="3" type="pic"/>
          </p:nvPr>
        </p:nvSpPr>
        <p:spPr>
          <a:xfrm>
            <a:off x="3931080" y="4522907"/>
            <a:ext cx="1710000" cy="3042600"/>
          </a:xfrm>
          <a:prstGeom prst="roundRect">
            <a:avLst>
              <a:gd fmla="val 50000" name="adj"/>
            </a:avLst>
          </a:prstGeom>
          <a:noFill/>
          <a:ln>
            <a:noFill/>
          </a:ln>
        </p:spPr>
      </p:sp>
      <p:sp>
        <p:nvSpPr>
          <p:cNvPr id="226" name="Google Shape;226;p32"/>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27" name="Google Shape;227;p32"/>
          <p:cNvSpPr txBox="1"/>
          <p:nvPr>
            <p:ph idx="1" type="subTitle"/>
          </p:nvPr>
        </p:nvSpPr>
        <p:spPr>
          <a:xfrm>
            <a:off x="1939477" y="4529556"/>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28" name="Google Shape;228;p32"/>
          <p:cNvSpPr txBox="1"/>
          <p:nvPr>
            <p:ph idx="4" type="body"/>
          </p:nvPr>
        </p:nvSpPr>
        <p:spPr>
          <a:xfrm>
            <a:off x="1990859" y="5185889"/>
            <a:ext cx="1736700" cy="368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29" name="Google Shape;229;p32"/>
          <p:cNvSpPr txBox="1"/>
          <p:nvPr>
            <p:ph idx="5" type="subTitle"/>
          </p:nvPr>
        </p:nvSpPr>
        <p:spPr>
          <a:xfrm>
            <a:off x="5583767" y="4529556"/>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30" name="Google Shape;230;p32"/>
          <p:cNvSpPr txBox="1"/>
          <p:nvPr>
            <p:ph idx="6" type="body"/>
          </p:nvPr>
        </p:nvSpPr>
        <p:spPr>
          <a:xfrm>
            <a:off x="5635149" y="5185889"/>
            <a:ext cx="1736700" cy="368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31" name="Google Shape;231;p3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02">
  <p:cSld name="CUSTOM_25">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3"/>
          <p:cNvSpPr txBox="1"/>
          <p:nvPr>
            <p:ph type="title"/>
          </p:nvPr>
        </p:nvSpPr>
        <p:spPr>
          <a:xfrm>
            <a:off x="215900" y="528342"/>
            <a:ext cx="7263300" cy="1953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35" name="Google Shape;235;p33"/>
          <p:cNvSpPr txBox="1"/>
          <p:nvPr>
            <p:ph idx="1" type="subTitle"/>
          </p:nvPr>
        </p:nvSpPr>
        <p:spPr>
          <a:xfrm>
            <a:off x="29240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6" name="Google Shape;236;p33"/>
          <p:cNvSpPr txBox="1"/>
          <p:nvPr>
            <p:ph idx="2" type="subTitle"/>
          </p:nvPr>
        </p:nvSpPr>
        <p:spPr>
          <a:xfrm>
            <a:off x="172977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7" name="Google Shape;237;p33"/>
          <p:cNvSpPr txBox="1"/>
          <p:nvPr>
            <p:ph idx="3" type="subTitle"/>
          </p:nvPr>
        </p:nvSpPr>
        <p:spPr>
          <a:xfrm>
            <a:off x="316714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8" name="Google Shape;238;p33"/>
          <p:cNvSpPr txBox="1"/>
          <p:nvPr>
            <p:ph idx="4" type="subTitle"/>
          </p:nvPr>
        </p:nvSpPr>
        <p:spPr>
          <a:xfrm>
            <a:off x="4604511"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9" name="Google Shape;239;p33"/>
          <p:cNvSpPr txBox="1"/>
          <p:nvPr>
            <p:ph idx="5" type="subTitle"/>
          </p:nvPr>
        </p:nvSpPr>
        <p:spPr>
          <a:xfrm>
            <a:off x="292400" y="3955698"/>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0" name="Google Shape;240;p33"/>
          <p:cNvSpPr txBox="1"/>
          <p:nvPr>
            <p:ph idx="6" type="subTitle"/>
          </p:nvPr>
        </p:nvSpPr>
        <p:spPr>
          <a:xfrm>
            <a:off x="292400" y="5048694"/>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1" name="Google Shape;241;p33"/>
          <p:cNvSpPr txBox="1"/>
          <p:nvPr>
            <p:ph idx="7" type="subTitle"/>
          </p:nvPr>
        </p:nvSpPr>
        <p:spPr>
          <a:xfrm>
            <a:off x="292400" y="6141691"/>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2" name="Google Shape;242;p33"/>
          <p:cNvSpPr txBox="1"/>
          <p:nvPr>
            <p:ph idx="8" type="subTitle"/>
          </p:nvPr>
        </p:nvSpPr>
        <p:spPr>
          <a:xfrm>
            <a:off x="292400" y="7234688"/>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3" name="Google Shape;243;p33"/>
          <p:cNvSpPr txBox="1"/>
          <p:nvPr>
            <p:ph idx="9" type="subTitle"/>
          </p:nvPr>
        </p:nvSpPr>
        <p:spPr>
          <a:xfrm>
            <a:off x="292400" y="8327684"/>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4" name="Google Shape;244;p33"/>
          <p:cNvSpPr txBox="1"/>
          <p:nvPr>
            <p:ph idx="13" type="subTitle"/>
          </p:nvPr>
        </p:nvSpPr>
        <p:spPr>
          <a:xfrm>
            <a:off x="6041903"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2">
    <p:bg>
      <p:bgPr>
        <a:solidFill>
          <a:schemeClr val="dk1"/>
        </a:solidFill>
      </p:bgPr>
    </p:bg>
    <p:spTree>
      <p:nvGrpSpPr>
        <p:cNvPr id="245" name="Shape 245"/>
        <p:cNvGrpSpPr/>
        <p:nvPr/>
      </p:nvGrpSpPr>
      <p:grpSpPr>
        <a:xfrm>
          <a:off x="0" y="0"/>
          <a:ext cx="0" cy="0"/>
          <a:chOff x="0" y="0"/>
          <a:chExt cx="0" cy="0"/>
        </a:xfrm>
      </p:grpSpPr>
      <p:sp>
        <p:nvSpPr>
          <p:cNvPr id="246" name="Google Shape;246;p34"/>
          <p:cNvSpPr txBox="1"/>
          <p:nvPr>
            <p:ph idx="1" type="body"/>
          </p:nvPr>
        </p:nvSpPr>
        <p:spPr>
          <a:xfrm>
            <a:off x="662872" y="3586391"/>
            <a:ext cx="2764500" cy="211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47" name="Google Shape;247;p34"/>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48" name="Google Shape;248;p34"/>
          <p:cNvSpPr txBox="1"/>
          <p:nvPr>
            <p:ph idx="2" type="title"/>
          </p:nvPr>
        </p:nvSpPr>
        <p:spPr>
          <a:xfrm>
            <a:off x="662872" y="2615409"/>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49" name="Google Shape;249;p34"/>
          <p:cNvSpPr txBox="1"/>
          <p:nvPr>
            <p:ph idx="3" type="body"/>
          </p:nvPr>
        </p:nvSpPr>
        <p:spPr>
          <a:xfrm>
            <a:off x="662872" y="6537031"/>
            <a:ext cx="2764500" cy="2761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0" name="Google Shape;250;p34"/>
          <p:cNvSpPr txBox="1"/>
          <p:nvPr>
            <p:ph idx="4" type="title"/>
          </p:nvPr>
        </p:nvSpPr>
        <p:spPr>
          <a:xfrm>
            <a:off x="662872" y="5699124"/>
            <a:ext cx="2764500" cy="8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1" name="Google Shape;251;p34"/>
          <p:cNvSpPr txBox="1"/>
          <p:nvPr>
            <p:ph idx="5" type="body"/>
          </p:nvPr>
        </p:nvSpPr>
        <p:spPr>
          <a:xfrm>
            <a:off x="4429095" y="3586391"/>
            <a:ext cx="2764500" cy="211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2" name="Google Shape;252;p34"/>
          <p:cNvSpPr txBox="1"/>
          <p:nvPr>
            <p:ph idx="6" type="title"/>
          </p:nvPr>
        </p:nvSpPr>
        <p:spPr>
          <a:xfrm>
            <a:off x="4429095" y="2615409"/>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3" name="Google Shape;253;p34"/>
          <p:cNvSpPr txBox="1"/>
          <p:nvPr>
            <p:ph idx="7" type="body"/>
          </p:nvPr>
        </p:nvSpPr>
        <p:spPr>
          <a:xfrm>
            <a:off x="4429084" y="6537031"/>
            <a:ext cx="2764500" cy="2761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4" name="Google Shape;254;p34"/>
          <p:cNvSpPr txBox="1"/>
          <p:nvPr>
            <p:ph idx="8" type="title"/>
          </p:nvPr>
        </p:nvSpPr>
        <p:spPr>
          <a:xfrm>
            <a:off x="4429095" y="5699124"/>
            <a:ext cx="2764500" cy="8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5" name="Google Shape;255;p3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02">
  <p:cSld name="CUSTOM_12_1">
    <p:bg>
      <p:bgPr>
        <a:solidFill>
          <a:schemeClr val="dk1"/>
        </a:solidFill>
      </p:bgPr>
    </p:bg>
    <p:spTree>
      <p:nvGrpSpPr>
        <p:cNvPr id="256" name="Shape 256"/>
        <p:cNvGrpSpPr/>
        <p:nvPr/>
      </p:nvGrpSpPr>
      <p:grpSpPr>
        <a:xfrm>
          <a:off x="0" y="0"/>
          <a:ext cx="0" cy="0"/>
          <a:chOff x="0" y="0"/>
          <a:chExt cx="0" cy="0"/>
        </a:xfrm>
      </p:grpSpPr>
      <p:sp>
        <p:nvSpPr>
          <p:cNvPr id="257" name="Google Shape;257;p35"/>
          <p:cNvSpPr/>
          <p:nvPr>
            <p:ph idx="2" type="pic"/>
          </p:nvPr>
        </p:nvSpPr>
        <p:spPr>
          <a:xfrm>
            <a:off x="108311" y="253464"/>
            <a:ext cx="3726000" cy="4707300"/>
          </a:xfrm>
          <a:prstGeom prst="rect">
            <a:avLst/>
          </a:prstGeom>
          <a:noFill/>
          <a:ln>
            <a:noFill/>
          </a:ln>
        </p:spPr>
      </p:sp>
      <p:sp>
        <p:nvSpPr>
          <p:cNvPr id="258" name="Google Shape;258;p35"/>
          <p:cNvSpPr/>
          <p:nvPr>
            <p:ph idx="3" type="pic"/>
          </p:nvPr>
        </p:nvSpPr>
        <p:spPr>
          <a:xfrm>
            <a:off x="108311" y="5187261"/>
            <a:ext cx="3726000" cy="4617600"/>
          </a:xfrm>
          <a:prstGeom prst="rect">
            <a:avLst/>
          </a:prstGeom>
          <a:noFill/>
          <a:ln>
            <a:noFill/>
          </a:ln>
        </p:spPr>
      </p:sp>
      <p:sp>
        <p:nvSpPr>
          <p:cNvPr id="259" name="Google Shape;259;p35"/>
          <p:cNvSpPr/>
          <p:nvPr>
            <p:ph idx="4" type="pic"/>
          </p:nvPr>
        </p:nvSpPr>
        <p:spPr>
          <a:xfrm>
            <a:off x="3938029" y="253464"/>
            <a:ext cx="3726000" cy="4707300"/>
          </a:xfrm>
          <a:prstGeom prst="rect">
            <a:avLst/>
          </a:prstGeom>
          <a:noFill/>
          <a:ln>
            <a:noFill/>
          </a:ln>
        </p:spPr>
      </p:sp>
      <p:sp>
        <p:nvSpPr>
          <p:cNvPr id="260" name="Google Shape;260;p35"/>
          <p:cNvSpPr/>
          <p:nvPr>
            <p:ph idx="5" type="pic"/>
          </p:nvPr>
        </p:nvSpPr>
        <p:spPr>
          <a:xfrm>
            <a:off x="3938029" y="5187261"/>
            <a:ext cx="3726000" cy="46176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14">
    <p:bg>
      <p:bgPr>
        <a:solidFill>
          <a:schemeClr val="accent2"/>
        </a:solidFill>
      </p:bgPr>
    </p:bg>
    <p:spTree>
      <p:nvGrpSpPr>
        <p:cNvPr id="261" name="Shape 261"/>
        <p:cNvGrpSpPr/>
        <p:nvPr/>
      </p:nvGrpSpPr>
      <p:grpSpPr>
        <a:xfrm>
          <a:off x="0" y="0"/>
          <a:ext cx="0" cy="0"/>
          <a:chOff x="0" y="0"/>
          <a:chExt cx="0" cy="0"/>
        </a:xfrm>
      </p:grpSpPr>
      <p:sp>
        <p:nvSpPr>
          <p:cNvPr id="262" name="Google Shape;262;p36"/>
          <p:cNvSpPr txBox="1"/>
          <p:nvPr>
            <p:ph type="title"/>
          </p:nvPr>
        </p:nvSpPr>
        <p:spPr>
          <a:xfrm>
            <a:off x="442595" y="4796290"/>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3" name="Google Shape;263;p36"/>
          <p:cNvSpPr txBox="1"/>
          <p:nvPr>
            <p:ph idx="2" type="title"/>
          </p:nvPr>
        </p:nvSpPr>
        <p:spPr>
          <a:xfrm>
            <a:off x="1878330" y="4314102"/>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4" name="Google Shape;264;p36"/>
          <p:cNvSpPr txBox="1"/>
          <p:nvPr>
            <p:ph idx="3" type="title"/>
          </p:nvPr>
        </p:nvSpPr>
        <p:spPr>
          <a:xfrm>
            <a:off x="3314065" y="5688076"/>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5" name="Google Shape;265;p36"/>
          <p:cNvSpPr txBox="1"/>
          <p:nvPr>
            <p:ph idx="4" type="title"/>
          </p:nvPr>
        </p:nvSpPr>
        <p:spPr>
          <a:xfrm>
            <a:off x="4749800" y="3846382"/>
            <a:ext cx="1155300" cy="152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6" name="Google Shape;266;p36"/>
          <p:cNvSpPr txBox="1"/>
          <p:nvPr>
            <p:ph idx="5" type="title"/>
          </p:nvPr>
        </p:nvSpPr>
        <p:spPr>
          <a:xfrm>
            <a:off x="6185535" y="2914756"/>
            <a:ext cx="1155300" cy="152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7" name="Google Shape;267;p36"/>
          <p:cNvSpPr txBox="1"/>
          <p:nvPr>
            <p:ph idx="6"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68" name="Google Shape;268;p3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dk1"/>
                </a:solidFill>
              </a:defRPr>
            </a:lvl1pPr>
            <a:lvl2pPr lvl="1">
              <a:buNone/>
              <a:defRPr sz="1000">
                <a:solidFill>
                  <a:schemeClr val="dk1"/>
                </a:solidFill>
              </a:defRPr>
            </a:lvl2pPr>
            <a:lvl3pPr lvl="2">
              <a:buNone/>
              <a:defRPr sz="1000">
                <a:solidFill>
                  <a:schemeClr val="dk1"/>
                </a:solidFill>
              </a:defRPr>
            </a:lvl3pPr>
            <a:lvl4pPr lvl="3">
              <a:buNone/>
              <a:defRPr sz="1000">
                <a:solidFill>
                  <a:schemeClr val="dk1"/>
                </a:solidFill>
              </a:defRPr>
            </a:lvl4pPr>
            <a:lvl5pPr lvl="4">
              <a:buNone/>
              <a:defRPr sz="1000">
                <a:solidFill>
                  <a:schemeClr val="dk1"/>
                </a:solidFill>
              </a:defRPr>
            </a:lvl5pPr>
            <a:lvl6pPr lvl="5">
              <a:buNone/>
              <a:defRPr sz="1000">
                <a:solidFill>
                  <a:schemeClr val="dk1"/>
                </a:solidFill>
              </a:defRPr>
            </a:lvl6pPr>
            <a:lvl7pPr lvl="6">
              <a:buNone/>
              <a:defRPr sz="1000">
                <a:solidFill>
                  <a:schemeClr val="dk1"/>
                </a:solidFill>
              </a:defRPr>
            </a:lvl7pPr>
            <a:lvl8pPr lvl="7">
              <a:buNone/>
              <a:defRPr sz="1000">
                <a:solidFill>
                  <a:schemeClr val="dk1"/>
                </a:solidFill>
              </a:defRPr>
            </a:lvl8pPr>
            <a:lvl9pPr lvl="8">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txBox="1"/>
          <p:nvPr>
            <p:ph idx="1" type="subTitle"/>
          </p:nvPr>
        </p:nvSpPr>
        <p:spPr>
          <a:xfrm>
            <a:off x="44259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0" name="Google Shape;270;p36"/>
          <p:cNvSpPr txBox="1"/>
          <p:nvPr>
            <p:ph idx="7" type="subTitle"/>
          </p:nvPr>
        </p:nvSpPr>
        <p:spPr>
          <a:xfrm>
            <a:off x="1878330"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1" name="Google Shape;271;p36"/>
          <p:cNvSpPr txBox="1"/>
          <p:nvPr>
            <p:ph idx="8" type="subTitle"/>
          </p:nvPr>
        </p:nvSpPr>
        <p:spPr>
          <a:xfrm>
            <a:off x="331406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2" name="Google Shape;272;p36"/>
          <p:cNvSpPr txBox="1"/>
          <p:nvPr>
            <p:ph idx="9" type="subTitle"/>
          </p:nvPr>
        </p:nvSpPr>
        <p:spPr>
          <a:xfrm>
            <a:off x="4749800"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3" name="Google Shape;273;p36"/>
          <p:cNvSpPr txBox="1"/>
          <p:nvPr>
            <p:ph idx="13" type="subTitle"/>
          </p:nvPr>
        </p:nvSpPr>
        <p:spPr>
          <a:xfrm>
            <a:off x="618553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ual Budget">
  <p:cSld name="CUSTOM_26">
    <p:bg>
      <p:bgPr>
        <a:solidFill>
          <a:schemeClr val="accent2"/>
        </a:solidFill>
      </p:bgPr>
    </p:bg>
    <p:spTree>
      <p:nvGrpSpPr>
        <p:cNvPr id="274" name="Shape 274"/>
        <p:cNvGrpSpPr/>
        <p:nvPr/>
      </p:nvGrpSpPr>
      <p:grpSpPr>
        <a:xfrm>
          <a:off x="0" y="0"/>
          <a:ext cx="0" cy="0"/>
          <a:chOff x="0" y="0"/>
          <a:chExt cx="0" cy="0"/>
        </a:xfrm>
      </p:grpSpPr>
      <p:sp>
        <p:nvSpPr>
          <p:cNvPr id="275" name="Google Shape;275;p3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77" name="Google Shape;277;p37"/>
          <p:cNvSpPr txBox="1"/>
          <p:nvPr>
            <p:ph idx="1" type="subTitle"/>
          </p:nvPr>
        </p:nvSpPr>
        <p:spPr>
          <a:xfrm>
            <a:off x="358296"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8" name="Google Shape;278;p37"/>
          <p:cNvSpPr txBox="1"/>
          <p:nvPr>
            <p:ph idx="2" type="subTitle"/>
          </p:nvPr>
        </p:nvSpPr>
        <p:spPr>
          <a:xfrm>
            <a:off x="358296"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9" name="Google Shape;279;p37"/>
          <p:cNvSpPr txBox="1"/>
          <p:nvPr>
            <p:ph idx="3" type="body"/>
          </p:nvPr>
        </p:nvSpPr>
        <p:spPr>
          <a:xfrm>
            <a:off x="367986"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0" name="Google Shape;280;p37"/>
          <p:cNvSpPr txBox="1"/>
          <p:nvPr>
            <p:ph idx="4" type="subTitle"/>
          </p:nvPr>
        </p:nvSpPr>
        <p:spPr>
          <a:xfrm>
            <a:off x="2114481"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1" name="Google Shape;281;p37"/>
          <p:cNvSpPr txBox="1"/>
          <p:nvPr>
            <p:ph idx="5" type="subTitle"/>
          </p:nvPr>
        </p:nvSpPr>
        <p:spPr>
          <a:xfrm>
            <a:off x="2114481"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2" name="Google Shape;282;p37"/>
          <p:cNvSpPr txBox="1"/>
          <p:nvPr>
            <p:ph idx="6" type="body"/>
          </p:nvPr>
        </p:nvSpPr>
        <p:spPr>
          <a:xfrm>
            <a:off x="2124171"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3" name="Google Shape;283;p37"/>
          <p:cNvSpPr txBox="1"/>
          <p:nvPr>
            <p:ph idx="7" type="subTitle"/>
          </p:nvPr>
        </p:nvSpPr>
        <p:spPr>
          <a:xfrm>
            <a:off x="3880356"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4" name="Google Shape;284;p37"/>
          <p:cNvSpPr txBox="1"/>
          <p:nvPr>
            <p:ph idx="8" type="subTitle"/>
          </p:nvPr>
        </p:nvSpPr>
        <p:spPr>
          <a:xfrm>
            <a:off x="3880356"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5" name="Google Shape;285;p37"/>
          <p:cNvSpPr txBox="1"/>
          <p:nvPr>
            <p:ph idx="9" type="body"/>
          </p:nvPr>
        </p:nvSpPr>
        <p:spPr>
          <a:xfrm>
            <a:off x="3890046"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6" name="Google Shape;286;p37"/>
          <p:cNvSpPr txBox="1"/>
          <p:nvPr>
            <p:ph idx="13" type="subTitle"/>
          </p:nvPr>
        </p:nvSpPr>
        <p:spPr>
          <a:xfrm>
            <a:off x="5636541"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7" name="Google Shape;287;p37"/>
          <p:cNvSpPr txBox="1"/>
          <p:nvPr>
            <p:ph idx="14" type="subTitle"/>
          </p:nvPr>
        </p:nvSpPr>
        <p:spPr>
          <a:xfrm>
            <a:off x="5636541"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8" name="Google Shape;288;p37"/>
          <p:cNvSpPr txBox="1"/>
          <p:nvPr>
            <p:ph idx="15" type="body"/>
          </p:nvPr>
        </p:nvSpPr>
        <p:spPr>
          <a:xfrm>
            <a:off x="5646231"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9" name="Google Shape;289;p37"/>
          <p:cNvSpPr txBox="1"/>
          <p:nvPr>
            <p:ph idx="16" type="subTitle"/>
          </p:nvPr>
        </p:nvSpPr>
        <p:spPr>
          <a:xfrm>
            <a:off x="348606"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0" name="Google Shape;290;p37"/>
          <p:cNvSpPr txBox="1"/>
          <p:nvPr>
            <p:ph idx="17" type="subTitle"/>
          </p:nvPr>
        </p:nvSpPr>
        <p:spPr>
          <a:xfrm>
            <a:off x="2102900"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1" name="Google Shape;291;p37"/>
          <p:cNvSpPr txBox="1"/>
          <p:nvPr>
            <p:ph idx="18" type="subTitle"/>
          </p:nvPr>
        </p:nvSpPr>
        <p:spPr>
          <a:xfrm>
            <a:off x="3875511"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2" name="Google Shape;292;p37"/>
          <p:cNvSpPr txBox="1"/>
          <p:nvPr>
            <p:ph idx="19" type="subTitle"/>
          </p:nvPr>
        </p:nvSpPr>
        <p:spPr>
          <a:xfrm>
            <a:off x="5636541"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s Content">
  <p:cSld name="CUSTOM_18">
    <p:bg>
      <p:bgPr>
        <a:solidFill>
          <a:schemeClr val="dk1"/>
        </a:solidFill>
      </p:bgPr>
    </p:bg>
    <p:spTree>
      <p:nvGrpSpPr>
        <p:cNvPr id="293" name="Shape 293"/>
        <p:cNvGrpSpPr/>
        <p:nvPr/>
      </p:nvGrpSpPr>
      <p:grpSpPr>
        <a:xfrm>
          <a:off x="0" y="0"/>
          <a:ext cx="0" cy="0"/>
          <a:chOff x="0" y="0"/>
          <a:chExt cx="0" cy="0"/>
        </a:xfrm>
      </p:grpSpPr>
      <p:sp>
        <p:nvSpPr>
          <p:cNvPr id="294" name="Google Shape;294;p3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38"/>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96" name="Google Shape;296;p38"/>
          <p:cNvSpPr txBox="1"/>
          <p:nvPr>
            <p:ph idx="1" type="body"/>
          </p:nvPr>
        </p:nvSpPr>
        <p:spPr>
          <a:xfrm>
            <a:off x="662872" y="3289342"/>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7" name="Google Shape;297;p38"/>
          <p:cNvSpPr txBox="1"/>
          <p:nvPr>
            <p:ph idx="2" type="title"/>
          </p:nvPr>
        </p:nvSpPr>
        <p:spPr>
          <a:xfrm>
            <a:off x="662872" y="2467373"/>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298" name="Google Shape;298;p38"/>
          <p:cNvSpPr txBox="1"/>
          <p:nvPr>
            <p:ph idx="3" type="body"/>
          </p:nvPr>
        </p:nvSpPr>
        <p:spPr>
          <a:xfrm>
            <a:off x="662872" y="5489391"/>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9" name="Google Shape;299;p38"/>
          <p:cNvSpPr txBox="1"/>
          <p:nvPr>
            <p:ph idx="4" type="title"/>
          </p:nvPr>
        </p:nvSpPr>
        <p:spPr>
          <a:xfrm>
            <a:off x="662872" y="4667422"/>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0" name="Google Shape;300;p38"/>
          <p:cNvSpPr txBox="1"/>
          <p:nvPr>
            <p:ph idx="5" type="body"/>
          </p:nvPr>
        </p:nvSpPr>
        <p:spPr>
          <a:xfrm>
            <a:off x="662872" y="7689440"/>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301" name="Google Shape;301;p38"/>
          <p:cNvSpPr txBox="1"/>
          <p:nvPr>
            <p:ph idx="6" type="title"/>
          </p:nvPr>
        </p:nvSpPr>
        <p:spPr>
          <a:xfrm>
            <a:off x="662872" y="6867471"/>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2" name="Google Shape;302;p38"/>
          <p:cNvSpPr/>
          <p:nvPr>
            <p:ph idx="7" type="pic"/>
          </p:nvPr>
        </p:nvSpPr>
        <p:spPr>
          <a:xfrm>
            <a:off x="3938029" y="2467373"/>
            <a:ext cx="3726000" cy="73062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vents with Date">
  <p:cSld name="CUSTOM_19">
    <p:bg>
      <p:bgPr>
        <a:solidFill>
          <a:schemeClr val="accent2"/>
        </a:solidFill>
      </p:bgPr>
    </p:bg>
    <p:spTree>
      <p:nvGrpSpPr>
        <p:cNvPr id="303" name="Shape 303"/>
        <p:cNvGrpSpPr/>
        <p:nvPr/>
      </p:nvGrpSpPr>
      <p:grpSpPr>
        <a:xfrm>
          <a:off x="0" y="0"/>
          <a:ext cx="0" cy="0"/>
          <a:chOff x="0" y="0"/>
          <a:chExt cx="0" cy="0"/>
        </a:xfrm>
      </p:grpSpPr>
      <p:sp>
        <p:nvSpPr>
          <p:cNvPr id="304" name="Google Shape;304;p39"/>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05" name="Google Shape;305;p39"/>
          <p:cNvSpPr txBox="1"/>
          <p:nvPr>
            <p:ph idx="1" type="subTitle"/>
          </p:nvPr>
        </p:nvSpPr>
        <p:spPr>
          <a:xfrm>
            <a:off x="30506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6" name="Google Shape;306;p39"/>
          <p:cNvSpPr txBox="1"/>
          <p:nvPr>
            <p:ph idx="2" type="body"/>
          </p:nvPr>
        </p:nvSpPr>
        <p:spPr>
          <a:xfrm>
            <a:off x="291677"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07" name="Google Shape;307;p39"/>
          <p:cNvSpPr txBox="1"/>
          <p:nvPr>
            <p:ph idx="3" type="subTitle"/>
          </p:nvPr>
        </p:nvSpPr>
        <p:spPr>
          <a:xfrm>
            <a:off x="318452"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08" name="Google Shape;308;p39"/>
          <p:cNvSpPr txBox="1"/>
          <p:nvPr>
            <p:ph idx="4" type="subTitle"/>
          </p:nvPr>
        </p:nvSpPr>
        <p:spPr>
          <a:xfrm>
            <a:off x="212780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9" name="Google Shape;309;p39"/>
          <p:cNvSpPr txBox="1"/>
          <p:nvPr>
            <p:ph idx="5" type="body"/>
          </p:nvPr>
        </p:nvSpPr>
        <p:spPr>
          <a:xfrm>
            <a:off x="2114417"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0" name="Google Shape;310;p39"/>
          <p:cNvSpPr txBox="1"/>
          <p:nvPr>
            <p:ph idx="6" type="subTitle"/>
          </p:nvPr>
        </p:nvSpPr>
        <p:spPr>
          <a:xfrm>
            <a:off x="2141192"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1" name="Google Shape;311;p39"/>
          <p:cNvSpPr txBox="1"/>
          <p:nvPr>
            <p:ph idx="7" type="subTitle"/>
          </p:nvPr>
        </p:nvSpPr>
        <p:spPr>
          <a:xfrm>
            <a:off x="395054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2" name="Google Shape;312;p39"/>
          <p:cNvSpPr txBox="1"/>
          <p:nvPr>
            <p:ph idx="8" type="body"/>
          </p:nvPr>
        </p:nvSpPr>
        <p:spPr>
          <a:xfrm>
            <a:off x="3937158"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3" name="Google Shape;313;p39"/>
          <p:cNvSpPr txBox="1"/>
          <p:nvPr>
            <p:ph idx="9" type="subTitle"/>
          </p:nvPr>
        </p:nvSpPr>
        <p:spPr>
          <a:xfrm>
            <a:off x="3963933"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4" name="Google Shape;314;p39"/>
          <p:cNvSpPr txBox="1"/>
          <p:nvPr>
            <p:ph idx="13" type="subTitle"/>
          </p:nvPr>
        </p:nvSpPr>
        <p:spPr>
          <a:xfrm>
            <a:off x="577328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5" name="Google Shape;315;p39"/>
          <p:cNvSpPr txBox="1"/>
          <p:nvPr>
            <p:ph idx="14" type="body"/>
          </p:nvPr>
        </p:nvSpPr>
        <p:spPr>
          <a:xfrm>
            <a:off x="5759898"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6" name="Google Shape;316;p39"/>
          <p:cNvSpPr txBox="1"/>
          <p:nvPr>
            <p:ph idx="15" type="subTitle"/>
          </p:nvPr>
        </p:nvSpPr>
        <p:spPr>
          <a:xfrm>
            <a:off x="5786673"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7" name="Google Shape;317;p3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19_1">
    <p:bg>
      <p:bgPr>
        <a:solidFill>
          <a:schemeClr val="accent2"/>
        </a:solidFill>
      </p:bgPr>
    </p:bg>
    <p:spTree>
      <p:nvGrpSpPr>
        <p:cNvPr id="318" name="Shape 318"/>
        <p:cNvGrpSpPr/>
        <p:nvPr/>
      </p:nvGrpSpPr>
      <p:grpSpPr>
        <a:xfrm>
          <a:off x="0" y="0"/>
          <a:ext cx="0" cy="0"/>
          <a:chOff x="0" y="0"/>
          <a:chExt cx="0" cy="0"/>
        </a:xfrm>
      </p:grpSpPr>
      <p:sp>
        <p:nvSpPr>
          <p:cNvPr id="319" name="Google Shape;319;p40"/>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20" name="Google Shape;320;p40"/>
          <p:cNvSpPr txBox="1"/>
          <p:nvPr>
            <p:ph idx="1" type="subTitle"/>
          </p:nvPr>
        </p:nvSpPr>
        <p:spPr>
          <a:xfrm>
            <a:off x="393318"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1" name="Google Shape;321;p40"/>
          <p:cNvSpPr txBox="1"/>
          <p:nvPr>
            <p:ph idx="2" type="body"/>
          </p:nvPr>
        </p:nvSpPr>
        <p:spPr>
          <a:xfrm>
            <a:off x="379268"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2" name="Google Shape;322;p40"/>
          <p:cNvSpPr txBox="1"/>
          <p:nvPr>
            <p:ph idx="3" type="subTitle"/>
          </p:nvPr>
        </p:nvSpPr>
        <p:spPr>
          <a:xfrm>
            <a:off x="407368"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3" name="Google Shape;323;p4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0"/>
          <p:cNvSpPr txBox="1"/>
          <p:nvPr>
            <p:ph idx="4" type="subTitle"/>
          </p:nvPr>
        </p:nvSpPr>
        <p:spPr>
          <a:xfrm>
            <a:off x="3150739"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5" name="Google Shape;325;p40"/>
          <p:cNvSpPr txBox="1"/>
          <p:nvPr>
            <p:ph idx="5" type="body"/>
          </p:nvPr>
        </p:nvSpPr>
        <p:spPr>
          <a:xfrm>
            <a:off x="3136689"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6" name="Google Shape;326;p40"/>
          <p:cNvSpPr txBox="1"/>
          <p:nvPr>
            <p:ph idx="6" type="subTitle"/>
          </p:nvPr>
        </p:nvSpPr>
        <p:spPr>
          <a:xfrm>
            <a:off x="3164789"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7" name="Google Shape;327;p40"/>
          <p:cNvSpPr txBox="1"/>
          <p:nvPr>
            <p:ph idx="7" type="subTitle"/>
          </p:nvPr>
        </p:nvSpPr>
        <p:spPr>
          <a:xfrm>
            <a:off x="5574770"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8" name="Google Shape;328;p40"/>
          <p:cNvSpPr txBox="1"/>
          <p:nvPr>
            <p:ph idx="8" type="body"/>
          </p:nvPr>
        </p:nvSpPr>
        <p:spPr>
          <a:xfrm>
            <a:off x="5560720"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9" name="Google Shape;329;p40"/>
          <p:cNvSpPr txBox="1"/>
          <p:nvPr>
            <p:ph idx="9" type="subTitle"/>
          </p:nvPr>
        </p:nvSpPr>
        <p:spPr>
          <a:xfrm>
            <a:off x="5588820"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aign Customer Journey">
  <p:cSld name="CUSTOM_19_1_1">
    <p:bg>
      <p:bgPr>
        <a:solidFill>
          <a:schemeClr val="accent2"/>
        </a:solidFill>
      </p:bgPr>
    </p:bg>
    <p:spTree>
      <p:nvGrpSpPr>
        <p:cNvPr id="330" name="Shape 330"/>
        <p:cNvGrpSpPr/>
        <p:nvPr/>
      </p:nvGrpSpPr>
      <p:grpSpPr>
        <a:xfrm>
          <a:off x="0" y="0"/>
          <a:ext cx="0" cy="0"/>
          <a:chOff x="0" y="0"/>
          <a:chExt cx="0" cy="0"/>
        </a:xfrm>
      </p:grpSpPr>
      <p:cxnSp>
        <p:nvCxnSpPr>
          <p:cNvPr id="331" name="Google Shape;331;p41"/>
          <p:cNvCxnSpPr/>
          <p:nvPr/>
        </p:nvCxnSpPr>
        <p:spPr>
          <a:xfrm>
            <a:off x="2389958" y="8437342"/>
            <a:ext cx="2392200" cy="0"/>
          </a:xfrm>
          <a:prstGeom prst="straightConnector1">
            <a:avLst/>
          </a:prstGeom>
          <a:noFill/>
          <a:ln cap="flat" cmpd="sng" w="19050">
            <a:solidFill>
              <a:schemeClr val="accent1"/>
            </a:solidFill>
            <a:prstDash val="solid"/>
            <a:round/>
            <a:headEnd len="med" w="med" type="none"/>
            <a:tailEnd len="med" w="med" type="oval"/>
          </a:ln>
        </p:spPr>
      </p:cxnSp>
      <p:cxnSp>
        <p:nvCxnSpPr>
          <p:cNvPr id="332" name="Google Shape;332;p41"/>
          <p:cNvCxnSpPr/>
          <p:nvPr/>
        </p:nvCxnSpPr>
        <p:spPr>
          <a:xfrm>
            <a:off x="1802213" y="7185004"/>
            <a:ext cx="2979900" cy="0"/>
          </a:xfrm>
          <a:prstGeom prst="straightConnector1">
            <a:avLst/>
          </a:prstGeom>
          <a:noFill/>
          <a:ln cap="flat" cmpd="sng" w="19050">
            <a:solidFill>
              <a:schemeClr val="accent1"/>
            </a:solidFill>
            <a:prstDash val="solid"/>
            <a:round/>
            <a:headEnd len="med" w="med" type="none"/>
            <a:tailEnd len="med" w="med" type="oval"/>
          </a:ln>
        </p:spPr>
      </p:cxnSp>
      <p:cxnSp>
        <p:nvCxnSpPr>
          <p:cNvPr id="333" name="Google Shape;333;p41"/>
          <p:cNvCxnSpPr/>
          <p:nvPr/>
        </p:nvCxnSpPr>
        <p:spPr>
          <a:xfrm>
            <a:off x="4082693" y="3482453"/>
            <a:ext cx="699300" cy="0"/>
          </a:xfrm>
          <a:prstGeom prst="straightConnector1">
            <a:avLst/>
          </a:prstGeom>
          <a:noFill/>
          <a:ln cap="flat" cmpd="sng" w="19050">
            <a:solidFill>
              <a:schemeClr val="accent1"/>
            </a:solidFill>
            <a:prstDash val="solid"/>
            <a:round/>
            <a:headEnd len="med" w="med" type="none"/>
            <a:tailEnd len="med" w="med" type="oval"/>
          </a:ln>
        </p:spPr>
      </p:cxnSp>
      <p:cxnSp>
        <p:nvCxnSpPr>
          <p:cNvPr id="334" name="Google Shape;334;p41"/>
          <p:cNvCxnSpPr/>
          <p:nvPr/>
        </p:nvCxnSpPr>
        <p:spPr>
          <a:xfrm>
            <a:off x="3800567" y="4680231"/>
            <a:ext cx="981600" cy="0"/>
          </a:xfrm>
          <a:prstGeom prst="straightConnector1">
            <a:avLst/>
          </a:prstGeom>
          <a:noFill/>
          <a:ln cap="flat" cmpd="sng" w="19050">
            <a:solidFill>
              <a:schemeClr val="accent1"/>
            </a:solidFill>
            <a:prstDash val="solid"/>
            <a:round/>
            <a:headEnd len="med" w="med" type="none"/>
            <a:tailEnd len="med" w="med" type="oval"/>
          </a:ln>
        </p:spPr>
      </p:cxnSp>
      <p:cxnSp>
        <p:nvCxnSpPr>
          <p:cNvPr id="335" name="Google Shape;335;p41"/>
          <p:cNvCxnSpPr/>
          <p:nvPr/>
        </p:nvCxnSpPr>
        <p:spPr>
          <a:xfrm>
            <a:off x="3473599" y="5932716"/>
            <a:ext cx="1308300" cy="0"/>
          </a:xfrm>
          <a:prstGeom prst="straightConnector1">
            <a:avLst/>
          </a:prstGeom>
          <a:noFill/>
          <a:ln cap="flat" cmpd="sng" w="19050">
            <a:solidFill>
              <a:schemeClr val="accent1"/>
            </a:solidFill>
            <a:prstDash val="solid"/>
            <a:round/>
            <a:headEnd len="med" w="med" type="none"/>
            <a:tailEnd len="med" w="med" type="oval"/>
          </a:ln>
        </p:spPr>
      </p:cxnSp>
      <p:sp>
        <p:nvSpPr>
          <p:cNvPr id="336" name="Google Shape;336;p41"/>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37" name="Google Shape;337;p4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38" name="Google Shape;338;p41"/>
          <p:cNvSpPr/>
          <p:nvPr/>
        </p:nvSpPr>
        <p:spPr>
          <a:xfrm rot="10800000">
            <a:off x="635653" y="2801556"/>
            <a:ext cx="3643800" cy="6262200"/>
          </a:xfrm>
          <a:prstGeom prst="trapezoid">
            <a:avLst>
              <a:gd fmla="val 5092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39" name="Google Shape;339;p41"/>
          <p:cNvSpPr txBox="1"/>
          <p:nvPr>
            <p:ph idx="1" type="subTitle"/>
          </p:nvPr>
        </p:nvSpPr>
        <p:spPr>
          <a:xfrm>
            <a:off x="1511194" y="6559031"/>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0" name="Google Shape;340;p41"/>
          <p:cNvCxnSpPr/>
          <p:nvPr/>
        </p:nvCxnSpPr>
        <p:spPr>
          <a:xfrm>
            <a:off x="709963" y="4053818"/>
            <a:ext cx="3495300" cy="0"/>
          </a:xfrm>
          <a:prstGeom prst="straightConnector1">
            <a:avLst/>
          </a:prstGeom>
          <a:noFill/>
          <a:ln cap="flat" cmpd="sng" w="19050">
            <a:solidFill>
              <a:schemeClr val="accent2"/>
            </a:solidFill>
            <a:prstDash val="solid"/>
            <a:round/>
            <a:headEnd len="med" w="med" type="none"/>
            <a:tailEnd len="med" w="med" type="none"/>
          </a:ln>
        </p:spPr>
      </p:cxnSp>
      <p:sp>
        <p:nvSpPr>
          <p:cNvPr id="341" name="Google Shape;341;p41"/>
          <p:cNvSpPr txBox="1"/>
          <p:nvPr>
            <p:ph idx="2" type="subTitle"/>
          </p:nvPr>
        </p:nvSpPr>
        <p:spPr>
          <a:xfrm>
            <a:off x="1511194" y="7811369"/>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2" name="Google Shape;342;p41"/>
          <p:cNvCxnSpPr/>
          <p:nvPr/>
        </p:nvCxnSpPr>
        <p:spPr>
          <a:xfrm>
            <a:off x="1066223" y="5306276"/>
            <a:ext cx="2788800" cy="0"/>
          </a:xfrm>
          <a:prstGeom prst="straightConnector1">
            <a:avLst/>
          </a:prstGeom>
          <a:noFill/>
          <a:ln cap="flat" cmpd="sng" w="19050">
            <a:solidFill>
              <a:schemeClr val="accent2"/>
            </a:solidFill>
            <a:prstDash val="solid"/>
            <a:round/>
            <a:headEnd len="med" w="med" type="none"/>
            <a:tailEnd len="med" w="med" type="none"/>
          </a:ln>
        </p:spPr>
      </p:cxnSp>
      <p:cxnSp>
        <p:nvCxnSpPr>
          <p:cNvPr id="343" name="Google Shape;343;p41"/>
          <p:cNvCxnSpPr/>
          <p:nvPr/>
        </p:nvCxnSpPr>
        <p:spPr>
          <a:xfrm>
            <a:off x="1414846" y="6558738"/>
            <a:ext cx="2090400" cy="0"/>
          </a:xfrm>
          <a:prstGeom prst="straightConnector1">
            <a:avLst/>
          </a:prstGeom>
          <a:noFill/>
          <a:ln cap="flat" cmpd="sng" w="19050">
            <a:solidFill>
              <a:schemeClr val="accent2"/>
            </a:solidFill>
            <a:prstDash val="solid"/>
            <a:round/>
            <a:headEnd len="med" w="med" type="none"/>
            <a:tailEnd len="med" w="med" type="none"/>
          </a:ln>
        </p:spPr>
      </p:cxnSp>
      <p:cxnSp>
        <p:nvCxnSpPr>
          <p:cNvPr id="344" name="Google Shape;344;p41"/>
          <p:cNvCxnSpPr/>
          <p:nvPr/>
        </p:nvCxnSpPr>
        <p:spPr>
          <a:xfrm>
            <a:off x="1694858" y="7818213"/>
            <a:ext cx="1523700" cy="0"/>
          </a:xfrm>
          <a:prstGeom prst="straightConnector1">
            <a:avLst/>
          </a:prstGeom>
          <a:noFill/>
          <a:ln cap="flat" cmpd="sng" w="19050">
            <a:solidFill>
              <a:schemeClr val="accent2"/>
            </a:solidFill>
            <a:prstDash val="solid"/>
            <a:round/>
            <a:headEnd len="med" w="med" type="none"/>
            <a:tailEnd len="med" w="med" type="none"/>
          </a:ln>
        </p:spPr>
      </p:cxnSp>
      <p:sp>
        <p:nvSpPr>
          <p:cNvPr id="345" name="Google Shape;345;p41"/>
          <p:cNvSpPr txBox="1"/>
          <p:nvPr>
            <p:ph idx="3" type="subTitle"/>
          </p:nvPr>
        </p:nvSpPr>
        <p:spPr>
          <a:xfrm>
            <a:off x="1511194" y="2801676"/>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6" name="Google Shape;346;p41"/>
          <p:cNvSpPr txBox="1"/>
          <p:nvPr>
            <p:ph idx="4" type="subTitle"/>
          </p:nvPr>
        </p:nvSpPr>
        <p:spPr>
          <a:xfrm>
            <a:off x="1511194" y="4054233"/>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7" name="Google Shape;347;p41"/>
          <p:cNvSpPr txBox="1"/>
          <p:nvPr>
            <p:ph idx="5" type="subTitle"/>
          </p:nvPr>
        </p:nvSpPr>
        <p:spPr>
          <a:xfrm>
            <a:off x="1511194" y="5306498"/>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8" name="Google Shape;348;p41"/>
          <p:cNvSpPr txBox="1"/>
          <p:nvPr>
            <p:ph idx="6" type="body"/>
          </p:nvPr>
        </p:nvSpPr>
        <p:spPr>
          <a:xfrm>
            <a:off x="4873199" y="3348498"/>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49" name="Google Shape;349;p41"/>
          <p:cNvSpPr txBox="1"/>
          <p:nvPr>
            <p:ph idx="7" type="subTitle"/>
          </p:nvPr>
        </p:nvSpPr>
        <p:spPr>
          <a:xfrm>
            <a:off x="4874974" y="2952736"/>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0" name="Google Shape;350;p41"/>
          <p:cNvSpPr txBox="1"/>
          <p:nvPr>
            <p:ph idx="8" type="body"/>
          </p:nvPr>
        </p:nvSpPr>
        <p:spPr>
          <a:xfrm>
            <a:off x="4873199" y="4546276"/>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1" name="Google Shape;351;p41"/>
          <p:cNvSpPr txBox="1"/>
          <p:nvPr>
            <p:ph idx="9" type="subTitle"/>
          </p:nvPr>
        </p:nvSpPr>
        <p:spPr>
          <a:xfrm>
            <a:off x="4874974" y="4150514"/>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2" name="Google Shape;352;p41"/>
          <p:cNvSpPr txBox="1"/>
          <p:nvPr>
            <p:ph idx="13" type="body"/>
          </p:nvPr>
        </p:nvSpPr>
        <p:spPr>
          <a:xfrm>
            <a:off x="4873199" y="5798760"/>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3" name="Google Shape;353;p41"/>
          <p:cNvSpPr txBox="1"/>
          <p:nvPr>
            <p:ph idx="14" type="subTitle"/>
          </p:nvPr>
        </p:nvSpPr>
        <p:spPr>
          <a:xfrm>
            <a:off x="4874974" y="5402998"/>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4" name="Google Shape;354;p41"/>
          <p:cNvSpPr txBox="1"/>
          <p:nvPr>
            <p:ph idx="15" type="body"/>
          </p:nvPr>
        </p:nvSpPr>
        <p:spPr>
          <a:xfrm>
            <a:off x="4873199" y="7051049"/>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5" name="Google Shape;355;p41"/>
          <p:cNvSpPr txBox="1"/>
          <p:nvPr>
            <p:ph idx="16" type="subTitle"/>
          </p:nvPr>
        </p:nvSpPr>
        <p:spPr>
          <a:xfrm>
            <a:off x="4874974" y="6655287"/>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6" name="Google Shape;356;p41"/>
          <p:cNvSpPr txBox="1"/>
          <p:nvPr>
            <p:ph idx="17" type="body"/>
          </p:nvPr>
        </p:nvSpPr>
        <p:spPr>
          <a:xfrm>
            <a:off x="4873199" y="8303338"/>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7" name="Google Shape;357;p41"/>
          <p:cNvSpPr txBox="1"/>
          <p:nvPr>
            <p:ph idx="18" type="subTitle"/>
          </p:nvPr>
        </p:nvSpPr>
        <p:spPr>
          <a:xfrm>
            <a:off x="4874974" y="7907576"/>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Journey V2">
  <p:cSld name="CUSTOM_30">
    <p:bg>
      <p:bgPr>
        <a:solidFill>
          <a:schemeClr val="accent2"/>
        </a:solidFill>
      </p:bgPr>
    </p:bg>
    <p:spTree>
      <p:nvGrpSpPr>
        <p:cNvPr id="358" name="Shape 358"/>
        <p:cNvGrpSpPr/>
        <p:nvPr/>
      </p:nvGrpSpPr>
      <p:grpSpPr>
        <a:xfrm>
          <a:off x="0" y="0"/>
          <a:ext cx="0" cy="0"/>
          <a:chOff x="0" y="0"/>
          <a:chExt cx="0" cy="0"/>
        </a:xfrm>
      </p:grpSpPr>
      <p:sp>
        <p:nvSpPr>
          <p:cNvPr id="359" name="Google Shape;359;p4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360" name="Google Shape;360;p42"/>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61" name="Google Shape;361;p42"/>
          <p:cNvSpPr txBox="1"/>
          <p:nvPr>
            <p:ph idx="1" type="body"/>
          </p:nvPr>
        </p:nvSpPr>
        <p:spPr>
          <a:xfrm>
            <a:off x="292400"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2" name="Google Shape;362;p42"/>
          <p:cNvSpPr txBox="1"/>
          <p:nvPr>
            <p:ph idx="2" type="subTitle"/>
          </p:nvPr>
        </p:nvSpPr>
        <p:spPr>
          <a:xfrm>
            <a:off x="293230"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3" name="Google Shape;363;p42"/>
          <p:cNvSpPr txBox="1"/>
          <p:nvPr>
            <p:ph idx="3" type="body"/>
          </p:nvPr>
        </p:nvSpPr>
        <p:spPr>
          <a:xfrm>
            <a:off x="1745428"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4" name="Google Shape;364;p42"/>
          <p:cNvSpPr txBox="1"/>
          <p:nvPr>
            <p:ph idx="4" type="subTitle"/>
          </p:nvPr>
        </p:nvSpPr>
        <p:spPr>
          <a:xfrm>
            <a:off x="1746258"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5" name="Google Shape;365;p42"/>
          <p:cNvSpPr txBox="1"/>
          <p:nvPr>
            <p:ph idx="5" type="body"/>
          </p:nvPr>
        </p:nvSpPr>
        <p:spPr>
          <a:xfrm>
            <a:off x="3198456"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6" name="Google Shape;366;p42"/>
          <p:cNvSpPr txBox="1"/>
          <p:nvPr>
            <p:ph idx="6" type="subTitle"/>
          </p:nvPr>
        </p:nvSpPr>
        <p:spPr>
          <a:xfrm>
            <a:off x="3199286"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7" name="Google Shape;367;p42"/>
          <p:cNvSpPr txBox="1"/>
          <p:nvPr>
            <p:ph idx="7" type="body"/>
          </p:nvPr>
        </p:nvSpPr>
        <p:spPr>
          <a:xfrm>
            <a:off x="4651484"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8" name="Google Shape;368;p42"/>
          <p:cNvSpPr txBox="1"/>
          <p:nvPr>
            <p:ph idx="8" type="subTitle"/>
          </p:nvPr>
        </p:nvSpPr>
        <p:spPr>
          <a:xfrm>
            <a:off x="4652314"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9" name="Google Shape;369;p42"/>
          <p:cNvSpPr txBox="1"/>
          <p:nvPr>
            <p:ph idx="9" type="body"/>
          </p:nvPr>
        </p:nvSpPr>
        <p:spPr>
          <a:xfrm>
            <a:off x="6104512"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70" name="Google Shape;370;p42"/>
          <p:cNvSpPr txBox="1"/>
          <p:nvPr>
            <p:ph idx="13" type="subTitle"/>
          </p:nvPr>
        </p:nvSpPr>
        <p:spPr>
          <a:xfrm>
            <a:off x="6105342"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71" name="Google Shape;371;p42"/>
          <p:cNvSpPr txBox="1"/>
          <p:nvPr>
            <p:ph idx="14" type="subTitle"/>
          </p:nvPr>
        </p:nvSpPr>
        <p:spPr>
          <a:xfrm>
            <a:off x="389789"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2" name="Google Shape;372;p42"/>
          <p:cNvSpPr txBox="1"/>
          <p:nvPr>
            <p:ph idx="15" type="subTitle"/>
          </p:nvPr>
        </p:nvSpPr>
        <p:spPr>
          <a:xfrm>
            <a:off x="1835872"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3" name="Google Shape;373;p42"/>
          <p:cNvSpPr txBox="1"/>
          <p:nvPr>
            <p:ph idx="16" type="subTitle"/>
          </p:nvPr>
        </p:nvSpPr>
        <p:spPr>
          <a:xfrm>
            <a:off x="4738686"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4" name="Google Shape;374;p42"/>
          <p:cNvSpPr txBox="1"/>
          <p:nvPr>
            <p:ph idx="17" type="subTitle"/>
          </p:nvPr>
        </p:nvSpPr>
        <p:spPr>
          <a:xfrm>
            <a:off x="6171446"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5" name="Google Shape;375;p42"/>
          <p:cNvSpPr txBox="1"/>
          <p:nvPr>
            <p:ph idx="18" type="subTitle"/>
          </p:nvPr>
        </p:nvSpPr>
        <p:spPr>
          <a:xfrm>
            <a:off x="3287290"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id Owned and Earned Media Plan">
  <p:cSld name="CUSTOM_19_1_1_1">
    <p:bg>
      <p:bgPr>
        <a:solidFill>
          <a:schemeClr val="accent2"/>
        </a:solidFill>
      </p:bgPr>
    </p:bg>
    <p:spTree>
      <p:nvGrpSpPr>
        <p:cNvPr id="376" name="Shape 376"/>
        <p:cNvGrpSpPr/>
        <p:nvPr/>
      </p:nvGrpSpPr>
      <p:grpSpPr>
        <a:xfrm>
          <a:off x="0" y="0"/>
          <a:ext cx="0" cy="0"/>
          <a:chOff x="0" y="0"/>
          <a:chExt cx="0" cy="0"/>
        </a:xfrm>
      </p:grpSpPr>
      <p:sp>
        <p:nvSpPr>
          <p:cNvPr id="377" name="Google Shape;377;p43"/>
          <p:cNvSpPr txBox="1"/>
          <p:nvPr>
            <p:ph type="title"/>
          </p:nvPr>
        </p:nvSpPr>
        <p:spPr>
          <a:xfrm>
            <a:off x="215857" y="51866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78" name="Google Shape;378;p4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43"/>
          <p:cNvSpPr txBox="1"/>
          <p:nvPr>
            <p:ph idx="1" type="subTitle"/>
          </p:nvPr>
        </p:nvSpPr>
        <p:spPr>
          <a:xfrm>
            <a:off x="4201210" y="3401933"/>
            <a:ext cx="30189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80" name="Google Shape;380;p43"/>
          <p:cNvSpPr txBox="1"/>
          <p:nvPr>
            <p:ph idx="2" type="body"/>
          </p:nvPr>
        </p:nvSpPr>
        <p:spPr>
          <a:xfrm>
            <a:off x="4213747" y="4166653"/>
            <a:ext cx="3006600" cy="3737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1">
    <p:spTree>
      <p:nvGrpSpPr>
        <p:cNvPr id="381" name="Shape 381"/>
        <p:cNvGrpSpPr/>
        <p:nvPr/>
      </p:nvGrpSpPr>
      <p:grpSpPr>
        <a:xfrm>
          <a:off x="0" y="0"/>
          <a:ext cx="0" cy="0"/>
          <a:chOff x="0" y="0"/>
          <a:chExt cx="0" cy="0"/>
        </a:xfrm>
      </p:grpSpPr>
      <p:sp>
        <p:nvSpPr>
          <p:cNvPr id="382" name="Google Shape;382;p44"/>
          <p:cNvSpPr/>
          <p:nvPr/>
        </p:nvSpPr>
        <p:spPr>
          <a:xfrm>
            <a:off x="0" y="2801676"/>
            <a:ext cx="7772400" cy="72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83" name="Google Shape;383;p4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lvl1pPr>
            <a:lvl2pPr lvl="1">
              <a:buNone/>
              <a:defRPr sz="1000"/>
            </a:lvl2pPr>
            <a:lvl3pPr lvl="2">
              <a:buNone/>
              <a:defRPr sz="1000"/>
            </a:lvl3pPr>
            <a:lvl4pPr lvl="3">
              <a:buNone/>
              <a:defRPr sz="1000"/>
            </a:lvl4pPr>
            <a:lvl5pPr lvl="4">
              <a:buNone/>
              <a:defRPr sz="1000"/>
            </a:lvl5pPr>
            <a:lvl6pPr lvl="5">
              <a:buNone/>
              <a:defRPr sz="1000"/>
            </a:lvl6pPr>
            <a:lvl7pPr lvl="6">
              <a:buNone/>
              <a:defRPr sz="1000"/>
            </a:lvl7pPr>
            <a:lvl8pPr lvl="7">
              <a:buNone/>
              <a:defRPr sz="1000"/>
            </a:lvl8pPr>
            <a:lvl9pPr lvl="8">
              <a:buNone/>
              <a:defRPr sz="1000"/>
            </a:lvl9pPr>
          </a:lstStyle>
          <a:p>
            <a:pPr indent="0" lvl="0" marL="0" rtl="0" algn="r">
              <a:spcBef>
                <a:spcPts val="0"/>
              </a:spcBef>
              <a:spcAft>
                <a:spcPts val="0"/>
              </a:spcAft>
              <a:buNone/>
            </a:pPr>
            <a:fld id="{00000000-1234-1234-1234-123412341234}" type="slidenum">
              <a:rPr lang="en"/>
              <a:t>‹#›</a:t>
            </a:fld>
            <a:endParaRPr/>
          </a:p>
        </p:txBody>
      </p:sp>
      <p:sp>
        <p:nvSpPr>
          <p:cNvPr id="384" name="Google Shape;384;p44"/>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85" name="Google Shape;385;p44"/>
          <p:cNvSpPr txBox="1"/>
          <p:nvPr>
            <p:ph idx="1" type="body"/>
          </p:nvPr>
        </p:nvSpPr>
        <p:spPr>
          <a:xfrm>
            <a:off x="333836"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6" name="Google Shape;386;p44"/>
          <p:cNvSpPr/>
          <p:nvPr>
            <p:ph idx="2" type="pic"/>
          </p:nvPr>
        </p:nvSpPr>
        <p:spPr>
          <a:xfrm>
            <a:off x="333836" y="3312124"/>
            <a:ext cx="2013600" cy="3086400"/>
          </a:xfrm>
          <a:prstGeom prst="roundRect">
            <a:avLst>
              <a:gd fmla="val 50000" name="adj"/>
            </a:avLst>
          </a:prstGeom>
          <a:noFill/>
          <a:ln>
            <a:noFill/>
          </a:ln>
        </p:spPr>
      </p:sp>
      <p:sp>
        <p:nvSpPr>
          <p:cNvPr id="387" name="Google Shape;387;p44"/>
          <p:cNvSpPr txBox="1"/>
          <p:nvPr>
            <p:ph idx="3" type="title"/>
          </p:nvPr>
        </p:nvSpPr>
        <p:spPr>
          <a:xfrm>
            <a:off x="333837"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88" name="Google Shape;388;p44"/>
          <p:cNvSpPr txBox="1"/>
          <p:nvPr>
            <p:ph idx="4" type="body"/>
          </p:nvPr>
        </p:nvSpPr>
        <p:spPr>
          <a:xfrm>
            <a:off x="2755401"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9" name="Google Shape;389;p44"/>
          <p:cNvSpPr/>
          <p:nvPr>
            <p:ph idx="5" type="pic"/>
          </p:nvPr>
        </p:nvSpPr>
        <p:spPr>
          <a:xfrm>
            <a:off x="2755401" y="3312124"/>
            <a:ext cx="2013600" cy="3086400"/>
          </a:xfrm>
          <a:prstGeom prst="roundRect">
            <a:avLst>
              <a:gd fmla="val 50000" name="adj"/>
            </a:avLst>
          </a:prstGeom>
          <a:noFill/>
          <a:ln>
            <a:noFill/>
          </a:ln>
        </p:spPr>
      </p:sp>
      <p:sp>
        <p:nvSpPr>
          <p:cNvPr id="390" name="Google Shape;390;p44"/>
          <p:cNvSpPr txBox="1"/>
          <p:nvPr>
            <p:ph idx="6" type="title"/>
          </p:nvPr>
        </p:nvSpPr>
        <p:spPr>
          <a:xfrm>
            <a:off x="2755402"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1" name="Google Shape;391;p44"/>
          <p:cNvSpPr txBox="1"/>
          <p:nvPr>
            <p:ph idx="7" type="body"/>
          </p:nvPr>
        </p:nvSpPr>
        <p:spPr>
          <a:xfrm>
            <a:off x="5176966"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92" name="Google Shape;392;p44"/>
          <p:cNvSpPr/>
          <p:nvPr>
            <p:ph idx="8" type="pic"/>
          </p:nvPr>
        </p:nvSpPr>
        <p:spPr>
          <a:xfrm>
            <a:off x="5176966" y="3312124"/>
            <a:ext cx="2013600" cy="3086400"/>
          </a:xfrm>
          <a:prstGeom prst="roundRect">
            <a:avLst>
              <a:gd fmla="val 50000" name="adj"/>
            </a:avLst>
          </a:prstGeom>
          <a:noFill/>
          <a:ln>
            <a:noFill/>
          </a:ln>
        </p:spPr>
      </p:sp>
      <p:sp>
        <p:nvSpPr>
          <p:cNvPr id="393" name="Google Shape;393;p44"/>
          <p:cNvSpPr txBox="1"/>
          <p:nvPr>
            <p:ph idx="9" type="title"/>
          </p:nvPr>
        </p:nvSpPr>
        <p:spPr>
          <a:xfrm>
            <a:off x="5176967"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4" name="Google Shape;394;p44"/>
          <p:cNvSpPr txBox="1"/>
          <p:nvPr>
            <p:ph idx="13"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es Enablement">
  <p:cSld name="CUSTOM_20">
    <p:spTree>
      <p:nvGrpSpPr>
        <p:cNvPr id="395" name="Shape 395"/>
        <p:cNvGrpSpPr/>
        <p:nvPr/>
      </p:nvGrpSpPr>
      <p:grpSpPr>
        <a:xfrm>
          <a:off x="0" y="0"/>
          <a:ext cx="0" cy="0"/>
          <a:chOff x="0" y="0"/>
          <a:chExt cx="0" cy="0"/>
        </a:xfrm>
      </p:grpSpPr>
      <p:sp>
        <p:nvSpPr>
          <p:cNvPr id="396" name="Google Shape;396;p45"/>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397" name="Google Shape;397;p4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tories">
  <p:cSld name="CUSTOM_23">
    <p:bg>
      <p:bgPr>
        <a:solidFill>
          <a:schemeClr val="dk1"/>
        </a:solidFill>
      </p:bgPr>
    </p:bg>
    <p:spTree>
      <p:nvGrpSpPr>
        <p:cNvPr id="398" name="Shape 398"/>
        <p:cNvGrpSpPr/>
        <p:nvPr/>
      </p:nvGrpSpPr>
      <p:grpSpPr>
        <a:xfrm>
          <a:off x="0" y="0"/>
          <a:ext cx="0" cy="0"/>
          <a:chOff x="0" y="0"/>
          <a:chExt cx="0" cy="0"/>
        </a:xfrm>
      </p:grpSpPr>
      <p:sp>
        <p:nvSpPr>
          <p:cNvPr id="399" name="Google Shape;399;p4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46"/>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401" name="Google Shape;401;p46"/>
          <p:cNvSpPr/>
          <p:nvPr>
            <p:ph idx="2" type="pic"/>
          </p:nvPr>
        </p:nvSpPr>
        <p:spPr>
          <a:xfrm>
            <a:off x="345440" y="2467373"/>
            <a:ext cx="1658700" cy="3322200"/>
          </a:xfrm>
          <a:prstGeom prst="rect">
            <a:avLst/>
          </a:prstGeom>
          <a:noFill/>
          <a:ln>
            <a:noFill/>
          </a:ln>
        </p:spPr>
      </p:sp>
      <p:sp>
        <p:nvSpPr>
          <p:cNvPr id="402" name="Google Shape;402;p46"/>
          <p:cNvSpPr/>
          <p:nvPr>
            <p:ph idx="3" type="pic"/>
          </p:nvPr>
        </p:nvSpPr>
        <p:spPr>
          <a:xfrm>
            <a:off x="3888028" y="2467373"/>
            <a:ext cx="1658700" cy="3322200"/>
          </a:xfrm>
          <a:prstGeom prst="rect">
            <a:avLst/>
          </a:prstGeom>
          <a:noFill/>
          <a:ln>
            <a:noFill/>
          </a:ln>
        </p:spPr>
      </p:sp>
      <p:sp>
        <p:nvSpPr>
          <p:cNvPr id="403" name="Google Shape;403;p46"/>
          <p:cNvSpPr/>
          <p:nvPr>
            <p:ph idx="4" type="pic"/>
          </p:nvPr>
        </p:nvSpPr>
        <p:spPr>
          <a:xfrm>
            <a:off x="345440" y="6268142"/>
            <a:ext cx="1658700" cy="3322200"/>
          </a:xfrm>
          <a:prstGeom prst="rect">
            <a:avLst/>
          </a:prstGeom>
          <a:noFill/>
          <a:ln>
            <a:noFill/>
          </a:ln>
        </p:spPr>
      </p:sp>
      <p:sp>
        <p:nvSpPr>
          <p:cNvPr id="404" name="Google Shape;404;p46"/>
          <p:cNvSpPr/>
          <p:nvPr>
            <p:ph idx="5" type="pic"/>
          </p:nvPr>
        </p:nvSpPr>
        <p:spPr>
          <a:xfrm>
            <a:off x="3888028" y="6268142"/>
            <a:ext cx="1658700" cy="3322200"/>
          </a:xfrm>
          <a:prstGeom prst="rect">
            <a:avLst/>
          </a:prstGeom>
          <a:noFill/>
          <a:ln>
            <a:noFill/>
          </a:ln>
        </p:spPr>
      </p:sp>
      <p:sp>
        <p:nvSpPr>
          <p:cNvPr id="405" name="Google Shape;405;p46"/>
          <p:cNvSpPr txBox="1"/>
          <p:nvPr>
            <p:ph idx="6"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p:cSld name="CUSTOM_28">
    <p:bg>
      <p:bgPr>
        <a:solidFill>
          <a:schemeClr val="accent2"/>
        </a:solidFill>
      </p:bgPr>
    </p:bg>
    <p:spTree>
      <p:nvGrpSpPr>
        <p:cNvPr id="406" name="Shape 406"/>
        <p:cNvGrpSpPr/>
        <p:nvPr/>
      </p:nvGrpSpPr>
      <p:grpSpPr>
        <a:xfrm>
          <a:off x="0" y="0"/>
          <a:ext cx="0" cy="0"/>
          <a:chOff x="0" y="0"/>
          <a:chExt cx="0" cy="0"/>
        </a:xfrm>
      </p:grpSpPr>
      <p:sp>
        <p:nvSpPr>
          <p:cNvPr id="407" name="Google Shape;407;p4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8" name="Google Shape;408;p47"/>
          <p:cNvSpPr txBox="1"/>
          <p:nvPr>
            <p:ph idx="1" type="subTitle"/>
          </p:nvPr>
        </p:nvSpPr>
        <p:spPr>
          <a:xfrm>
            <a:off x="2943040" y="168901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09" name="Google Shape;409;p47"/>
          <p:cNvSpPr txBox="1"/>
          <p:nvPr>
            <p:ph idx="2" type="subTitle"/>
          </p:nvPr>
        </p:nvSpPr>
        <p:spPr>
          <a:xfrm>
            <a:off x="5373020" y="168901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0" name="Google Shape;410;p47"/>
          <p:cNvSpPr txBox="1"/>
          <p:nvPr>
            <p:ph idx="3" type="subTitle"/>
          </p:nvPr>
        </p:nvSpPr>
        <p:spPr>
          <a:xfrm>
            <a:off x="2943040" y="4470596"/>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1" name="Google Shape;411;p47"/>
          <p:cNvSpPr txBox="1"/>
          <p:nvPr>
            <p:ph idx="4" type="subTitle"/>
          </p:nvPr>
        </p:nvSpPr>
        <p:spPr>
          <a:xfrm>
            <a:off x="5373020" y="4470596"/>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2" name="Google Shape;412;p47"/>
          <p:cNvSpPr txBox="1"/>
          <p:nvPr>
            <p:ph idx="5" type="subTitle"/>
          </p:nvPr>
        </p:nvSpPr>
        <p:spPr>
          <a:xfrm>
            <a:off x="2857169" y="657653"/>
            <a:ext cx="4416000" cy="10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47"/>
          <p:cNvSpPr txBox="1"/>
          <p:nvPr>
            <p:ph idx="6" type="body"/>
          </p:nvPr>
        </p:nvSpPr>
        <p:spPr>
          <a:xfrm>
            <a:off x="5241525" y="2707076"/>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4" name="Google Shape;414;p47"/>
          <p:cNvSpPr txBox="1"/>
          <p:nvPr>
            <p:ph idx="7" type="body"/>
          </p:nvPr>
        </p:nvSpPr>
        <p:spPr>
          <a:xfrm>
            <a:off x="5241525" y="5488853"/>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5" name="Google Shape;415;p47"/>
          <p:cNvSpPr txBox="1"/>
          <p:nvPr>
            <p:ph idx="8" type="subTitle"/>
          </p:nvPr>
        </p:nvSpPr>
        <p:spPr>
          <a:xfrm>
            <a:off x="2943040" y="705349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6" name="Google Shape;416;p47"/>
          <p:cNvSpPr txBox="1"/>
          <p:nvPr>
            <p:ph idx="9" type="body"/>
          </p:nvPr>
        </p:nvSpPr>
        <p:spPr>
          <a:xfrm>
            <a:off x="2827313" y="7897707"/>
            <a:ext cx="2117700" cy="11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7" name="Google Shape;417;p47"/>
          <p:cNvSpPr txBox="1"/>
          <p:nvPr>
            <p:ph idx="13" type="subTitle"/>
          </p:nvPr>
        </p:nvSpPr>
        <p:spPr>
          <a:xfrm>
            <a:off x="5307315" y="7376747"/>
            <a:ext cx="1986300" cy="203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8" name="Google Shape;418;p47"/>
          <p:cNvSpPr/>
          <p:nvPr>
            <p:ph idx="14" type="pic"/>
          </p:nvPr>
        </p:nvSpPr>
        <p:spPr>
          <a:xfrm>
            <a:off x="421005" y="657653"/>
            <a:ext cx="2040300" cy="8879100"/>
          </a:xfrm>
          <a:prstGeom prst="roundRect">
            <a:avLst>
              <a:gd fmla="val 50000" name="adj"/>
            </a:avLst>
          </a:prstGeom>
          <a:noFill/>
          <a:ln>
            <a:noFill/>
          </a:ln>
        </p:spPr>
      </p:sp>
      <p:sp>
        <p:nvSpPr>
          <p:cNvPr id="419" name="Google Shape;419;p47"/>
          <p:cNvSpPr txBox="1"/>
          <p:nvPr>
            <p:ph idx="15" type="body"/>
          </p:nvPr>
        </p:nvSpPr>
        <p:spPr>
          <a:xfrm>
            <a:off x="2858253" y="2707076"/>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20" name="Google Shape;420;p47"/>
          <p:cNvSpPr txBox="1"/>
          <p:nvPr>
            <p:ph idx="16" type="body"/>
          </p:nvPr>
        </p:nvSpPr>
        <p:spPr>
          <a:xfrm>
            <a:off x="2858253" y="5488853"/>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3 Images">
  <p:cSld name="CUSTOM_29">
    <p:bg>
      <p:bgPr>
        <a:solidFill>
          <a:schemeClr val="dk1"/>
        </a:solidFill>
      </p:bgPr>
    </p:bg>
    <p:spTree>
      <p:nvGrpSpPr>
        <p:cNvPr id="421" name="Shape 421"/>
        <p:cNvGrpSpPr/>
        <p:nvPr/>
      </p:nvGrpSpPr>
      <p:grpSpPr>
        <a:xfrm>
          <a:off x="0" y="0"/>
          <a:ext cx="0" cy="0"/>
          <a:chOff x="0" y="0"/>
          <a:chExt cx="0" cy="0"/>
        </a:xfrm>
      </p:grpSpPr>
      <p:sp>
        <p:nvSpPr>
          <p:cNvPr id="422" name="Google Shape;422;p4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48"/>
          <p:cNvSpPr/>
          <p:nvPr>
            <p:ph idx="2" type="pic"/>
          </p:nvPr>
        </p:nvSpPr>
        <p:spPr>
          <a:xfrm>
            <a:off x="566865" y="938080"/>
            <a:ext cx="1748700" cy="4997700"/>
          </a:xfrm>
          <a:prstGeom prst="roundRect">
            <a:avLst>
              <a:gd fmla="val 50000" name="adj"/>
            </a:avLst>
          </a:prstGeom>
          <a:noFill/>
          <a:ln>
            <a:noFill/>
          </a:ln>
        </p:spPr>
      </p:sp>
      <p:sp>
        <p:nvSpPr>
          <p:cNvPr id="424" name="Google Shape;424;p48"/>
          <p:cNvSpPr/>
          <p:nvPr>
            <p:ph idx="3" type="pic"/>
          </p:nvPr>
        </p:nvSpPr>
        <p:spPr>
          <a:xfrm>
            <a:off x="3011805" y="938080"/>
            <a:ext cx="1748700" cy="4997700"/>
          </a:xfrm>
          <a:prstGeom prst="roundRect">
            <a:avLst>
              <a:gd fmla="val 50000" name="adj"/>
            </a:avLst>
          </a:prstGeom>
          <a:noFill/>
          <a:ln>
            <a:noFill/>
          </a:ln>
        </p:spPr>
      </p:sp>
      <p:sp>
        <p:nvSpPr>
          <p:cNvPr id="425" name="Google Shape;425;p48"/>
          <p:cNvSpPr/>
          <p:nvPr>
            <p:ph idx="4" type="pic"/>
          </p:nvPr>
        </p:nvSpPr>
        <p:spPr>
          <a:xfrm>
            <a:off x="5456745" y="938080"/>
            <a:ext cx="1748700" cy="4997700"/>
          </a:xfrm>
          <a:prstGeom prst="roundRect">
            <a:avLst>
              <a:gd fmla="val 50000" name="adj"/>
            </a:avLst>
          </a:prstGeom>
          <a:noFill/>
          <a:ln>
            <a:noFill/>
          </a:ln>
        </p:spPr>
      </p:sp>
      <p:sp>
        <p:nvSpPr>
          <p:cNvPr id="426" name="Google Shape;426;p48"/>
          <p:cNvSpPr txBox="1"/>
          <p:nvPr>
            <p:ph idx="1" type="body"/>
          </p:nvPr>
        </p:nvSpPr>
        <p:spPr>
          <a:xfrm>
            <a:off x="49125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7" name="Google Shape;427;p48"/>
          <p:cNvSpPr txBox="1"/>
          <p:nvPr>
            <p:ph idx="5" type="body"/>
          </p:nvPr>
        </p:nvSpPr>
        <p:spPr>
          <a:xfrm>
            <a:off x="293619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8" name="Google Shape;428;p48"/>
          <p:cNvSpPr txBox="1"/>
          <p:nvPr>
            <p:ph idx="6" type="body"/>
          </p:nvPr>
        </p:nvSpPr>
        <p:spPr>
          <a:xfrm>
            <a:off x="538113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9" name="Google Shape;429;p48"/>
          <p:cNvSpPr txBox="1"/>
          <p:nvPr>
            <p:ph idx="7" type="subTitle"/>
          </p:nvPr>
        </p:nvSpPr>
        <p:spPr>
          <a:xfrm>
            <a:off x="49125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0" name="Google Shape;430;p48"/>
          <p:cNvSpPr txBox="1"/>
          <p:nvPr>
            <p:ph idx="8" type="subTitle"/>
          </p:nvPr>
        </p:nvSpPr>
        <p:spPr>
          <a:xfrm>
            <a:off x="293619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1" name="Google Shape;431;p48"/>
          <p:cNvSpPr txBox="1"/>
          <p:nvPr>
            <p:ph idx="9" type="subTitle"/>
          </p:nvPr>
        </p:nvSpPr>
        <p:spPr>
          <a:xfrm>
            <a:off x="538113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2" name="Google Shape;432;p48"/>
          <p:cNvSpPr txBox="1"/>
          <p:nvPr>
            <p:ph idx="13"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33" name="Shape 433"/>
        <p:cNvGrpSpPr/>
        <p:nvPr/>
      </p:nvGrpSpPr>
      <p:grpSpPr>
        <a:xfrm>
          <a:off x="0" y="0"/>
          <a:ext cx="0" cy="0"/>
          <a:chOff x="0" y="0"/>
          <a:chExt cx="0" cy="0"/>
        </a:xfrm>
      </p:grpSpPr>
      <p:sp>
        <p:nvSpPr>
          <p:cNvPr id="434" name="Google Shape;434;p4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35" name="Google Shape;435;p4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36" name="Google Shape;436;p4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37" name="Shape 437"/>
        <p:cNvGrpSpPr/>
        <p:nvPr/>
      </p:nvGrpSpPr>
      <p:grpSpPr>
        <a:xfrm>
          <a:off x="0" y="0"/>
          <a:ext cx="0" cy="0"/>
          <a:chOff x="0" y="0"/>
          <a:chExt cx="0" cy="0"/>
        </a:xfrm>
      </p:grpSpPr>
      <p:sp>
        <p:nvSpPr>
          <p:cNvPr id="438" name="Google Shape;438;p5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9" name="Google Shape;439;p50"/>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0" name="Shape 440"/>
        <p:cNvGrpSpPr/>
        <p:nvPr/>
      </p:nvGrpSpPr>
      <p:grpSpPr>
        <a:xfrm>
          <a:off x="0" y="0"/>
          <a:ext cx="0" cy="0"/>
          <a:chOff x="0" y="0"/>
          <a:chExt cx="0" cy="0"/>
        </a:xfrm>
      </p:grpSpPr>
      <p:sp>
        <p:nvSpPr>
          <p:cNvPr id="441" name="Google Shape;441;p5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2" name="Google Shape;442;p5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3" name="Google Shape;443;p51"/>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44" name="Shape 444"/>
        <p:cNvGrpSpPr/>
        <p:nvPr/>
      </p:nvGrpSpPr>
      <p:grpSpPr>
        <a:xfrm>
          <a:off x="0" y="0"/>
          <a:ext cx="0" cy="0"/>
          <a:chOff x="0" y="0"/>
          <a:chExt cx="0" cy="0"/>
        </a:xfrm>
      </p:grpSpPr>
      <p:sp>
        <p:nvSpPr>
          <p:cNvPr id="445" name="Google Shape;445;p52"/>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6" name="Google Shape;446;p52"/>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7" name="Google Shape;447;p52"/>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8" name="Google Shape;448;p52"/>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49" name="Shape 449"/>
        <p:cNvGrpSpPr/>
        <p:nvPr/>
      </p:nvGrpSpPr>
      <p:grpSpPr>
        <a:xfrm>
          <a:off x="0" y="0"/>
          <a:ext cx="0" cy="0"/>
          <a:chOff x="0" y="0"/>
          <a:chExt cx="0" cy="0"/>
        </a:xfrm>
      </p:grpSpPr>
      <p:sp>
        <p:nvSpPr>
          <p:cNvPr id="450" name="Google Shape;450;p53"/>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51" name="Google Shape;451;p53"/>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52" name="Shape 452"/>
        <p:cNvGrpSpPr/>
        <p:nvPr/>
      </p:nvGrpSpPr>
      <p:grpSpPr>
        <a:xfrm>
          <a:off x="0" y="0"/>
          <a:ext cx="0" cy="0"/>
          <a:chOff x="0" y="0"/>
          <a:chExt cx="0" cy="0"/>
        </a:xfrm>
      </p:grpSpPr>
      <p:sp>
        <p:nvSpPr>
          <p:cNvPr id="453" name="Google Shape;453;p54"/>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4" name="Google Shape;454;p54"/>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5" name="Google Shape;455;p54"/>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56" name="Shape 456"/>
        <p:cNvGrpSpPr/>
        <p:nvPr/>
      </p:nvGrpSpPr>
      <p:grpSpPr>
        <a:xfrm>
          <a:off x="0" y="0"/>
          <a:ext cx="0" cy="0"/>
          <a:chOff x="0" y="0"/>
          <a:chExt cx="0" cy="0"/>
        </a:xfrm>
      </p:grpSpPr>
      <p:sp>
        <p:nvSpPr>
          <p:cNvPr id="457" name="Google Shape;457;p55"/>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8" name="Google Shape;458;p55"/>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59" name="Shape 459"/>
        <p:cNvGrpSpPr/>
        <p:nvPr/>
      </p:nvGrpSpPr>
      <p:grpSpPr>
        <a:xfrm>
          <a:off x="0" y="0"/>
          <a:ext cx="0" cy="0"/>
          <a:chOff x="0" y="0"/>
          <a:chExt cx="0" cy="0"/>
        </a:xfrm>
      </p:grpSpPr>
      <p:sp>
        <p:nvSpPr>
          <p:cNvPr id="460" name="Google Shape;460;p56"/>
          <p:cNvSpPr/>
          <p:nvPr/>
        </p:nvSpPr>
        <p:spPr>
          <a:xfrm>
            <a:off x="3886200" y="-244"/>
            <a:ext cx="3886200" cy="1005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6"/>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2" name="Google Shape;462;p56"/>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56"/>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4" name="Google Shape;464;p56"/>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65" name="Shape 465"/>
        <p:cNvGrpSpPr/>
        <p:nvPr/>
      </p:nvGrpSpPr>
      <p:grpSpPr>
        <a:xfrm>
          <a:off x="0" y="0"/>
          <a:ext cx="0" cy="0"/>
          <a:chOff x="0" y="0"/>
          <a:chExt cx="0" cy="0"/>
        </a:xfrm>
      </p:grpSpPr>
      <p:sp>
        <p:nvSpPr>
          <p:cNvPr id="466" name="Google Shape;466;p57"/>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467" name="Google Shape;467;p57"/>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68" name="Shape 468"/>
        <p:cNvGrpSpPr/>
        <p:nvPr/>
      </p:nvGrpSpPr>
      <p:grpSpPr>
        <a:xfrm>
          <a:off x="0" y="0"/>
          <a:ext cx="0" cy="0"/>
          <a:chOff x="0" y="0"/>
          <a:chExt cx="0" cy="0"/>
        </a:xfrm>
      </p:grpSpPr>
      <p:sp>
        <p:nvSpPr>
          <p:cNvPr id="469" name="Google Shape;469;p58"/>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0" name="Google Shape;470;p58"/>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1" name="Google Shape;471;p58"/>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2" name="Shape 472"/>
        <p:cNvGrpSpPr/>
        <p:nvPr/>
      </p:nvGrpSpPr>
      <p:grpSpPr>
        <a:xfrm>
          <a:off x="0" y="0"/>
          <a:ext cx="0" cy="0"/>
          <a:chOff x="0" y="0"/>
          <a:chExt cx="0" cy="0"/>
        </a:xfrm>
      </p:grpSpPr>
      <p:sp>
        <p:nvSpPr>
          <p:cNvPr id="473" name="Google Shape;473;p5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74" name="Shape 474"/>
        <p:cNvGrpSpPr/>
        <p:nvPr/>
      </p:nvGrpSpPr>
      <p:grpSpPr>
        <a:xfrm>
          <a:off x="0" y="0"/>
          <a:ext cx="0" cy="0"/>
          <a:chOff x="0" y="0"/>
          <a:chExt cx="0" cy="0"/>
        </a:xfrm>
      </p:grpSpPr>
      <p:sp>
        <p:nvSpPr>
          <p:cNvPr id="475" name="Google Shape;475;p60"/>
          <p:cNvSpPr txBox="1"/>
          <p:nvPr>
            <p:ph type="title"/>
          </p:nvPr>
        </p:nvSpPr>
        <p:spPr>
          <a:xfrm>
            <a:off x="575726" y="3584093"/>
            <a:ext cx="2734500" cy="29022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76" name="Google Shape;476;p60"/>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60"/>
          <p:cNvSpPr txBox="1"/>
          <p:nvPr>
            <p:ph idx="1" type="subTitle"/>
          </p:nvPr>
        </p:nvSpPr>
        <p:spPr>
          <a:xfrm>
            <a:off x="3745653" y="770000"/>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8" name="Google Shape;478;p60"/>
          <p:cNvSpPr txBox="1"/>
          <p:nvPr>
            <p:ph idx="2" type="subTitle"/>
          </p:nvPr>
        </p:nvSpPr>
        <p:spPr>
          <a:xfrm>
            <a:off x="3745653" y="2252223"/>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9" name="Google Shape;479;p60"/>
          <p:cNvSpPr txBox="1"/>
          <p:nvPr>
            <p:ph idx="3" type="subTitle"/>
          </p:nvPr>
        </p:nvSpPr>
        <p:spPr>
          <a:xfrm>
            <a:off x="3745653" y="6698892"/>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0" name="Google Shape;480;p60"/>
          <p:cNvSpPr txBox="1"/>
          <p:nvPr>
            <p:ph idx="4" type="subTitle"/>
          </p:nvPr>
        </p:nvSpPr>
        <p:spPr>
          <a:xfrm>
            <a:off x="3745653" y="3734446"/>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1" name="Google Shape;481;p60"/>
          <p:cNvSpPr txBox="1"/>
          <p:nvPr>
            <p:ph idx="5" type="subTitle"/>
          </p:nvPr>
        </p:nvSpPr>
        <p:spPr>
          <a:xfrm>
            <a:off x="3745653" y="8181116"/>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2" name="Google Shape;482;p60"/>
          <p:cNvSpPr txBox="1"/>
          <p:nvPr>
            <p:ph idx="6" type="subTitle"/>
          </p:nvPr>
        </p:nvSpPr>
        <p:spPr>
          <a:xfrm>
            <a:off x="3745653" y="5216669"/>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83" name="Shape 483"/>
        <p:cNvGrpSpPr/>
        <p:nvPr/>
      </p:nvGrpSpPr>
      <p:grpSpPr>
        <a:xfrm>
          <a:off x="0" y="0"/>
          <a:ext cx="0" cy="0"/>
          <a:chOff x="0" y="0"/>
          <a:chExt cx="0" cy="0"/>
        </a:xfrm>
      </p:grpSpPr>
      <p:sp>
        <p:nvSpPr>
          <p:cNvPr id="484" name="Google Shape;484;p6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85" name="Google Shape;485;p61"/>
          <p:cNvSpPr txBox="1"/>
          <p:nvPr>
            <p:ph idx="1" type="body"/>
          </p:nvPr>
        </p:nvSpPr>
        <p:spPr>
          <a:xfrm>
            <a:off x="264945" y="2253729"/>
            <a:ext cx="3802800" cy="668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6" name="Google Shape;486;p61"/>
          <p:cNvSpPr/>
          <p:nvPr>
            <p:ph idx="2" type="pic"/>
          </p:nvPr>
        </p:nvSpPr>
        <p:spPr>
          <a:xfrm>
            <a:off x="4243220" y="2254316"/>
            <a:ext cx="3264300" cy="6681000"/>
          </a:xfrm>
          <a:prstGeom prst="rect">
            <a:avLst/>
          </a:prstGeom>
          <a:noFill/>
          <a:ln>
            <a:noFill/>
          </a:ln>
        </p:spPr>
      </p:sp>
      <p:sp>
        <p:nvSpPr>
          <p:cNvPr id="487" name="Google Shape;487;p61"/>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488" name="Shape 488"/>
        <p:cNvGrpSpPr/>
        <p:nvPr/>
      </p:nvGrpSpPr>
      <p:grpSpPr>
        <a:xfrm>
          <a:off x="0" y="0"/>
          <a:ext cx="0" cy="0"/>
          <a:chOff x="0" y="0"/>
          <a:chExt cx="0" cy="0"/>
        </a:xfrm>
      </p:grpSpPr>
      <p:sp>
        <p:nvSpPr>
          <p:cNvPr id="489" name="Google Shape;489;p62"/>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62"/>
          <p:cNvSpPr txBox="1"/>
          <p:nvPr>
            <p:ph type="title"/>
          </p:nvPr>
        </p:nvSpPr>
        <p:spPr>
          <a:xfrm>
            <a:off x="410699"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91" name="Google Shape;491;p62"/>
          <p:cNvSpPr txBox="1"/>
          <p:nvPr>
            <p:ph idx="1" type="body"/>
          </p:nvPr>
        </p:nvSpPr>
        <p:spPr>
          <a:xfrm>
            <a:off x="410678" y="4376118"/>
            <a:ext cx="30768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62"/>
          <p:cNvSpPr txBox="1"/>
          <p:nvPr>
            <p:ph idx="2" type="body"/>
          </p:nvPr>
        </p:nvSpPr>
        <p:spPr>
          <a:xfrm>
            <a:off x="4290800" y="4376118"/>
            <a:ext cx="30768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3" name="Google Shape;493;p62"/>
          <p:cNvSpPr txBox="1"/>
          <p:nvPr>
            <p:ph idx="3" type="subTitle"/>
          </p:nvPr>
        </p:nvSpPr>
        <p:spPr>
          <a:xfrm>
            <a:off x="410678" y="2612937"/>
            <a:ext cx="30768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4" name="Google Shape;494;p62"/>
          <p:cNvSpPr txBox="1"/>
          <p:nvPr>
            <p:ph idx="4" type="subTitle"/>
          </p:nvPr>
        </p:nvSpPr>
        <p:spPr>
          <a:xfrm>
            <a:off x="4290800" y="2612937"/>
            <a:ext cx="30768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95" name="Shape 495"/>
        <p:cNvGrpSpPr/>
        <p:nvPr/>
      </p:nvGrpSpPr>
      <p:grpSpPr>
        <a:xfrm>
          <a:off x="0" y="0"/>
          <a:ext cx="0" cy="0"/>
          <a:chOff x="0" y="0"/>
          <a:chExt cx="0" cy="0"/>
        </a:xfrm>
      </p:grpSpPr>
      <p:sp>
        <p:nvSpPr>
          <p:cNvPr id="496" name="Google Shape;496;p63"/>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7" name="Google Shape;497;p63"/>
          <p:cNvSpPr txBox="1"/>
          <p:nvPr>
            <p:ph idx="1" type="body"/>
          </p:nvPr>
        </p:nvSpPr>
        <p:spPr>
          <a:xfrm>
            <a:off x="410699"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8" name="Google Shape;498;p63"/>
          <p:cNvSpPr txBox="1"/>
          <p:nvPr>
            <p:ph idx="2" type="body"/>
          </p:nvPr>
        </p:nvSpPr>
        <p:spPr>
          <a:xfrm>
            <a:off x="2845566"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9" name="Google Shape;499;p63"/>
          <p:cNvSpPr txBox="1"/>
          <p:nvPr>
            <p:ph idx="3" type="body"/>
          </p:nvPr>
        </p:nvSpPr>
        <p:spPr>
          <a:xfrm>
            <a:off x="5280434"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0" name="Google Shape;500;p63"/>
          <p:cNvSpPr txBox="1"/>
          <p:nvPr>
            <p:ph type="title"/>
          </p:nvPr>
        </p:nvSpPr>
        <p:spPr>
          <a:xfrm>
            <a:off x="410699"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01" name="Google Shape;501;p63"/>
          <p:cNvSpPr txBox="1"/>
          <p:nvPr>
            <p:ph idx="4" type="subTitle"/>
          </p:nvPr>
        </p:nvSpPr>
        <p:spPr>
          <a:xfrm>
            <a:off x="410699"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2" name="Google Shape;502;p63"/>
          <p:cNvSpPr txBox="1"/>
          <p:nvPr>
            <p:ph idx="5" type="subTitle"/>
          </p:nvPr>
        </p:nvSpPr>
        <p:spPr>
          <a:xfrm>
            <a:off x="2845566"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3" name="Google Shape;503;p63"/>
          <p:cNvSpPr txBox="1"/>
          <p:nvPr>
            <p:ph idx="6" type="subTitle"/>
          </p:nvPr>
        </p:nvSpPr>
        <p:spPr>
          <a:xfrm>
            <a:off x="5280434"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04" name="Shape 504"/>
        <p:cNvGrpSpPr/>
        <p:nvPr/>
      </p:nvGrpSpPr>
      <p:grpSpPr>
        <a:xfrm>
          <a:off x="0" y="0"/>
          <a:ext cx="0" cy="0"/>
          <a:chOff x="0" y="0"/>
          <a:chExt cx="0" cy="0"/>
        </a:xfrm>
      </p:grpSpPr>
      <p:sp>
        <p:nvSpPr>
          <p:cNvPr id="505" name="Google Shape;505;p64"/>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6" name="Google Shape;506;p64"/>
          <p:cNvSpPr txBox="1"/>
          <p:nvPr>
            <p:ph idx="1" type="body"/>
          </p:nvPr>
        </p:nvSpPr>
        <p:spPr>
          <a:xfrm>
            <a:off x="311716" y="3440004"/>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7" name="Google Shape;507;p64"/>
          <p:cNvSpPr txBox="1"/>
          <p:nvPr>
            <p:ph idx="2" type="body"/>
          </p:nvPr>
        </p:nvSpPr>
        <p:spPr>
          <a:xfrm>
            <a:off x="4197916" y="3440004"/>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8" name="Google Shape;508;p64"/>
          <p:cNvSpPr txBox="1"/>
          <p:nvPr>
            <p:ph idx="3" type="body"/>
          </p:nvPr>
        </p:nvSpPr>
        <p:spPr>
          <a:xfrm>
            <a:off x="311738" y="7134991"/>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9" name="Google Shape;509;p64"/>
          <p:cNvSpPr txBox="1"/>
          <p:nvPr>
            <p:ph idx="4" type="body"/>
          </p:nvPr>
        </p:nvSpPr>
        <p:spPr>
          <a:xfrm>
            <a:off x="4197938" y="7134991"/>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0" name="Google Shape;510;p64"/>
          <p:cNvSpPr txBox="1"/>
          <p:nvPr>
            <p:ph type="title"/>
          </p:nvPr>
        </p:nvSpPr>
        <p:spPr>
          <a:xfrm>
            <a:off x="311738"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11" name="Google Shape;511;p64"/>
          <p:cNvSpPr txBox="1"/>
          <p:nvPr>
            <p:ph idx="5" type="subTitle"/>
          </p:nvPr>
        </p:nvSpPr>
        <p:spPr>
          <a:xfrm>
            <a:off x="311748" y="2499018"/>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2" name="Google Shape;512;p64"/>
          <p:cNvSpPr txBox="1"/>
          <p:nvPr>
            <p:ph idx="6" type="subTitle"/>
          </p:nvPr>
        </p:nvSpPr>
        <p:spPr>
          <a:xfrm>
            <a:off x="4197927" y="2499018"/>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3" name="Google Shape;513;p64"/>
          <p:cNvSpPr txBox="1"/>
          <p:nvPr>
            <p:ph idx="7" type="subTitle"/>
          </p:nvPr>
        </p:nvSpPr>
        <p:spPr>
          <a:xfrm>
            <a:off x="4197947" y="6193953"/>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4" name="Google Shape;514;p64"/>
          <p:cNvSpPr txBox="1"/>
          <p:nvPr>
            <p:ph idx="8" type="subTitle"/>
          </p:nvPr>
        </p:nvSpPr>
        <p:spPr>
          <a:xfrm>
            <a:off x="311738" y="6193953"/>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15" name="Shape 515"/>
        <p:cNvGrpSpPr/>
        <p:nvPr/>
      </p:nvGrpSpPr>
      <p:grpSpPr>
        <a:xfrm>
          <a:off x="0" y="0"/>
          <a:ext cx="0" cy="0"/>
          <a:chOff x="0" y="0"/>
          <a:chExt cx="0" cy="0"/>
        </a:xfrm>
      </p:grpSpPr>
      <p:sp>
        <p:nvSpPr>
          <p:cNvPr id="516" name="Google Shape;516;p6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17" name="Google Shape;517;p65"/>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65"/>
          <p:cNvSpPr/>
          <p:nvPr>
            <p:ph idx="2" type="pic"/>
          </p:nvPr>
        </p:nvSpPr>
        <p:spPr>
          <a:xfrm>
            <a:off x="264945" y="2288831"/>
            <a:ext cx="7242600" cy="68307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19" name="Shape 519"/>
        <p:cNvGrpSpPr/>
        <p:nvPr/>
      </p:nvGrpSpPr>
      <p:grpSpPr>
        <a:xfrm>
          <a:off x="0" y="0"/>
          <a:ext cx="0" cy="0"/>
          <a:chOff x="0" y="0"/>
          <a:chExt cx="0" cy="0"/>
        </a:xfrm>
      </p:grpSpPr>
      <p:sp>
        <p:nvSpPr>
          <p:cNvPr id="520" name="Google Shape;520;p66"/>
          <p:cNvSpPr txBox="1"/>
          <p:nvPr>
            <p:ph idx="1" type="body"/>
          </p:nvPr>
        </p:nvSpPr>
        <p:spPr>
          <a:xfrm>
            <a:off x="264945" y="7979107"/>
            <a:ext cx="3423300" cy="181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1" name="Google Shape;521;p66"/>
          <p:cNvSpPr/>
          <p:nvPr>
            <p:ph idx="2" type="pic"/>
          </p:nvPr>
        </p:nvSpPr>
        <p:spPr>
          <a:xfrm>
            <a:off x="4084101" y="2216231"/>
            <a:ext cx="3423300" cy="4679400"/>
          </a:xfrm>
          <a:prstGeom prst="rect">
            <a:avLst/>
          </a:prstGeom>
          <a:noFill/>
          <a:ln>
            <a:noFill/>
          </a:ln>
        </p:spPr>
      </p:sp>
      <p:sp>
        <p:nvSpPr>
          <p:cNvPr id="522" name="Google Shape;522;p66"/>
          <p:cNvSpPr/>
          <p:nvPr>
            <p:ph idx="3" type="pic"/>
          </p:nvPr>
        </p:nvSpPr>
        <p:spPr>
          <a:xfrm>
            <a:off x="264966" y="2216231"/>
            <a:ext cx="3423300" cy="4679400"/>
          </a:xfrm>
          <a:prstGeom prst="rect">
            <a:avLst/>
          </a:prstGeom>
          <a:noFill/>
          <a:ln>
            <a:noFill/>
          </a:ln>
        </p:spPr>
      </p:sp>
      <p:sp>
        <p:nvSpPr>
          <p:cNvPr id="523" name="Google Shape;523;p66"/>
          <p:cNvSpPr txBox="1"/>
          <p:nvPr>
            <p:ph idx="4" type="body"/>
          </p:nvPr>
        </p:nvSpPr>
        <p:spPr>
          <a:xfrm>
            <a:off x="4084101" y="7979107"/>
            <a:ext cx="3423300" cy="181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4" name="Google Shape;524;p66"/>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5" name="Google Shape;525;p6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26" name="Google Shape;526;p66"/>
          <p:cNvSpPr txBox="1"/>
          <p:nvPr>
            <p:ph idx="5" type="subTitle"/>
          </p:nvPr>
        </p:nvSpPr>
        <p:spPr>
          <a:xfrm>
            <a:off x="264966" y="7006560"/>
            <a:ext cx="34233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27" name="Google Shape;527;p66"/>
          <p:cNvSpPr txBox="1"/>
          <p:nvPr>
            <p:ph idx="6" type="subTitle"/>
          </p:nvPr>
        </p:nvSpPr>
        <p:spPr>
          <a:xfrm>
            <a:off x="4084101" y="7006560"/>
            <a:ext cx="34233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28" name="Shape 528"/>
        <p:cNvGrpSpPr/>
        <p:nvPr/>
      </p:nvGrpSpPr>
      <p:grpSpPr>
        <a:xfrm>
          <a:off x="0" y="0"/>
          <a:ext cx="0" cy="0"/>
          <a:chOff x="0" y="0"/>
          <a:chExt cx="0" cy="0"/>
        </a:xfrm>
      </p:grpSpPr>
      <p:sp>
        <p:nvSpPr>
          <p:cNvPr id="529" name="Google Shape;529;p67"/>
          <p:cNvSpPr txBox="1"/>
          <p:nvPr>
            <p:ph idx="1" type="body"/>
          </p:nvPr>
        </p:nvSpPr>
        <p:spPr>
          <a:xfrm>
            <a:off x="264945"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0" name="Google Shape;530;p67"/>
          <p:cNvSpPr/>
          <p:nvPr>
            <p:ph idx="2" type="pic"/>
          </p:nvPr>
        </p:nvSpPr>
        <p:spPr>
          <a:xfrm>
            <a:off x="5274441" y="2206502"/>
            <a:ext cx="2232900" cy="4445100"/>
          </a:xfrm>
          <a:prstGeom prst="rect">
            <a:avLst/>
          </a:prstGeom>
          <a:noFill/>
          <a:ln>
            <a:noFill/>
          </a:ln>
        </p:spPr>
      </p:sp>
      <p:sp>
        <p:nvSpPr>
          <p:cNvPr id="531" name="Google Shape;531;p67"/>
          <p:cNvSpPr/>
          <p:nvPr>
            <p:ph idx="3" type="pic"/>
          </p:nvPr>
        </p:nvSpPr>
        <p:spPr>
          <a:xfrm>
            <a:off x="264966" y="2206502"/>
            <a:ext cx="2232900" cy="4445100"/>
          </a:xfrm>
          <a:prstGeom prst="rect">
            <a:avLst/>
          </a:prstGeom>
          <a:noFill/>
          <a:ln>
            <a:noFill/>
          </a:ln>
        </p:spPr>
      </p:sp>
      <p:sp>
        <p:nvSpPr>
          <p:cNvPr id="532" name="Google Shape;532;p67"/>
          <p:cNvSpPr txBox="1"/>
          <p:nvPr>
            <p:ph idx="4" type="body"/>
          </p:nvPr>
        </p:nvSpPr>
        <p:spPr>
          <a:xfrm>
            <a:off x="5274441"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3" name="Google Shape;533;p67"/>
          <p:cNvSpPr/>
          <p:nvPr>
            <p:ph idx="5" type="pic"/>
          </p:nvPr>
        </p:nvSpPr>
        <p:spPr>
          <a:xfrm>
            <a:off x="2766963" y="2206502"/>
            <a:ext cx="2232900" cy="4445100"/>
          </a:xfrm>
          <a:prstGeom prst="rect">
            <a:avLst/>
          </a:prstGeom>
          <a:noFill/>
          <a:ln>
            <a:noFill/>
          </a:ln>
        </p:spPr>
      </p:sp>
      <p:sp>
        <p:nvSpPr>
          <p:cNvPr id="534" name="Google Shape;534;p67"/>
          <p:cNvSpPr txBox="1"/>
          <p:nvPr>
            <p:ph idx="6" type="body"/>
          </p:nvPr>
        </p:nvSpPr>
        <p:spPr>
          <a:xfrm>
            <a:off x="2766963"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5" name="Google Shape;535;p67"/>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6" name="Google Shape;536;p6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37" name="Google Shape;537;p67"/>
          <p:cNvSpPr txBox="1"/>
          <p:nvPr>
            <p:ph idx="7" type="subTitle"/>
          </p:nvPr>
        </p:nvSpPr>
        <p:spPr>
          <a:xfrm>
            <a:off x="264966"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8" name="Google Shape;538;p67"/>
          <p:cNvSpPr txBox="1"/>
          <p:nvPr>
            <p:ph idx="8" type="subTitle"/>
          </p:nvPr>
        </p:nvSpPr>
        <p:spPr>
          <a:xfrm>
            <a:off x="5274441"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9" name="Google Shape;539;p67"/>
          <p:cNvSpPr txBox="1"/>
          <p:nvPr>
            <p:ph idx="9" type="subTitle"/>
          </p:nvPr>
        </p:nvSpPr>
        <p:spPr>
          <a:xfrm>
            <a:off x="2766963"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40" name="Shape 540"/>
        <p:cNvGrpSpPr/>
        <p:nvPr/>
      </p:nvGrpSpPr>
      <p:grpSpPr>
        <a:xfrm>
          <a:off x="0" y="0"/>
          <a:ext cx="0" cy="0"/>
          <a:chOff x="0" y="0"/>
          <a:chExt cx="0" cy="0"/>
        </a:xfrm>
      </p:grpSpPr>
      <p:sp>
        <p:nvSpPr>
          <p:cNvPr id="541" name="Google Shape;541;p68"/>
          <p:cNvSpPr/>
          <p:nvPr>
            <p:ph idx="2" type="pic"/>
          </p:nvPr>
        </p:nvSpPr>
        <p:spPr>
          <a:xfrm>
            <a:off x="264945" y="870271"/>
            <a:ext cx="7242600" cy="8249100"/>
          </a:xfrm>
          <a:prstGeom prst="rect">
            <a:avLst/>
          </a:prstGeom>
          <a:noFill/>
          <a:ln>
            <a:noFill/>
          </a:ln>
        </p:spPr>
      </p:sp>
      <p:sp>
        <p:nvSpPr>
          <p:cNvPr id="542" name="Google Shape;542;p68"/>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43" name="Shape 543"/>
        <p:cNvGrpSpPr/>
        <p:nvPr/>
      </p:nvGrpSpPr>
      <p:grpSpPr>
        <a:xfrm>
          <a:off x="0" y="0"/>
          <a:ext cx="0" cy="0"/>
          <a:chOff x="0" y="0"/>
          <a:chExt cx="0" cy="0"/>
        </a:xfrm>
      </p:grpSpPr>
      <p:sp>
        <p:nvSpPr>
          <p:cNvPr id="544" name="Google Shape;544;p6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5" name="Google Shape;545;p69"/>
          <p:cNvSpPr/>
          <p:nvPr>
            <p:ph idx="2" type="pic"/>
          </p:nvPr>
        </p:nvSpPr>
        <p:spPr>
          <a:xfrm>
            <a:off x="2881160" y="232540"/>
            <a:ext cx="1397100" cy="3002100"/>
          </a:xfrm>
          <a:prstGeom prst="rect">
            <a:avLst/>
          </a:prstGeom>
          <a:noFill/>
          <a:ln>
            <a:noFill/>
          </a:ln>
        </p:spPr>
      </p:sp>
      <p:sp>
        <p:nvSpPr>
          <p:cNvPr id="546" name="Google Shape;546;p69"/>
          <p:cNvSpPr/>
          <p:nvPr>
            <p:ph idx="3" type="pic"/>
          </p:nvPr>
        </p:nvSpPr>
        <p:spPr>
          <a:xfrm>
            <a:off x="4416545" y="232540"/>
            <a:ext cx="1397100" cy="3002100"/>
          </a:xfrm>
          <a:prstGeom prst="rect">
            <a:avLst/>
          </a:prstGeom>
          <a:noFill/>
          <a:ln>
            <a:noFill/>
          </a:ln>
        </p:spPr>
      </p:sp>
      <p:sp>
        <p:nvSpPr>
          <p:cNvPr id="547" name="Google Shape;547;p69"/>
          <p:cNvSpPr/>
          <p:nvPr>
            <p:ph idx="4" type="pic"/>
          </p:nvPr>
        </p:nvSpPr>
        <p:spPr>
          <a:xfrm>
            <a:off x="5951929" y="232540"/>
            <a:ext cx="1397100" cy="3002100"/>
          </a:xfrm>
          <a:prstGeom prst="rect">
            <a:avLst/>
          </a:prstGeom>
          <a:noFill/>
          <a:ln>
            <a:noFill/>
          </a:ln>
        </p:spPr>
      </p:sp>
      <p:sp>
        <p:nvSpPr>
          <p:cNvPr id="548" name="Google Shape;548;p69"/>
          <p:cNvSpPr/>
          <p:nvPr>
            <p:ph idx="5" type="pic"/>
          </p:nvPr>
        </p:nvSpPr>
        <p:spPr>
          <a:xfrm>
            <a:off x="2881149" y="3528236"/>
            <a:ext cx="1397100" cy="3002100"/>
          </a:xfrm>
          <a:prstGeom prst="rect">
            <a:avLst/>
          </a:prstGeom>
          <a:noFill/>
          <a:ln>
            <a:noFill/>
          </a:ln>
        </p:spPr>
      </p:sp>
      <p:sp>
        <p:nvSpPr>
          <p:cNvPr id="549" name="Google Shape;549;p69"/>
          <p:cNvSpPr/>
          <p:nvPr>
            <p:ph idx="6" type="pic"/>
          </p:nvPr>
        </p:nvSpPr>
        <p:spPr>
          <a:xfrm>
            <a:off x="4416534" y="3528236"/>
            <a:ext cx="1397100" cy="3002100"/>
          </a:xfrm>
          <a:prstGeom prst="rect">
            <a:avLst/>
          </a:prstGeom>
          <a:noFill/>
          <a:ln>
            <a:noFill/>
          </a:ln>
        </p:spPr>
      </p:sp>
      <p:sp>
        <p:nvSpPr>
          <p:cNvPr id="550" name="Google Shape;550;p69"/>
          <p:cNvSpPr/>
          <p:nvPr>
            <p:ph idx="7" type="pic"/>
          </p:nvPr>
        </p:nvSpPr>
        <p:spPr>
          <a:xfrm>
            <a:off x="5951919" y="3528236"/>
            <a:ext cx="1397100" cy="3002100"/>
          </a:xfrm>
          <a:prstGeom prst="rect">
            <a:avLst/>
          </a:prstGeom>
          <a:noFill/>
          <a:ln>
            <a:noFill/>
          </a:ln>
        </p:spPr>
      </p:sp>
      <p:sp>
        <p:nvSpPr>
          <p:cNvPr id="551" name="Google Shape;551;p69"/>
          <p:cNvSpPr txBox="1"/>
          <p:nvPr>
            <p:ph type="title"/>
          </p:nvPr>
        </p:nvSpPr>
        <p:spPr>
          <a:xfrm>
            <a:off x="298817" y="870271"/>
            <a:ext cx="2207400" cy="3336900"/>
          </a:xfrm>
          <a:prstGeom prst="rect">
            <a:avLst/>
          </a:prstGeom>
        </p:spPr>
        <p:txBody>
          <a:bodyPr anchorCtr="0" anchor="t" bIns="91425" lIns="91425" spcFirstLastPara="1" rIns="91425" wrap="square" tIns="91425">
            <a:sp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52" name="Google Shape;552;p69"/>
          <p:cNvSpPr/>
          <p:nvPr>
            <p:ph idx="8" type="pic"/>
          </p:nvPr>
        </p:nvSpPr>
        <p:spPr>
          <a:xfrm>
            <a:off x="2881149" y="6823885"/>
            <a:ext cx="1397100" cy="3002100"/>
          </a:xfrm>
          <a:prstGeom prst="rect">
            <a:avLst/>
          </a:prstGeom>
          <a:noFill/>
          <a:ln>
            <a:noFill/>
          </a:ln>
        </p:spPr>
      </p:sp>
      <p:sp>
        <p:nvSpPr>
          <p:cNvPr id="553" name="Google Shape;553;p69"/>
          <p:cNvSpPr/>
          <p:nvPr>
            <p:ph idx="9" type="pic"/>
          </p:nvPr>
        </p:nvSpPr>
        <p:spPr>
          <a:xfrm>
            <a:off x="4416534" y="6823885"/>
            <a:ext cx="1397100" cy="3002100"/>
          </a:xfrm>
          <a:prstGeom prst="rect">
            <a:avLst/>
          </a:prstGeom>
          <a:noFill/>
          <a:ln>
            <a:noFill/>
          </a:ln>
        </p:spPr>
      </p:sp>
      <p:sp>
        <p:nvSpPr>
          <p:cNvPr id="554" name="Google Shape;554;p69"/>
          <p:cNvSpPr/>
          <p:nvPr>
            <p:ph idx="13" type="pic"/>
          </p:nvPr>
        </p:nvSpPr>
        <p:spPr>
          <a:xfrm>
            <a:off x="5951919" y="6823885"/>
            <a:ext cx="1397100" cy="3002100"/>
          </a:xfrm>
          <a:prstGeom prst="rect">
            <a:avLst/>
          </a:prstGeom>
          <a:noFill/>
          <a:ln>
            <a:noFill/>
          </a:ln>
        </p:spPr>
      </p:sp>
    </p:spTree>
  </p:cSld>
  <p:clrMapOvr>
    <a:masterClrMapping/>
  </p:clrMapOvr>
  <p:extLst>
    <p:ext uri="{DCECCB84-F9BA-43D5-87BE-67443E8EF086}">
      <p15:sldGuideLst>
        <p15:guide id="1" pos="4729">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theme" Target="../theme/theme2.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7273266" y="9288597"/>
            <a:ext cx="466500" cy="7698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latin typeface="IBM Plex Sans"/>
                <a:ea typeface="IBM Plex Sans"/>
                <a:cs typeface="IBM Plex Sans"/>
                <a:sym typeface="IBM Plex Sans"/>
              </a:defRPr>
            </a:lvl1pPr>
            <a:lvl2pPr lvl="1" algn="r">
              <a:buNone/>
              <a:defRPr sz="1300">
                <a:solidFill>
                  <a:schemeClr val="tx1"/>
                </a:solidFill>
                <a:latin typeface="IBM Plex Sans"/>
                <a:ea typeface="IBM Plex Sans"/>
                <a:cs typeface="IBM Plex Sans"/>
                <a:sym typeface="IBM Plex Sans"/>
              </a:defRPr>
            </a:lvl2pPr>
            <a:lvl3pPr lvl="2" algn="r">
              <a:buNone/>
              <a:defRPr sz="1300">
                <a:solidFill>
                  <a:schemeClr val="tx1"/>
                </a:solidFill>
                <a:latin typeface="IBM Plex Sans"/>
                <a:ea typeface="IBM Plex Sans"/>
                <a:cs typeface="IBM Plex Sans"/>
                <a:sym typeface="IBM Plex Sans"/>
              </a:defRPr>
            </a:lvl3pPr>
            <a:lvl4pPr lvl="3" algn="r">
              <a:buNone/>
              <a:defRPr sz="1300">
                <a:solidFill>
                  <a:schemeClr val="tx1"/>
                </a:solidFill>
                <a:latin typeface="IBM Plex Sans"/>
                <a:ea typeface="IBM Plex Sans"/>
                <a:cs typeface="IBM Plex Sans"/>
                <a:sym typeface="IBM Plex Sans"/>
              </a:defRPr>
            </a:lvl4pPr>
            <a:lvl5pPr lvl="4" algn="r">
              <a:buNone/>
              <a:defRPr sz="1300">
                <a:solidFill>
                  <a:schemeClr val="tx1"/>
                </a:solidFill>
                <a:latin typeface="IBM Plex Sans"/>
                <a:ea typeface="IBM Plex Sans"/>
                <a:cs typeface="IBM Plex Sans"/>
                <a:sym typeface="IBM Plex Sans"/>
              </a:defRPr>
            </a:lvl5pPr>
            <a:lvl6pPr lvl="5" algn="r">
              <a:buNone/>
              <a:defRPr sz="1300">
                <a:solidFill>
                  <a:schemeClr val="tx1"/>
                </a:solidFill>
                <a:latin typeface="IBM Plex Sans"/>
                <a:ea typeface="IBM Plex Sans"/>
                <a:cs typeface="IBM Plex Sans"/>
                <a:sym typeface="IBM Plex Sans"/>
              </a:defRPr>
            </a:lvl6pPr>
            <a:lvl7pPr lvl="6" algn="r">
              <a:buNone/>
              <a:defRPr sz="1300">
                <a:solidFill>
                  <a:schemeClr val="tx1"/>
                </a:solidFill>
                <a:latin typeface="IBM Plex Sans"/>
                <a:ea typeface="IBM Plex Sans"/>
                <a:cs typeface="IBM Plex Sans"/>
                <a:sym typeface="IBM Plex Sans"/>
              </a:defRPr>
            </a:lvl7pPr>
            <a:lvl8pPr lvl="7" algn="r">
              <a:buNone/>
              <a:defRPr sz="1300">
                <a:solidFill>
                  <a:schemeClr val="tx1"/>
                </a:solidFill>
                <a:latin typeface="IBM Plex Sans"/>
                <a:ea typeface="IBM Plex Sans"/>
                <a:cs typeface="IBM Plex Sans"/>
                <a:sym typeface="IBM Plex Sans"/>
              </a:defRPr>
            </a:lvl8pPr>
            <a:lvl9pPr lvl="8" algn="r">
              <a:buNone/>
              <a:defRPr sz="1300">
                <a:solidFill>
                  <a:schemeClr val="tx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48776" y="709133"/>
            <a:ext cx="3771600" cy="5374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sz="5000">
                <a:solidFill>
                  <a:schemeClr val="dk1"/>
                </a:solidFill>
                <a:latin typeface="IBM Plex Sans Light"/>
                <a:ea typeface="IBM Plex Sans Light"/>
                <a:cs typeface="IBM Plex Sans Light"/>
                <a:sym typeface="IBM Plex Sans Light"/>
              </a:defRPr>
            </a:lvl1pPr>
            <a:lvl2pPr lvl="1">
              <a:spcBef>
                <a:spcPts val="0"/>
              </a:spcBef>
              <a:spcAft>
                <a:spcPts val="0"/>
              </a:spcAft>
              <a:buSzPts val="5000"/>
              <a:buFont typeface="IBM Plex Sans Light"/>
              <a:buNone/>
              <a:defRPr sz="5000">
                <a:latin typeface="IBM Plex Sans Light"/>
                <a:ea typeface="IBM Plex Sans Light"/>
                <a:cs typeface="IBM Plex Sans Light"/>
                <a:sym typeface="IBM Plex Sans Light"/>
              </a:defRPr>
            </a:lvl2pPr>
            <a:lvl3pPr lvl="2">
              <a:spcBef>
                <a:spcPts val="0"/>
              </a:spcBef>
              <a:spcAft>
                <a:spcPts val="0"/>
              </a:spcAft>
              <a:buSzPts val="5000"/>
              <a:buFont typeface="IBM Plex Sans Light"/>
              <a:buNone/>
              <a:defRPr sz="5000">
                <a:latin typeface="IBM Plex Sans Light"/>
                <a:ea typeface="IBM Plex Sans Light"/>
                <a:cs typeface="IBM Plex Sans Light"/>
                <a:sym typeface="IBM Plex Sans Light"/>
              </a:defRPr>
            </a:lvl3pPr>
            <a:lvl4pPr lvl="3">
              <a:spcBef>
                <a:spcPts val="0"/>
              </a:spcBef>
              <a:spcAft>
                <a:spcPts val="0"/>
              </a:spcAft>
              <a:buSzPts val="5000"/>
              <a:buFont typeface="IBM Plex Sans Light"/>
              <a:buNone/>
              <a:defRPr sz="5000">
                <a:latin typeface="IBM Plex Sans Light"/>
                <a:ea typeface="IBM Plex Sans Light"/>
                <a:cs typeface="IBM Plex Sans Light"/>
                <a:sym typeface="IBM Plex Sans Light"/>
              </a:defRPr>
            </a:lvl4pPr>
            <a:lvl5pPr lvl="4">
              <a:spcBef>
                <a:spcPts val="0"/>
              </a:spcBef>
              <a:spcAft>
                <a:spcPts val="0"/>
              </a:spcAft>
              <a:buSzPts val="5000"/>
              <a:buFont typeface="IBM Plex Sans Light"/>
              <a:buNone/>
              <a:defRPr sz="5000">
                <a:latin typeface="IBM Plex Sans Light"/>
                <a:ea typeface="IBM Plex Sans Light"/>
                <a:cs typeface="IBM Plex Sans Light"/>
                <a:sym typeface="IBM Plex Sans Light"/>
              </a:defRPr>
            </a:lvl5pPr>
            <a:lvl6pPr lvl="5">
              <a:spcBef>
                <a:spcPts val="0"/>
              </a:spcBef>
              <a:spcAft>
                <a:spcPts val="0"/>
              </a:spcAft>
              <a:buSzPts val="5000"/>
              <a:buFont typeface="IBM Plex Sans Light"/>
              <a:buNone/>
              <a:defRPr sz="5000">
                <a:latin typeface="IBM Plex Sans Light"/>
                <a:ea typeface="IBM Plex Sans Light"/>
                <a:cs typeface="IBM Plex Sans Light"/>
                <a:sym typeface="IBM Plex Sans Light"/>
              </a:defRPr>
            </a:lvl6pPr>
            <a:lvl7pPr lvl="6">
              <a:spcBef>
                <a:spcPts val="0"/>
              </a:spcBef>
              <a:spcAft>
                <a:spcPts val="0"/>
              </a:spcAft>
              <a:buSzPts val="5000"/>
              <a:buFont typeface="IBM Plex Sans Light"/>
              <a:buNone/>
              <a:defRPr sz="5000">
                <a:latin typeface="IBM Plex Sans Light"/>
                <a:ea typeface="IBM Plex Sans Light"/>
                <a:cs typeface="IBM Plex Sans Light"/>
                <a:sym typeface="IBM Plex Sans Light"/>
              </a:defRPr>
            </a:lvl7pPr>
            <a:lvl8pPr lvl="7">
              <a:spcBef>
                <a:spcPts val="0"/>
              </a:spcBef>
              <a:spcAft>
                <a:spcPts val="0"/>
              </a:spcAft>
              <a:buSzPts val="5000"/>
              <a:buFont typeface="IBM Plex Sans Light"/>
              <a:buNone/>
              <a:defRPr sz="5000">
                <a:latin typeface="IBM Plex Sans Light"/>
                <a:ea typeface="IBM Plex Sans Light"/>
                <a:cs typeface="IBM Plex Sans Light"/>
                <a:sym typeface="IBM Plex Sans Light"/>
              </a:defRPr>
            </a:lvl8pPr>
            <a:lvl9pPr lvl="8">
              <a:spcBef>
                <a:spcPts val="0"/>
              </a:spcBef>
              <a:spcAft>
                <a:spcPts val="0"/>
              </a:spcAft>
              <a:buSzPts val="5000"/>
              <a:buFont typeface="IBM Plex Sans Light"/>
              <a:buNone/>
              <a:defRPr sz="5000">
                <a:latin typeface="IBM Plex Sans Light"/>
                <a:ea typeface="IBM Plex Sans Light"/>
                <a:cs typeface="IBM Plex Sans Light"/>
                <a:sym typeface="IBM Plex Sans Light"/>
              </a:defRPr>
            </a:lvl9pPr>
          </a:lstStyle>
          <a:p/>
        </p:txBody>
      </p:sp>
      <p:sp>
        <p:nvSpPr>
          <p:cNvPr id="53" name="Google Shape;53;p13"/>
          <p:cNvSpPr txBox="1"/>
          <p:nvPr>
            <p:ph idx="1" type="body"/>
          </p:nvPr>
        </p:nvSpPr>
        <p:spPr>
          <a:xfrm>
            <a:off x="4096193" y="709133"/>
            <a:ext cx="2336100" cy="5374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indent="-304800" lvl="1" marL="914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indent="-304800" lvl="2" marL="1371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indent="-304800" lvl="3" marL="1828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indent="-304800" lvl="4" marL="22860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indent="-304800" lvl="5" marL="2743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indent="-304800" lvl="6" marL="3200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indent="-304800" lvl="7" marL="3657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indent="-304800" lvl="8" marL="4114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9">
          <p15:clr>
            <a:srgbClr val="E46962"/>
          </p15:clr>
        </p15:guide>
        <p15:guide id="2" orient="horz" pos="6157">
          <p15:clr>
            <a:srgbClr val="E46962"/>
          </p15:clr>
        </p15:guide>
        <p15:guide id="3" pos="78">
          <p15:clr>
            <a:srgbClr val="E46962"/>
          </p15:clr>
        </p15:guide>
        <p15:guide id="4" pos="184">
          <p15:clr>
            <a:srgbClr val="E46962"/>
          </p15:clr>
        </p15:guide>
        <p15:guide id="5" pos="503">
          <p15:clr>
            <a:srgbClr val="E46962"/>
          </p15:clr>
        </p15:guide>
        <p15:guide id="6" pos="566">
          <p15:clr>
            <a:srgbClr val="E46962"/>
          </p15:clr>
        </p15:guide>
        <p15:guide id="7" pos="885">
          <p15:clr>
            <a:srgbClr val="E46962"/>
          </p15:clr>
        </p15:guide>
        <p15:guide id="8" pos="949">
          <p15:clr>
            <a:srgbClr val="E46962"/>
          </p15:clr>
        </p15:guide>
        <p15:guide id="9" pos="1268">
          <p15:clr>
            <a:srgbClr val="E46962"/>
          </p15:clr>
        </p15:guide>
        <p15:guide id="10" pos="1332">
          <p15:clr>
            <a:srgbClr val="E46962"/>
          </p15:clr>
        </p15:guide>
        <p15:guide id="11" pos="1650">
          <p15:clr>
            <a:srgbClr val="E46962"/>
          </p15:clr>
        </p15:guide>
        <p15:guide id="12" pos="1714">
          <p15:clr>
            <a:srgbClr val="E46962"/>
          </p15:clr>
        </p15:guide>
        <p15:guide id="13" pos="2033">
          <p15:clr>
            <a:srgbClr val="E46962"/>
          </p15:clr>
        </p15:guide>
        <p15:guide id="14" pos="2097">
          <p15:clr>
            <a:srgbClr val="E46962"/>
          </p15:clr>
        </p15:guide>
        <p15:guide id="15" pos="2415">
          <p15:clr>
            <a:srgbClr val="E46962"/>
          </p15:clr>
        </p15:guide>
        <p15:guide id="16" pos="2479">
          <p15:clr>
            <a:srgbClr val="E46962"/>
          </p15:clr>
        </p15:guide>
        <p15:guide id="17" pos="2798">
          <p15:clr>
            <a:srgbClr val="E46962"/>
          </p15:clr>
        </p15:guide>
        <p15:guide id="18" pos="2862">
          <p15:clr>
            <a:srgbClr val="E46962"/>
          </p15:clr>
        </p15:guide>
        <p15:guide id="19" pos="3181">
          <p15:clr>
            <a:srgbClr val="E46962"/>
          </p15:clr>
        </p15:guide>
        <p15:guide id="20" pos="3245">
          <p15:clr>
            <a:srgbClr val="E46962"/>
          </p15:clr>
        </p15:guide>
        <p15:guide id="21" pos="3563">
          <p15:clr>
            <a:srgbClr val="E46962"/>
          </p15:clr>
        </p15:guide>
        <p15:guide id="22" pos="3627">
          <p15:clr>
            <a:srgbClr val="E46962"/>
          </p15:clr>
        </p15:guide>
        <p15:guide id="23" pos="3946">
          <p15:clr>
            <a:srgbClr val="E46962"/>
          </p15:clr>
        </p15:guide>
        <p15:guide id="24" pos="4010">
          <p15:clr>
            <a:srgbClr val="E46962"/>
          </p15:clr>
        </p15:guide>
        <p15:guide id="25" pos="4393">
          <p15:clr>
            <a:srgbClr val="E46962"/>
          </p15:clr>
        </p15:guide>
        <p15:guide id="26" pos="4329">
          <p15:clr>
            <a:srgbClr val="E46962"/>
          </p15:clr>
        </p15:guide>
        <p15:guide id="27" pos="4711">
          <p15:clr>
            <a:srgbClr val="E46962"/>
          </p15:clr>
        </p15:guide>
        <p15:guide id="28" pos="481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p70"/>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a:latin typeface="Lexend ExtraLight"/>
                <a:ea typeface="Lexend ExtraLight"/>
                <a:cs typeface="Lexend ExtraLight"/>
                <a:sym typeface="Lexend ExtraLight"/>
              </a:rPr>
              <a:t>Project Charter</a:t>
            </a:r>
            <a:endParaRPr>
              <a:latin typeface="Lexend ExtraLight"/>
              <a:ea typeface="Lexend ExtraLight"/>
              <a:cs typeface="Lexend ExtraLight"/>
              <a:sym typeface="Lexend ExtraLight"/>
            </a:endParaRPr>
          </a:p>
          <a:p>
            <a:pPr indent="0" lvl="0" marL="0" rtl="0" algn="l">
              <a:lnSpc>
                <a:spcPct val="90000"/>
              </a:lnSpc>
              <a:spcBef>
                <a:spcPts val="0"/>
              </a:spcBef>
              <a:spcAft>
                <a:spcPts val="0"/>
              </a:spcAft>
              <a:buClr>
                <a:schemeClr val="dk1"/>
              </a:buClr>
              <a:buSzPts val="1100"/>
              <a:buFont typeface="Arial"/>
              <a:buNone/>
            </a:pPr>
            <a:r>
              <a:rPr lang="en" sz="2400">
                <a:latin typeface="Lexend SemiBold"/>
                <a:ea typeface="Lexend SemiBold"/>
                <a:cs typeface="Lexend SemiBold"/>
                <a:sym typeface="Lexend SemiBold"/>
              </a:rPr>
              <a:t>INITIATION PHASE</a:t>
            </a:r>
            <a:endParaRPr sz="2400">
              <a:latin typeface="Lexend SemiBold"/>
              <a:ea typeface="Lexend SemiBold"/>
              <a:cs typeface="Lexend SemiBold"/>
              <a:sym typeface="Lexend SemiBold"/>
            </a:endParaRPr>
          </a:p>
        </p:txBody>
      </p:sp>
      <p:sp>
        <p:nvSpPr>
          <p:cNvPr id="561" name="Google Shape;561;p70"/>
          <p:cNvSpPr txBox="1"/>
          <p:nvPr>
            <p:ph idx="1" type="subTitle"/>
          </p:nvPr>
        </p:nvSpPr>
        <p:spPr>
          <a:xfrm>
            <a:off x="1186430" y="7351520"/>
            <a:ext cx="3900600" cy="6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PLAY HARD - PICKLEBALL PROJECT</a:t>
            </a:r>
            <a:endParaRPr>
              <a:latin typeface="Lexend SemiBold"/>
              <a:ea typeface="Lexend SemiBold"/>
              <a:cs typeface="Lexend SemiBold"/>
              <a:sym typeface="Lexend SemiBold"/>
            </a:endParaRPr>
          </a:p>
        </p:txBody>
      </p:sp>
      <p:sp>
        <p:nvSpPr>
          <p:cNvPr id="562" name="Google Shape;562;p70"/>
          <p:cNvSpPr txBox="1"/>
          <p:nvPr>
            <p:ph idx="2" type="body"/>
          </p:nvPr>
        </p:nvSpPr>
        <p:spPr>
          <a:xfrm>
            <a:off x="1186430" y="78790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Prepared by Katharine Harshman</a:t>
            </a:r>
            <a:endParaRPr>
              <a:latin typeface="Lexend"/>
              <a:ea typeface="Lexend"/>
              <a:cs typeface="Lexend"/>
              <a:sym typeface="Lexend"/>
            </a:endParaRPr>
          </a:p>
          <a:p>
            <a:pPr indent="0" lvl="0" marL="0" rtl="0" algn="l">
              <a:spcBef>
                <a:spcPts val="0"/>
              </a:spcBef>
              <a:spcAft>
                <a:spcPts val="0"/>
              </a:spcAft>
              <a:buNone/>
            </a:pPr>
            <a:r>
              <a:rPr lang="en">
                <a:latin typeface="Lexend"/>
                <a:ea typeface="Lexend"/>
                <a:cs typeface="Lexend"/>
                <a:sym typeface="Lexend"/>
              </a:rPr>
              <a:t>BUS520 Competency #5 Dec 2024</a:t>
            </a:r>
            <a:endParaRPr>
              <a:latin typeface="Lexend"/>
              <a:ea typeface="Lexend"/>
              <a:cs typeface="Lexend"/>
              <a:sym typeface="Lexend"/>
            </a:endParaRPr>
          </a:p>
        </p:txBody>
      </p:sp>
      <p:cxnSp>
        <p:nvCxnSpPr>
          <p:cNvPr id="563" name="Google Shape;563;p70"/>
          <p:cNvCxnSpPr/>
          <p:nvPr/>
        </p:nvCxnSpPr>
        <p:spPr>
          <a:xfrm>
            <a:off x="1058325" y="1280575"/>
            <a:ext cx="0" cy="2825700"/>
          </a:xfrm>
          <a:prstGeom prst="straightConnector1">
            <a:avLst/>
          </a:prstGeom>
          <a:noFill/>
          <a:ln cap="flat" cmpd="sng" w="28575">
            <a:solidFill>
              <a:srgbClr val="FFE599"/>
            </a:solidFill>
            <a:prstDash val="dot"/>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8EB"/>
        </a:solidFill>
      </p:bgPr>
    </p:bg>
    <p:spTree>
      <p:nvGrpSpPr>
        <p:cNvPr id="673" name="Shape 673"/>
        <p:cNvGrpSpPr/>
        <p:nvPr/>
      </p:nvGrpSpPr>
      <p:grpSpPr>
        <a:xfrm>
          <a:off x="0" y="0"/>
          <a:ext cx="0" cy="0"/>
          <a:chOff x="0" y="0"/>
          <a:chExt cx="0" cy="0"/>
        </a:xfrm>
      </p:grpSpPr>
      <p:sp>
        <p:nvSpPr>
          <p:cNvPr id="674" name="Google Shape;674;p79"/>
          <p:cNvSpPr txBox="1"/>
          <p:nvPr>
            <p:ph idx="1" type="subTitle"/>
          </p:nvPr>
        </p:nvSpPr>
        <p:spPr>
          <a:xfrm>
            <a:off x="442950" y="507925"/>
            <a:ext cx="6948600" cy="880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434343"/>
                </a:solidFill>
                <a:latin typeface="Lexend"/>
                <a:ea typeface="Lexend"/>
                <a:cs typeface="Lexend"/>
                <a:sym typeface="Lexend"/>
              </a:rPr>
              <a:t>IN SCOPE</a:t>
            </a:r>
            <a:endParaRPr sz="1000">
              <a:solidFill>
                <a:srgbClr val="434343"/>
              </a:solidFill>
              <a:latin typeface="Lexend Light"/>
              <a:ea typeface="Lexend Light"/>
              <a:cs typeface="Lexend Light"/>
              <a:sym typeface="Lexend Light"/>
            </a:endParaRPr>
          </a:p>
          <a:p>
            <a:pPr indent="-292100" lvl="0" marL="457200" rtl="0" algn="l">
              <a:lnSpc>
                <a:spcPct val="115000"/>
              </a:lnSpc>
              <a:spcBef>
                <a:spcPts val="60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Store layout changes to accommodate pickleball sections.</a:t>
            </a:r>
            <a:endParaRPr sz="1000">
              <a:solidFill>
                <a:schemeClr val="lt2"/>
              </a:solidFill>
              <a:latin typeface="Lexend Medium"/>
              <a:ea typeface="Lexend Medium"/>
              <a:cs typeface="Lexend Medium"/>
              <a:sym typeface="Lexend Medium"/>
            </a:endParaRPr>
          </a:p>
          <a:p>
            <a:pPr indent="-292100" lvl="0" marL="457200" rtl="0" algn="l">
              <a:lnSpc>
                <a:spcPct val="115000"/>
              </a:lnSpc>
              <a:spcBef>
                <a:spcPts val="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Procurement and stocking of premium pickleball equipment.</a:t>
            </a:r>
            <a:endParaRPr sz="1000">
              <a:solidFill>
                <a:schemeClr val="lt2"/>
              </a:solidFill>
              <a:latin typeface="Lexend Medium"/>
              <a:ea typeface="Lexend Medium"/>
              <a:cs typeface="Lexend Medium"/>
              <a:sym typeface="Lexend Medium"/>
            </a:endParaRPr>
          </a:p>
          <a:p>
            <a:pPr indent="-292100" lvl="0" marL="457200" rtl="0" algn="l">
              <a:lnSpc>
                <a:spcPct val="115000"/>
              </a:lnSpc>
              <a:spcBef>
                <a:spcPts val="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Staff training on pickleball knowledge and customer engagement.</a:t>
            </a:r>
            <a:endParaRPr sz="1000">
              <a:solidFill>
                <a:schemeClr val="lt2"/>
              </a:solidFill>
              <a:latin typeface="Lexend Medium"/>
              <a:ea typeface="Lexend Medium"/>
              <a:cs typeface="Lexend Medium"/>
              <a:sym typeface="Lexend Medium"/>
            </a:endParaRPr>
          </a:p>
          <a:p>
            <a:pPr indent="-292100" lvl="0" marL="457200" rtl="0" algn="l">
              <a:lnSpc>
                <a:spcPct val="115000"/>
              </a:lnSpc>
              <a:spcBef>
                <a:spcPts val="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Marketing efforts to drive traffic and awareness.</a:t>
            </a:r>
            <a:endParaRPr>
              <a:solidFill>
                <a:schemeClr val="lt2"/>
              </a:solidFill>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b="1">
              <a:solidFill>
                <a:srgbClr val="434343"/>
              </a:solidFill>
              <a:latin typeface="Lexend"/>
              <a:ea typeface="Lexend"/>
              <a:cs typeface="Lexend"/>
              <a:sym typeface="Lexend"/>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OUT OF SCOPE (EXCLUSIONS)</a:t>
            </a:r>
            <a:endParaRPr sz="1000">
              <a:solidFill>
                <a:srgbClr val="434343"/>
              </a:solidFill>
              <a:latin typeface="Lexend Light"/>
              <a:ea typeface="Lexend Light"/>
              <a:cs typeface="Lexend Light"/>
              <a:sym typeface="Lexend Light"/>
            </a:endParaRPr>
          </a:p>
          <a:p>
            <a:pPr indent="-292100" lvl="0" marL="457200" rtl="0" algn="l">
              <a:lnSpc>
                <a:spcPct val="115000"/>
              </a:lnSpc>
              <a:spcBef>
                <a:spcPts val="60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Extensive structural renovations to store buildings.</a:t>
            </a:r>
            <a:endParaRPr sz="1000">
              <a:solidFill>
                <a:schemeClr val="lt2"/>
              </a:solidFill>
              <a:latin typeface="Lexend Medium"/>
              <a:ea typeface="Lexend Medium"/>
              <a:cs typeface="Lexend Medium"/>
              <a:sym typeface="Lexend Medium"/>
            </a:endParaRPr>
          </a:p>
          <a:p>
            <a:pPr indent="-292100" lvl="0" marL="457200" rtl="0" algn="l">
              <a:lnSpc>
                <a:spcPct val="115000"/>
              </a:lnSpc>
              <a:spcBef>
                <a:spcPts val="0"/>
              </a:spcBef>
              <a:spcAft>
                <a:spcPts val="0"/>
              </a:spcAft>
              <a:buClr>
                <a:schemeClr val="lt2"/>
              </a:buClr>
              <a:buSzPts val="1000"/>
              <a:buFont typeface="Lexend Medium"/>
              <a:buChar char="●"/>
            </a:pPr>
            <a:r>
              <a:rPr lang="en" sz="1000">
                <a:solidFill>
                  <a:schemeClr val="lt2"/>
                </a:solidFill>
                <a:latin typeface="Lexend Medium"/>
                <a:ea typeface="Lexend Medium"/>
                <a:cs typeface="Lexend Medium"/>
                <a:sym typeface="Lexend Medium"/>
              </a:rPr>
              <a:t>Offering pickleball lessons or coaching sessions as part of this phase.</a:t>
            </a:r>
            <a:endParaRPr sz="1000">
              <a:solidFill>
                <a:schemeClr val="lt2"/>
              </a:solidFill>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000">
              <a:solidFill>
                <a:srgbClr val="434343"/>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000">
              <a:solidFill>
                <a:srgbClr val="434343"/>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b="1">
              <a:solidFill>
                <a:srgbClr val="434343"/>
              </a:solidFill>
              <a:latin typeface="Lexend"/>
              <a:ea typeface="Lexend"/>
              <a:cs typeface="Lexend"/>
              <a:sym typeface="Lexend"/>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ASSUMPTIONS</a:t>
            </a:r>
            <a:endParaRPr b="1">
              <a:solidFill>
                <a:srgbClr val="434343"/>
              </a:solidFill>
              <a:latin typeface="Lexend"/>
              <a:ea typeface="Lexend"/>
              <a:cs typeface="Lexend"/>
              <a:sym typeface="Lexend"/>
            </a:endParaRPr>
          </a:p>
          <a:p>
            <a:pPr indent="-298450" lvl="0" marL="457200" rtl="0" algn="l">
              <a:lnSpc>
                <a:spcPct val="115000"/>
              </a:lnSpc>
              <a:spcBef>
                <a:spcPts val="60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Pickleball’s popularity will continue to grow.</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Adequate funding and resources will be available.</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Suppliers will meet quality and delivery standards.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Customers will respond positively to the new pickleball sections.</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CONSTRAINTS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60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The project must be completed within six months.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The budget is $500,000, covering store modifications, product procurement, and marketing.</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Resource availability, including staff and suppliers, may limit flexibility.</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KEY STAKEHOLDERS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60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Amir (Sponsor):</a:t>
            </a:r>
            <a:r>
              <a:rPr lang="en" sz="1100">
                <a:solidFill>
                  <a:srgbClr val="434343"/>
                </a:solidFill>
                <a:latin typeface="Lexend Light"/>
                <a:ea typeface="Lexend Light"/>
                <a:cs typeface="Lexend Light"/>
                <a:sym typeface="Lexend Light"/>
              </a:rPr>
              <a:t> </a:t>
            </a:r>
            <a:r>
              <a:rPr lang="en" sz="1100">
                <a:solidFill>
                  <a:srgbClr val="434343"/>
                </a:solidFill>
                <a:latin typeface="Lexend Light"/>
                <a:ea typeface="Lexend Light"/>
                <a:cs typeface="Lexend Light"/>
                <a:sym typeface="Lexend Light"/>
              </a:rPr>
              <a:t>Provides</a:t>
            </a:r>
            <a:r>
              <a:rPr lang="en" sz="1100">
                <a:solidFill>
                  <a:srgbClr val="434343"/>
                </a:solidFill>
                <a:latin typeface="Lexend Light"/>
                <a:ea typeface="Lexend Light"/>
                <a:cs typeface="Lexend Light"/>
                <a:sym typeface="Lexend Light"/>
              </a:rPr>
              <a:t> funding and oversight.</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Sarah (Project Manager):</a:t>
            </a:r>
            <a:r>
              <a:rPr lang="en" sz="1100">
                <a:solidFill>
                  <a:srgbClr val="434343"/>
                </a:solidFill>
                <a:latin typeface="Lexend Light"/>
                <a:ea typeface="Lexend Light"/>
                <a:cs typeface="Lexend Light"/>
                <a:sym typeface="Lexend Light"/>
              </a:rPr>
              <a:t> Oversees project execution.</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Emma (Marketing Specialist):</a:t>
            </a:r>
            <a:r>
              <a:rPr lang="en" sz="1100">
                <a:solidFill>
                  <a:srgbClr val="434343"/>
                </a:solidFill>
                <a:latin typeface="Lexend Light"/>
                <a:ea typeface="Lexend Light"/>
                <a:cs typeface="Lexend Light"/>
                <a:sym typeface="Lexend Light"/>
              </a:rPr>
              <a:t> Develops and executes marketing campaigns.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Mark (Operations Manager):</a:t>
            </a:r>
            <a:r>
              <a:rPr lang="en" sz="1100">
                <a:solidFill>
                  <a:srgbClr val="434343"/>
                </a:solidFill>
                <a:latin typeface="Lexend Light"/>
                <a:ea typeface="Lexend Light"/>
                <a:cs typeface="Lexend Light"/>
                <a:sym typeface="Lexend Light"/>
              </a:rPr>
              <a:t> Leads store layout modifications and operational readiness.</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PROJECT TEAM</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60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Sarah (Project Manager):</a:t>
            </a:r>
            <a:r>
              <a:rPr lang="en" sz="1100">
                <a:solidFill>
                  <a:srgbClr val="434343"/>
                </a:solidFill>
                <a:latin typeface="Lexend Light"/>
                <a:ea typeface="Lexend Light"/>
                <a:cs typeface="Lexend Light"/>
                <a:sym typeface="Lexend Light"/>
              </a:rPr>
              <a:t> As the project manager, Sarah would lead the initiative, overseeing all aspects of its execution and ensuring adherence to the project timeline. </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Max (Financial Analyst):</a:t>
            </a:r>
            <a:r>
              <a:rPr lang="en" sz="1100">
                <a:solidFill>
                  <a:srgbClr val="434343"/>
                </a:solidFill>
                <a:latin typeface="Lexend Light"/>
                <a:ea typeface="Lexend Light"/>
                <a:cs typeface="Lexend Light"/>
                <a:sym typeface="Lexend Light"/>
              </a:rPr>
              <a:t> Max would be responsible for developing the project budget and financial data, ensuring the initiative's profitability and financial viability. </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Emma (Marketing Specialist):</a:t>
            </a:r>
            <a:r>
              <a:rPr lang="en" sz="1100">
                <a:solidFill>
                  <a:srgbClr val="434343"/>
                </a:solidFill>
                <a:latin typeface="Lexend Light"/>
                <a:ea typeface="Lexend Light"/>
                <a:cs typeface="Lexend Light"/>
                <a:sym typeface="Lexend Light"/>
              </a:rPr>
              <a:t> Emma's role would involve creating and executing marketing campaigns to drive awareness and engagement with the new pickleball section. </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Mark (Store Operations Manager):</a:t>
            </a:r>
            <a:r>
              <a:rPr lang="en" sz="1100">
                <a:solidFill>
                  <a:srgbClr val="434343"/>
                </a:solidFill>
                <a:latin typeface="Lexend Light"/>
                <a:ea typeface="Lexend Light"/>
                <a:cs typeface="Lexend Light"/>
                <a:sym typeface="Lexend Light"/>
              </a:rPr>
              <a:t> Mark would be responsible for coordinating store layout modifications and ensuring smooth day-to-day operations of the pickle ball section. </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Amir (Regional Vice President):</a:t>
            </a:r>
            <a:r>
              <a:rPr lang="en" sz="1100">
                <a:solidFill>
                  <a:srgbClr val="434343"/>
                </a:solidFill>
                <a:latin typeface="Lexend Light"/>
                <a:ea typeface="Lexend Light"/>
                <a:cs typeface="Lexend Light"/>
                <a:sym typeface="Lexend Light"/>
              </a:rPr>
              <a:t> Amir would be the sponsor of the project.</a:t>
            </a:r>
            <a:endParaRPr sz="1100">
              <a:solidFill>
                <a:srgbClr val="434343"/>
              </a:solidFill>
              <a:latin typeface="Lexend Light"/>
              <a:ea typeface="Lexend Light"/>
              <a:cs typeface="Lexend Light"/>
              <a:sym typeface="Lexend Light"/>
            </a:endParaRPr>
          </a:p>
        </p:txBody>
      </p:sp>
      <p:cxnSp>
        <p:nvCxnSpPr>
          <p:cNvPr id="675" name="Google Shape;675;p79"/>
          <p:cNvCxnSpPr/>
          <p:nvPr/>
        </p:nvCxnSpPr>
        <p:spPr>
          <a:xfrm flipH="1" rot="10800000">
            <a:off x="442956" y="27939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76" name="Google Shape;676;p79"/>
          <p:cNvSpPr txBox="1"/>
          <p:nvPr>
            <p:ph idx="1"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accent5"/>
                </a:solidFill>
                <a:latin typeface="Lexend ExtraBold"/>
                <a:ea typeface="Lexend ExtraBold"/>
                <a:cs typeface="Lexend ExtraBold"/>
                <a:sym typeface="Lexend ExtraBold"/>
              </a:rPr>
              <a:t>SECTION 4</a:t>
            </a:r>
            <a:endParaRPr sz="1000">
              <a:solidFill>
                <a:schemeClr val="accent5"/>
              </a:solidFill>
              <a:latin typeface="Lexend ExtraBold"/>
              <a:ea typeface="Lexend ExtraBold"/>
              <a:cs typeface="Lexend ExtraBold"/>
              <a:sym typeface="Lexend ExtraBold"/>
            </a:endParaRPr>
          </a:p>
        </p:txBody>
      </p:sp>
      <p:sp>
        <p:nvSpPr>
          <p:cNvPr id="677" name="Google Shape;677;p79"/>
          <p:cNvSpPr txBox="1"/>
          <p:nvPr>
            <p:ph idx="1" type="subTitle"/>
          </p:nvPr>
        </p:nvSpPr>
        <p:spPr>
          <a:xfrm>
            <a:off x="451250" y="9588625"/>
            <a:ext cx="6973800" cy="3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Lexend SemiBold"/>
                <a:ea typeface="Lexend SemiBold"/>
                <a:cs typeface="Lexend SemiBold"/>
                <a:sym typeface="Lexend SemiBold"/>
              </a:rPr>
              <a:t>PICKLEBALL PROJECT - SCOPE DOCUMENT 12/26/2024</a:t>
            </a:r>
            <a:endParaRPr sz="1000">
              <a:solidFill>
                <a:schemeClr val="lt2"/>
              </a:solidFill>
              <a:latin typeface="Lexend SemiBold"/>
              <a:ea typeface="Lexend SemiBold"/>
              <a:cs typeface="Lexend SemiBold"/>
              <a:sym typeface="Lexend SemiBold"/>
            </a:endParaRPr>
          </a:p>
        </p:txBody>
      </p:sp>
      <p:cxnSp>
        <p:nvCxnSpPr>
          <p:cNvPr id="678" name="Google Shape;678;p79"/>
          <p:cNvCxnSpPr/>
          <p:nvPr/>
        </p:nvCxnSpPr>
        <p:spPr>
          <a:xfrm flipH="1" rot="10800000">
            <a:off x="442956" y="9499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79" name="Google Shape;679;p79"/>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683" name="Shape 683"/>
        <p:cNvGrpSpPr/>
        <p:nvPr/>
      </p:nvGrpSpPr>
      <p:grpSpPr>
        <a:xfrm>
          <a:off x="0" y="0"/>
          <a:ext cx="0" cy="0"/>
          <a:chOff x="0" y="0"/>
          <a:chExt cx="0" cy="0"/>
        </a:xfrm>
      </p:grpSpPr>
      <p:sp>
        <p:nvSpPr>
          <p:cNvPr id="684" name="Google Shape;684;p8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5" name="Google Shape;685;p80"/>
          <p:cNvSpPr txBox="1"/>
          <p:nvPr>
            <p:ph type="title"/>
          </p:nvPr>
        </p:nvSpPr>
        <p:spPr>
          <a:xfrm>
            <a:off x="16447" y="1664907"/>
            <a:ext cx="7739400" cy="42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Lexend ExtraLight"/>
                <a:ea typeface="Lexend ExtraLight"/>
                <a:cs typeface="Lexend ExtraLight"/>
                <a:sym typeface="Lexend ExtraLight"/>
              </a:rPr>
              <a:t>PLAY HARD</a:t>
            </a:r>
            <a:endParaRPr>
              <a:latin typeface="Lexend ExtraLight"/>
              <a:ea typeface="Lexend ExtraLight"/>
              <a:cs typeface="Lexend ExtraLight"/>
              <a:sym typeface="Lexend ExtraLight"/>
            </a:endParaRPr>
          </a:p>
          <a:p>
            <a:pPr indent="0" lvl="0" marL="0" rtl="0" algn="ctr">
              <a:spcBef>
                <a:spcPts val="0"/>
              </a:spcBef>
              <a:spcAft>
                <a:spcPts val="0"/>
              </a:spcAft>
              <a:buNone/>
            </a:pPr>
            <a:r>
              <a:rPr lang="en" sz="4800">
                <a:latin typeface="Lexend ExtraLight"/>
                <a:ea typeface="Lexend ExtraLight"/>
                <a:cs typeface="Lexend ExtraLight"/>
                <a:sym typeface="Lexend ExtraLight"/>
              </a:rPr>
              <a:t>PICKLEBALL PROJECT</a:t>
            </a:r>
            <a:endParaRPr sz="4800">
              <a:latin typeface="Lexend ExtraLight"/>
              <a:ea typeface="Lexend ExtraLight"/>
              <a:cs typeface="Lexend ExtraLight"/>
              <a:sym typeface="Lexend ExtraLight"/>
            </a:endParaRPr>
          </a:p>
          <a:p>
            <a:pPr indent="0" lvl="0" marL="0" rtl="0" algn="ctr">
              <a:spcBef>
                <a:spcPts val="0"/>
              </a:spcBef>
              <a:spcAft>
                <a:spcPts val="0"/>
              </a:spcAft>
              <a:buNone/>
            </a:pPr>
            <a:r>
              <a:t/>
            </a:r>
            <a:endParaRPr sz="4800">
              <a:latin typeface="Lexend ExtraLight"/>
              <a:ea typeface="Lexend ExtraLight"/>
              <a:cs typeface="Lexend ExtraLight"/>
              <a:sym typeface="Lexend ExtraLight"/>
            </a:endParaRPr>
          </a:p>
          <a:p>
            <a:pPr indent="0" lvl="0" marL="0" rtl="0" algn="ctr">
              <a:spcBef>
                <a:spcPts val="0"/>
              </a:spcBef>
              <a:spcAft>
                <a:spcPts val="0"/>
              </a:spcAft>
              <a:buNone/>
            </a:pPr>
            <a:r>
              <a:rPr lang="en" sz="3600">
                <a:solidFill>
                  <a:srgbClr val="FFF2CC"/>
                </a:solidFill>
                <a:latin typeface="Lexend SemiBold"/>
                <a:ea typeface="Lexend SemiBold"/>
                <a:cs typeface="Lexend SemiBold"/>
                <a:sym typeface="Lexend SemiBold"/>
              </a:rPr>
              <a:t>WORK BREAKDOWN STRUCTURE</a:t>
            </a:r>
            <a:endParaRPr sz="3600">
              <a:solidFill>
                <a:srgbClr val="FFF2CC"/>
              </a:solidFill>
              <a:latin typeface="Lexend SemiBold"/>
              <a:ea typeface="Lexend SemiBold"/>
              <a:cs typeface="Lexend SemiBold"/>
              <a:sym typeface="Lexend SemiBold"/>
            </a:endParaRPr>
          </a:p>
        </p:txBody>
      </p:sp>
      <p:sp>
        <p:nvSpPr>
          <p:cNvPr id="686" name="Google Shape;686;p80"/>
          <p:cNvSpPr txBox="1"/>
          <p:nvPr>
            <p:ph idx="1" type="subTitle"/>
          </p:nvPr>
        </p:nvSpPr>
        <p:spPr>
          <a:xfrm>
            <a:off x="0" y="5306476"/>
            <a:ext cx="7772400" cy="237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Lexend SemiBold"/>
                <a:ea typeface="Lexend SemiBold"/>
                <a:cs typeface="Lexend SemiBold"/>
                <a:sym typeface="Lexend SemiBold"/>
              </a:rPr>
              <a:t>PROJECT SPONSOR</a:t>
            </a:r>
            <a:endParaRPr>
              <a:solidFill>
                <a:schemeClr val="lt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rgbClr val="FFE599"/>
                </a:solidFill>
                <a:latin typeface="Lexend SemiBold"/>
                <a:ea typeface="Lexend SemiBold"/>
                <a:cs typeface="Lexend SemiBold"/>
                <a:sym typeface="Lexend SemiBold"/>
              </a:rPr>
              <a:t>Amir, Regional Vice President</a:t>
            </a:r>
            <a:endParaRPr>
              <a:solidFill>
                <a:srgbClr val="FFE599"/>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lt1"/>
                </a:solidFill>
                <a:latin typeface="Lexend SemiBold"/>
                <a:ea typeface="Lexend SemiBold"/>
                <a:cs typeface="Lexend SemiBold"/>
                <a:sym typeface="Lexend SemiBold"/>
              </a:rPr>
              <a:t>PROJECT MANAGER</a:t>
            </a:r>
            <a:endParaRPr>
              <a:solidFill>
                <a:schemeClr val="lt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rgbClr val="FFE599"/>
                </a:solidFill>
                <a:latin typeface="Lexend SemiBold"/>
                <a:ea typeface="Lexend SemiBold"/>
                <a:cs typeface="Lexend SemiBold"/>
                <a:sym typeface="Lexend SemiBold"/>
              </a:rPr>
              <a:t>Sarah, Head of Development</a:t>
            </a:r>
            <a:endParaRPr>
              <a:solidFill>
                <a:srgbClr val="FFE599"/>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latin typeface="Lexend SemiBold"/>
                <a:ea typeface="Lexend SemiBold"/>
                <a:cs typeface="Lexend SemiBold"/>
                <a:sym typeface="Lexend SemiBold"/>
              </a:rPr>
              <a:t>12/26/2024</a:t>
            </a:r>
            <a:endParaRPr>
              <a:latin typeface="Lexend SemiBold"/>
              <a:ea typeface="Lexend SemiBold"/>
              <a:cs typeface="Lexend SemiBold"/>
              <a:sym typeface="Lexend SemiBold"/>
            </a:endParaRPr>
          </a:p>
        </p:txBody>
      </p:sp>
      <p:sp>
        <p:nvSpPr>
          <p:cNvPr id="687" name="Google Shape;687;p80"/>
          <p:cNvSpPr txBox="1"/>
          <p:nvPr>
            <p:ph idx="1" type="subTitle"/>
          </p:nvPr>
        </p:nvSpPr>
        <p:spPr>
          <a:xfrm>
            <a:off x="6366128" y="169396"/>
            <a:ext cx="1277100" cy="3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5</a:t>
            </a:r>
            <a:endParaRPr sz="1000">
              <a:latin typeface="Lexend ExtraBold"/>
              <a:ea typeface="Lexend ExtraBold"/>
              <a:cs typeface="Lexend ExtraBold"/>
              <a:sym typeface="Lexend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graphicFrame>
        <p:nvGraphicFramePr>
          <p:cNvPr id="692" name="Google Shape;692;p81"/>
          <p:cNvGraphicFramePr/>
          <p:nvPr/>
        </p:nvGraphicFramePr>
        <p:xfrm>
          <a:off x="293375" y="1767863"/>
          <a:ext cx="3000000" cy="3000000"/>
        </p:xfrm>
        <a:graphic>
          <a:graphicData uri="http://schemas.openxmlformats.org/drawingml/2006/table">
            <a:tbl>
              <a:tblPr>
                <a:noFill/>
                <a:tableStyleId>{5B377B73-C629-488B-9BA2-6BF50B33FB90}</a:tableStyleId>
              </a:tblPr>
              <a:tblGrid>
                <a:gridCol w="605550"/>
                <a:gridCol w="608175"/>
                <a:gridCol w="607325"/>
                <a:gridCol w="607225"/>
                <a:gridCol w="1299100"/>
                <a:gridCol w="3458525"/>
              </a:tblGrid>
              <a:tr h="381000">
                <a:tc gridSpan="4">
                  <a:txBody>
                    <a:bodyPr/>
                    <a:lstStyle/>
                    <a:p>
                      <a:pPr indent="-457200" lvl="0" marL="457200" rtl="0" algn="ctr">
                        <a:spcBef>
                          <a:spcPts val="0"/>
                        </a:spcBef>
                        <a:spcAft>
                          <a:spcPts val="0"/>
                        </a:spcAft>
                        <a:buNone/>
                      </a:pPr>
                      <a:r>
                        <a:rPr b="1" lang="en" sz="1200">
                          <a:solidFill>
                            <a:srgbClr val="FFFFFF"/>
                          </a:solidFill>
                          <a:latin typeface="Lexend"/>
                          <a:ea typeface="Lexend"/>
                          <a:cs typeface="Lexend"/>
                          <a:sym typeface="Lexend"/>
                        </a:rPr>
                        <a:t>WBS Code /ID</a:t>
                      </a:r>
                      <a:endParaRPr b="1" sz="1200">
                        <a:solidFill>
                          <a:srgbClr val="FFFFFF"/>
                        </a:solidFill>
                        <a:latin typeface="Lexend"/>
                        <a:ea typeface="Lexend"/>
                        <a:cs typeface="Lexend"/>
                        <a:sym typeface="Lexend"/>
                      </a:endParaRPr>
                    </a:p>
                  </a:txBody>
                  <a:tcPr marT="0" marB="0" marR="68575" marL="68575" anchor="ctr">
                    <a:lnL cap="flat" cmpd="sng" w="9525">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hMerge="1"/>
                <a:tc hMerge="1"/>
                <a:tc hMerge="1"/>
                <a:tc>
                  <a:txBody>
                    <a:bodyPr/>
                    <a:lstStyle/>
                    <a:p>
                      <a:pPr indent="-457200" lvl="0" marL="457200" rtl="0" algn="ctr">
                        <a:spcBef>
                          <a:spcPts val="0"/>
                        </a:spcBef>
                        <a:spcAft>
                          <a:spcPts val="0"/>
                        </a:spcAft>
                        <a:buNone/>
                      </a:pPr>
                      <a:r>
                        <a:rPr b="1" lang="en" sz="1200">
                          <a:solidFill>
                            <a:srgbClr val="FFFFFF"/>
                          </a:solidFill>
                          <a:latin typeface="Lexend"/>
                          <a:ea typeface="Lexend"/>
                          <a:cs typeface="Lexend"/>
                          <a:sym typeface="Lexend"/>
                        </a:rPr>
                        <a:t>Component</a:t>
                      </a:r>
                      <a:endParaRPr b="1" sz="1200">
                        <a:solidFill>
                          <a:srgbClr val="FFFFFF"/>
                        </a:solidFill>
                        <a:latin typeface="Lexend"/>
                        <a:ea typeface="Lexend"/>
                        <a:cs typeface="Lexend"/>
                        <a:sym typeface="Lexend"/>
                      </a:endParaRPr>
                    </a:p>
                    <a:p>
                      <a:pPr indent="-457200" lvl="0" marL="457200" rtl="0" algn="ctr">
                        <a:spcBef>
                          <a:spcPts val="0"/>
                        </a:spcBef>
                        <a:spcAft>
                          <a:spcPts val="0"/>
                        </a:spcAft>
                        <a:buNone/>
                      </a:pPr>
                      <a:r>
                        <a:rPr b="1" lang="en" sz="1200">
                          <a:solidFill>
                            <a:srgbClr val="FFFFFF"/>
                          </a:solidFill>
                          <a:latin typeface="Lexend"/>
                          <a:ea typeface="Lexend"/>
                          <a:cs typeface="Lexend"/>
                          <a:sym typeface="Lexend"/>
                        </a:rPr>
                        <a:t>Name</a:t>
                      </a:r>
                      <a:endParaRPr b="1" sz="1200">
                        <a:solidFill>
                          <a:srgbClr val="FFFFFF"/>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160020" rtl="0" algn="ctr">
                        <a:spcBef>
                          <a:spcPts val="0"/>
                        </a:spcBef>
                        <a:spcAft>
                          <a:spcPts val="0"/>
                        </a:spcAft>
                        <a:buNone/>
                      </a:pPr>
                      <a:r>
                        <a:rPr b="1" lang="en" sz="1200">
                          <a:solidFill>
                            <a:srgbClr val="FFFFFF"/>
                          </a:solidFill>
                          <a:latin typeface="Lexend"/>
                          <a:ea typeface="Lexend"/>
                          <a:cs typeface="Lexend"/>
                          <a:sym typeface="Lexend"/>
                        </a:rPr>
                        <a:t>Brief Description</a:t>
                      </a:r>
                      <a:endParaRPr b="1" sz="1200">
                        <a:solidFill>
                          <a:srgbClr val="FFFFFF"/>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Task</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MS</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SST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b="1" lang="en" sz="1200">
                          <a:latin typeface="Lexend"/>
                          <a:ea typeface="Lexend"/>
                          <a:cs typeface="Lexend"/>
                          <a:sym typeface="Lexend"/>
                        </a:rPr>
                        <a:t>1.0</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rPr b="1" lang="en" sz="1200">
                          <a:latin typeface="Lexend"/>
                          <a:ea typeface="Lexend"/>
                          <a:cs typeface="Lexend"/>
                          <a:sym typeface="Lexend"/>
                        </a:rPr>
                        <a:t>Task</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l">
                        <a:spcBef>
                          <a:spcPts val="0"/>
                        </a:spcBef>
                        <a:spcAft>
                          <a:spcPts val="0"/>
                        </a:spcAft>
                        <a:buNone/>
                      </a:pPr>
                      <a:r>
                        <a:rPr b="1" lang="en" sz="1100">
                          <a:latin typeface="Lexend"/>
                          <a:ea typeface="Lexend"/>
                          <a:cs typeface="Lexend"/>
                          <a:sym typeface="Lexend"/>
                        </a:rPr>
                        <a:t>Store Layout &amp; Design</a:t>
                      </a:r>
                      <a:endParaRPr b="1" sz="11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1.1.1</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Assess Available Store Space for Pickleball Section</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1.1.2</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Develop Store Layout Plan for Pickleball Section</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1.1.3</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Collaborate with Store Design Team for Modifications and Sign-offs</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b="1" lang="en" sz="1200">
                          <a:latin typeface="Lexend"/>
                          <a:ea typeface="Lexend"/>
                          <a:cs typeface="Lexend"/>
                          <a:sym typeface="Lexend"/>
                        </a:rPr>
                        <a:t>2.0</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rPr b="1" lang="en" sz="1200">
                          <a:latin typeface="Lexend"/>
                          <a:ea typeface="Lexend"/>
                          <a:cs typeface="Lexend"/>
                          <a:sym typeface="Lexend"/>
                        </a:rPr>
                        <a:t>Task</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l">
                        <a:spcBef>
                          <a:spcPts val="0"/>
                        </a:spcBef>
                        <a:spcAft>
                          <a:spcPts val="0"/>
                        </a:spcAft>
                        <a:buNone/>
                      </a:pPr>
                      <a:r>
                        <a:rPr b="1" lang="en" sz="1100">
                          <a:latin typeface="Lexend"/>
                          <a:ea typeface="Lexend"/>
                          <a:cs typeface="Lexend"/>
                          <a:sym typeface="Lexend"/>
                        </a:rPr>
                        <a:t>Product Sourcing and Vendor Collaboration</a:t>
                      </a:r>
                      <a:endParaRPr b="1" sz="11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Lexend Medium"/>
                          <a:ea typeface="Lexend Medium"/>
                          <a:cs typeface="Lexend Medium"/>
                          <a:sym typeface="Lexend Medium"/>
                        </a:rPr>
                        <a:t>2.1.1</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Identify Reliable Suppliers for Equipment (Paddles, Balls, Nets, Apparel, Footwear)</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Lexend Medium"/>
                          <a:ea typeface="Lexend Medium"/>
                          <a:cs typeface="Lexend Medium"/>
                          <a:sym typeface="Lexend Medium"/>
                        </a:rPr>
                        <a:t>2.1.2</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Negotiate Contracts and Establish Supplier Agreements</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2.1.3</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Order Initial Inventory and Ensure Timely Delivery</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rPr lang="en" sz="1200">
                          <a:latin typeface="Lexend Medium"/>
                          <a:ea typeface="Lexend Medium"/>
                          <a:cs typeface="Lexend Medium"/>
                          <a:sym typeface="Lexend Medium"/>
                        </a:rPr>
                        <a:t>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exend"/>
                          <a:ea typeface="Lexend"/>
                          <a:cs typeface="Lexend"/>
                          <a:sym typeface="Lexend"/>
                        </a:rPr>
                        <a:t>2.2</a:t>
                      </a:r>
                      <a:endParaRPr b="1" sz="12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ctr">
                        <a:spcBef>
                          <a:spcPts val="0"/>
                        </a:spcBef>
                        <a:spcAft>
                          <a:spcPts val="0"/>
                        </a:spcAft>
                        <a:buNone/>
                      </a:pPr>
                      <a:r>
                        <a:t/>
                      </a:r>
                      <a:endParaRPr sz="1200">
                        <a:solidFill>
                          <a:schemeClr val="lt2"/>
                        </a:solidFill>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ctr">
                        <a:spcBef>
                          <a:spcPts val="0"/>
                        </a:spcBef>
                        <a:spcAft>
                          <a:spcPts val="0"/>
                        </a:spcAft>
                        <a:buNone/>
                      </a:pPr>
                      <a:r>
                        <a:t/>
                      </a:r>
                      <a:endParaRPr sz="1200">
                        <a:solidFill>
                          <a:schemeClr val="lt2"/>
                        </a:solidFill>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l">
                        <a:spcBef>
                          <a:spcPts val="0"/>
                        </a:spcBef>
                        <a:spcAft>
                          <a:spcPts val="0"/>
                        </a:spcAft>
                        <a:buNone/>
                      </a:pPr>
                      <a:r>
                        <a:rPr b="1" lang="en" sz="1200">
                          <a:solidFill>
                            <a:schemeClr val="lt2"/>
                          </a:solidFill>
                          <a:latin typeface="Lexend"/>
                          <a:ea typeface="Lexend"/>
                          <a:cs typeface="Lexend"/>
                          <a:sym typeface="Lexend"/>
                        </a:rPr>
                        <a:t>Milestone (MS)</a:t>
                      </a:r>
                      <a:endParaRPr b="1" sz="12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2"/>
                          </a:solidFill>
                          <a:latin typeface="Lexend"/>
                          <a:ea typeface="Lexend"/>
                          <a:cs typeface="Lexend"/>
                          <a:sym typeface="Lexend"/>
                        </a:rPr>
                        <a:t>Store Section Setup and Promotion</a:t>
                      </a:r>
                      <a:endParaRPr b="1" sz="11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457200" lvl="0" marL="457200" rtl="0" algn="ctr">
                        <a:spcBef>
                          <a:spcPts val="0"/>
                        </a:spcBef>
                        <a:spcAft>
                          <a:spcPts val="0"/>
                        </a:spcAft>
                        <a:buNone/>
                      </a:pPr>
                      <a:r>
                        <a:rPr b="1" lang="en" sz="1200">
                          <a:latin typeface="Lexend"/>
                          <a:ea typeface="Lexend"/>
                          <a:cs typeface="Lexend"/>
                          <a:sym typeface="Lexend"/>
                        </a:rPr>
                        <a:t>3.0</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ctr">
                        <a:spcBef>
                          <a:spcPts val="0"/>
                        </a:spcBef>
                        <a:spcAft>
                          <a:spcPts val="0"/>
                        </a:spcAft>
                        <a:buNone/>
                      </a:pPr>
                      <a:r>
                        <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rPr b="1" lang="en" sz="1200">
                          <a:latin typeface="Lexend"/>
                          <a:ea typeface="Lexend"/>
                          <a:cs typeface="Lexend"/>
                          <a:sym typeface="Lexend"/>
                        </a:rPr>
                        <a:t>Task</a:t>
                      </a:r>
                      <a:endParaRPr b="1" sz="12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l">
                        <a:spcBef>
                          <a:spcPts val="0"/>
                        </a:spcBef>
                        <a:spcAft>
                          <a:spcPts val="0"/>
                        </a:spcAft>
                        <a:buNone/>
                      </a:pPr>
                      <a:r>
                        <a:rPr b="1" lang="en" sz="1100">
                          <a:latin typeface="Lexend"/>
                          <a:ea typeface="Lexend"/>
                          <a:cs typeface="Lexend"/>
                          <a:sym typeface="Lexend"/>
                        </a:rPr>
                        <a:t>Staff Training</a:t>
                      </a:r>
                      <a:endParaRPr b="1" sz="1100">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r>
              <a:tr h="381000">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Lexend Medium"/>
                          <a:ea typeface="Lexend Medium"/>
                          <a:cs typeface="Lexend Medium"/>
                          <a:sym typeface="Lexend Medium"/>
                        </a:rPr>
                        <a:t>3.1.1</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Train Store Personnel on Pickleball Products</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Lexend Medium"/>
                          <a:ea typeface="Lexend Medium"/>
                          <a:cs typeface="Lexend Medium"/>
                          <a:sym typeface="Lexend Medium"/>
                        </a:rPr>
                        <a:t>3.1.2</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Train Store Personnel on Pickleball Rules</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Lexend Medium"/>
                          <a:ea typeface="Lexend Medium"/>
                          <a:cs typeface="Lexend Medium"/>
                          <a:sym typeface="Lexend Medium"/>
                        </a:rPr>
                        <a:t>3.1.3</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457200" lvl="0" marL="457200" rtl="0" algn="l">
                        <a:spcBef>
                          <a:spcPts val="0"/>
                        </a:spcBef>
                        <a:spcAft>
                          <a:spcPts val="0"/>
                        </a:spcAft>
                        <a:buNone/>
                      </a:pPr>
                      <a:r>
                        <a:rPr lang="en" sz="1200">
                          <a:latin typeface="Lexend Medium"/>
                          <a:ea typeface="Lexend Medium"/>
                          <a:cs typeface="Lexend Medium"/>
                          <a:sym typeface="Lexend Medium"/>
                        </a:rPr>
                        <a:t>Subtask (ST)</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Lexend Light"/>
                          <a:ea typeface="Lexend Light"/>
                          <a:cs typeface="Lexend Light"/>
                          <a:sym typeface="Lexend Light"/>
                        </a:rPr>
                        <a:t>Train Store Personnel on further Customer Engagement</a:t>
                      </a:r>
                      <a:endParaRPr sz="1100">
                        <a:latin typeface="Lexend Light"/>
                        <a:ea typeface="Lexend Light"/>
                        <a:cs typeface="Lexend Light"/>
                        <a:sym typeface="Lexend Light"/>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81000">
                <a:tc>
                  <a:txBody>
                    <a:bodyPr/>
                    <a:lstStyle/>
                    <a:p>
                      <a:pPr indent="-457200" lvl="0" marL="457200" rtl="0" algn="ctr">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exend"/>
                          <a:ea typeface="Lexend"/>
                          <a:cs typeface="Lexend"/>
                          <a:sym typeface="Lexend"/>
                        </a:rPr>
                        <a:t>3.2</a:t>
                      </a:r>
                      <a:endParaRPr b="1" sz="12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ctr">
                        <a:spcBef>
                          <a:spcPts val="0"/>
                        </a:spcBef>
                        <a:spcAft>
                          <a:spcPts val="0"/>
                        </a:spcAft>
                        <a:buNone/>
                      </a:pPr>
                      <a:r>
                        <a:t/>
                      </a:r>
                      <a:endParaRPr sz="1200">
                        <a:solidFill>
                          <a:schemeClr val="lt2"/>
                        </a:solidFill>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ctr">
                        <a:spcBef>
                          <a:spcPts val="0"/>
                        </a:spcBef>
                        <a:spcAft>
                          <a:spcPts val="0"/>
                        </a:spcAft>
                        <a:buNone/>
                      </a:pPr>
                      <a:r>
                        <a:t/>
                      </a:r>
                      <a:endParaRPr sz="1200">
                        <a:solidFill>
                          <a:schemeClr val="lt2"/>
                        </a:solidFill>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457200" lvl="0" marL="457200" rtl="0" algn="l">
                        <a:spcBef>
                          <a:spcPts val="0"/>
                        </a:spcBef>
                        <a:spcAft>
                          <a:spcPts val="0"/>
                        </a:spcAft>
                        <a:buNone/>
                      </a:pPr>
                      <a:r>
                        <a:rPr b="1" lang="en" sz="1200">
                          <a:solidFill>
                            <a:schemeClr val="lt2"/>
                          </a:solidFill>
                          <a:latin typeface="Lexend"/>
                          <a:ea typeface="Lexend"/>
                          <a:cs typeface="Lexend"/>
                          <a:sym typeface="Lexend"/>
                        </a:rPr>
                        <a:t>Milestone (MS)</a:t>
                      </a:r>
                      <a:endParaRPr b="1" sz="12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2"/>
                          </a:solidFill>
                          <a:latin typeface="Lexend"/>
                          <a:ea typeface="Lexend"/>
                          <a:cs typeface="Lexend"/>
                          <a:sym typeface="Lexend"/>
                        </a:rPr>
                        <a:t>Grand Opening and Project Review</a:t>
                      </a:r>
                      <a:endParaRPr b="1" sz="1100">
                        <a:solidFill>
                          <a:schemeClr val="lt2"/>
                        </a:solidFill>
                        <a:latin typeface="Lexend"/>
                        <a:ea typeface="Lexend"/>
                        <a:cs typeface="Lexend"/>
                        <a:sym typeface="Lexend"/>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l">
                        <a:spcBef>
                          <a:spcPts val="0"/>
                        </a:spcBef>
                        <a:spcAft>
                          <a:spcPts val="0"/>
                        </a:spcAft>
                        <a:buNone/>
                      </a:pPr>
                      <a:r>
                        <a:t/>
                      </a:r>
                      <a:endParaRPr sz="11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r>
              <a:tr h="381000">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457200" lvl="0" marL="457200" rtl="0" algn="l">
                        <a:spcBef>
                          <a:spcPts val="0"/>
                        </a:spcBef>
                        <a:spcAft>
                          <a:spcPts val="0"/>
                        </a:spcAft>
                        <a:buNone/>
                      </a:pPr>
                      <a:r>
                        <a:t/>
                      </a:r>
                      <a:endParaRPr sz="12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c>
                  <a:txBody>
                    <a:bodyPr/>
                    <a:lstStyle/>
                    <a:p>
                      <a:pPr indent="0" lvl="0" marL="0" rtl="0" algn="l">
                        <a:spcBef>
                          <a:spcPts val="0"/>
                        </a:spcBef>
                        <a:spcAft>
                          <a:spcPts val="0"/>
                        </a:spcAft>
                        <a:buNone/>
                      </a:pPr>
                      <a:r>
                        <a:t/>
                      </a:r>
                      <a:endParaRPr sz="1100">
                        <a:latin typeface="Lexend Medium"/>
                        <a:ea typeface="Lexend Medium"/>
                        <a:cs typeface="Lexend Medium"/>
                        <a:sym typeface="Lexend Medium"/>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F8EB"/>
                    </a:solidFill>
                  </a:tcPr>
                </a:tc>
              </a:tr>
            </a:tbl>
          </a:graphicData>
        </a:graphic>
      </p:graphicFrame>
      <p:sp>
        <p:nvSpPr>
          <p:cNvPr id="693" name="Google Shape;693;p81"/>
          <p:cNvSpPr txBox="1"/>
          <p:nvPr>
            <p:ph idx="3" type="subTitle"/>
          </p:nvPr>
        </p:nvSpPr>
        <p:spPr>
          <a:xfrm>
            <a:off x="639450" y="8723625"/>
            <a:ext cx="6593400" cy="6522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i="1" lang="en" sz="1000">
                <a:solidFill>
                  <a:srgbClr val="434343"/>
                </a:solidFill>
                <a:latin typeface="Lexend Medium"/>
                <a:ea typeface="Lexend Medium"/>
                <a:cs typeface="Lexend Medium"/>
                <a:sym typeface="Lexend Medium"/>
              </a:rPr>
              <a:t>This is </a:t>
            </a:r>
            <a:r>
              <a:rPr i="1" lang="en" sz="1000">
                <a:solidFill>
                  <a:srgbClr val="434343"/>
                </a:solidFill>
                <a:latin typeface="Lexend Medium"/>
                <a:ea typeface="Lexend Medium"/>
                <a:cs typeface="Lexend Medium"/>
                <a:sym typeface="Lexend Medium"/>
              </a:rPr>
              <a:t>what I could come up with based on the WBS story provided.</a:t>
            </a:r>
            <a:endParaRPr i="1" sz="1000">
              <a:solidFill>
                <a:srgbClr val="434343"/>
              </a:solidFill>
              <a:latin typeface="Lexend Medium"/>
              <a:ea typeface="Lexend Medium"/>
              <a:cs typeface="Lexend Medium"/>
              <a:sym typeface="Lexend Medium"/>
            </a:endParaRPr>
          </a:p>
        </p:txBody>
      </p:sp>
      <p:sp>
        <p:nvSpPr>
          <p:cNvPr id="694" name="Google Shape;694;p81"/>
          <p:cNvSpPr txBox="1"/>
          <p:nvPr>
            <p:ph idx="1" type="subTitle"/>
          </p:nvPr>
        </p:nvSpPr>
        <p:spPr>
          <a:xfrm>
            <a:off x="442956" y="93310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Lexend Thin"/>
                <a:ea typeface="Lexend Thin"/>
                <a:cs typeface="Lexend Thin"/>
                <a:sym typeface="Lexend Thin"/>
              </a:rPr>
              <a:t>Work Breakdown Structure</a:t>
            </a:r>
            <a:endParaRPr sz="3000">
              <a:latin typeface="Lexend Thin"/>
              <a:ea typeface="Lexend Thin"/>
              <a:cs typeface="Lexend Thin"/>
              <a:sym typeface="Lexend Thin"/>
            </a:endParaRPr>
          </a:p>
        </p:txBody>
      </p:sp>
      <p:sp>
        <p:nvSpPr>
          <p:cNvPr id="695" name="Google Shape;695;p81"/>
          <p:cNvSpPr txBox="1"/>
          <p:nvPr>
            <p:ph idx="5" type="subTitle"/>
          </p:nvPr>
        </p:nvSpPr>
        <p:spPr>
          <a:xfrm>
            <a:off x="451250" y="9588625"/>
            <a:ext cx="6973800" cy="3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exend SemiBold"/>
                <a:ea typeface="Lexend SemiBold"/>
                <a:cs typeface="Lexend SemiBold"/>
                <a:sym typeface="Lexend SemiBold"/>
              </a:rPr>
              <a:t>WORK BREAKDOWN STRUCTURE (WBS) </a:t>
            </a:r>
            <a:r>
              <a:rPr lang="en" sz="1000">
                <a:solidFill>
                  <a:schemeClr val="lt2"/>
                </a:solidFill>
                <a:latin typeface="Lexend SemiBold"/>
                <a:ea typeface="Lexend SemiBold"/>
                <a:cs typeface="Lexend SemiBold"/>
                <a:sym typeface="Lexend SemiBold"/>
              </a:rPr>
              <a:t> 12/26/2024 v1.0</a:t>
            </a:r>
            <a:endParaRPr sz="1000">
              <a:solidFill>
                <a:schemeClr val="lt2"/>
              </a:solidFill>
              <a:latin typeface="Lexend SemiBold"/>
              <a:ea typeface="Lexend SemiBold"/>
              <a:cs typeface="Lexend SemiBold"/>
              <a:sym typeface="Lexend SemiBold"/>
            </a:endParaRPr>
          </a:p>
        </p:txBody>
      </p:sp>
      <p:cxnSp>
        <p:nvCxnSpPr>
          <p:cNvPr id="696" name="Google Shape;696;p81"/>
          <p:cNvCxnSpPr/>
          <p:nvPr/>
        </p:nvCxnSpPr>
        <p:spPr>
          <a:xfrm flipH="1" rot="10800000">
            <a:off x="442956" y="9499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97" name="Google Shape;697;p81"/>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
        <p:nvSpPr>
          <p:cNvPr id="698" name="Google Shape;698;p81"/>
          <p:cNvSpPr txBox="1"/>
          <p:nvPr>
            <p:ph idx="5" type="subTitle"/>
          </p:nvPr>
        </p:nvSpPr>
        <p:spPr>
          <a:xfrm>
            <a:off x="6366128" y="169396"/>
            <a:ext cx="1277100" cy="3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5</a:t>
            </a:r>
            <a:endParaRPr sz="1000">
              <a:latin typeface="Lexend ExtraBold"/>
              <a:ea typeface="Lexend ExtraBold"/>
              <a:cs typeface="Lexend ExtraBold"/>
              <a:sym typeface="Lexend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1"/>
          <p:cNvSpPr txBox="1"/>
          <p:nvPr>
            <p:ph idx="1" type="subTitle"/>
          </p:nvPr>
        </p:nvSpPr>
        <p:spPr>
          <a:xfrm>
            <a:off x="3645947" y="3948853"/>
            <a:ext cx="41265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ExtraLight"/>
                <a:ea typeface="Lexend ExtraLight"/>
                <a:cs typeface="Lexend ExtraLight"/>
                <a:sym typeface="Lexend ExtraLight"/>
              </a:rPr>
              <a:t>Business Case</a:t>
            </a:r>
            <a:endParaRPr>
              <a:latin typeface="Lexend ExtraLight"/>
              <a:ea typeface="Lexend ExtraLight"/>
              <a:cs typeface="Lexend ExtraLight"/>
              <a:sym typeface="Lexend ExtraLight"/>
            </a:endParaRPr>
          </a:p>
        </p:txBody>
      </p:sp>
      <p:sp>
        <p:nvSpPr>
          <p:cNvPr id="569" name="Google Shape;569;p71"/>
          <p:cNvSpPr txBox="1"/>
          <p:nvPr>
            <p:ph idx="2" type="subTitle"/>
          </p:nvPr>
        </p:nvSpPr>
        <p:spPr>
          <a:xfrm>
            <a:off x="3645947" y="5091289"/>
            <a:ext cx="41265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ExtraLight"/>
                <a:ea typeface="Lexend ExtraLight"/>
                <a:cs typeface="Lexend ExtraLight"/>
                <a:sym typeface="Lexend ExtraLight"/>
              </a:rPr>
              <a:t>Project Charter</a:t>
            </a:r>
            <a:endParaRPr>
              <a:latin typeface="Lexend ExtraLight"/>
              <a:ea typeface="Lexend ExtraLight"/>
              <a:cs typeface="Lexend ExtraLight"/>
              <a:sym typeface="Lexend ExtraLight"/>
            </a:endParaRPr>
          </a:p>
        </p:txBody>
      </p:sp>
      <p:sp>
        <p:nvSpPr>
          <p:cNvPr id="570" name="Google Shape;570;p71"/>
          <p:cNvSpPr txBox="1"/>
          <p:nvPr>
            <p:ph idx="5" type="subTitle"/>
          </p:nvPr>
        </p:nvSpPr>
        <p:spPr>
          <a:xfrm>
            <a:off x="3645947" y="7552769"/>
            <a:ext cx="41265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ExtraLight"/>
                <a:ea typeface="Lexend ExtraLight"/>
                <a:cs typeface="Lexend ExtraLight"/>
                <a:sym typeface="Lexend ExtraLight"/>
              </a:rPr>
              <a:t>Work Breakdown Structure</a:t>
            </a:r>
            <a:endParaRPr>
              <a:latin typeface="Lexend ExtraLight"/>
              <a:ea typeface="Lexend ExtraLight"/>
              <a:cs typeface="Lexend ExtraLight"/>
              <a:sym typeface="Lexend ExtraLight"/>
            </a:endParaRPr>
          </a:p>
        </p:txBody>
      </p:sp>
      <p:sp>
        <p:nvSpPr>
          <p:cNvPr id="571" name="Google Shape;571;p71"/>
          <p:cNvSpPr txBox="1"/>
          <p:nvPr>
            <p:ph idx="6" type="subTitle"/>
          </p:nvPr>
        </p:nvSpPr>
        <p:spPr>
          <a:xfrm>
            <a:off x="3064038" y="3948853"/>
            <a:ext cx="5427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72" name="Google Shape;572;p71"/>
          <p:cNvSpPr txBox="1"/>
          <p:nvPr>
            <p:ph idx="7" type="subTitle"/>
          </p:nvPr>
        </p:nvSpPr>
        <p:spPr>
          <a:xfrm>
            <a:off x="3064038" y="5091289"/>
            <a:ext cx="5427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73" name="Google Shape;573;p71"/>
          <p:cNvSpPr txBox="1"/>
          <p:nvPr>
            <p:ph idx="13" type="subTitle"/>
          </p:nvPr>
        </p:nvSpPr>
        <p:spPr>
          <a:xfrm>
            <a:off x="3064038" y="7552769"/>
            <a:ext cx="5427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cxnSp>
        <p:nvCxnSpPr>
          <p:cNvPr id="574" name="Google Shape;574;p71"/>
          <p:cNvCxnSpPr/>
          <p:nvPr/>
        </p:nvCxnSpPr>
        <p:spPr>
          <a:xfrm>
            <a:off x="2956259" y="5149760"/>
            <a:ext cx="4239300" cy="0"/>
          </a:xfrm>
          <a:prstGeom prst="straightConnector1">
            <a:avLst/>
          </a:prstGeom>
          <a:noFill/>
          <a:ln cap="flat" cmpd="sng" w="19050">
            <a:solidFill>
              <a:schemeClr val="accent1"/>
            </a:solidFill>
            <a:prstDash val="solid"/>
            <a:round/>
            <a:headEnd len="med" w="med" type="none"/>
            <a:tailEnd len="med" w="med" type="none"/>
          </a:ln>
        </p:spPr>
      </p:cxnSp>
      <p:cxnSp>
        <p:nvCxnSpPr>
          <p:cNvPr id="575" name="Google Shape;575;p71"/>
          <p:cNvCxnSpPr/>
          <p:nvPr/>
        </p:nvCxnSpPr>
        <p:spPr>
          <a:xfrm>
            <a:off x="2956259" y="6330964"/>
            <a:ext cx="4239300" cy="0"/>
          </a:xfrm>
          <a:prstGeom prst="straightConnector1">
            <a:avLst/>
          </a:prstGeom>
          <a:noFill/>
          <a:ln cap="flat" cmpd="sng" w="19050">
            <a:solidFill>
              <a:schemeClr val="accent1"/>
            </a:solidFill>
            <a:prstDash val="solid"/>
            <a:round/>
            <a:headEnd len="med" w="med" type="none"/>
            <a:tailEnd len="med" w="med" type="none"/>
          </a:ln>
        </p:spPr>
      </p:cxnSp>
      <p:sp>
        <p:nvSpPr>
          <p:cNvPr id="576" name="Google Shape;576;p71"/>
          <p:cNvSpPr txBox="1"/>
          <p:nvPr>
            <p:ph idx="2" type="subTitle"/>
          </p:nvPr>
        </p:nvSpPr>
        <p:spPr>
          <a:xfrm>
            <a:off x="3645947" y="6330964"/>
            <a:ext cx="41265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ExtraLight"/>
                <a:ea typeface="Lexend ExtraLight"/>
                <a:cs typeface="Lexend ExtraLight"/>
                <a:sym typeface="Lexend ExtraLight"/>
              </a:rPr>
              <a:t>Scope Statement</a:t>
            </a:r>
            <a:endParaRPr>
              <a:latin typeface="Lexend ExtraLight"/>
              <a:ea typeface="Lexend ExtraLight"/>
              <a:cs typeface="Lexend ExtraLight"/>
              <a:sym typeface="Lexend ExtraLight"/>
            </a:endParaRPr>
          </a:p>
        </p:txBody>
      </p:sp>
      <p:sp>
        <p:nvSpPr>
          <p:cNvPr id="577" name="Google Shape;577;p71"/>
          <p:cNvSpPr txBox="1"/>
          <p:nvPr>
            <p:ph idx="7" type="subTitle"/>
          </p:nvPr>
        </p:nvSpPr>
        <p:spPr>
          <a:xfrm>
            <a:off x="3064038" y="6330964"/>
            <a:ext cx="5427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cxnSp>
        <p:nvCxnSpPr>
          <p:cNvPr id="578" name="Google Shape;578;p71"/>
          <p:cNvCxnSpPr/>
          <p:nvPr/>
        </p:nvCxnSpPr>
        <p:spPr>
          <a:xfrm>
            <a:off x="2956259" y="7570639"/>
            <a:ext cx="4239300" cy="0"/>
          </a:xfrm>
          <a:prstGeom prst="straightConnector1">
            <a:avLst/>
          </a:prstGeom>
          <a:noFill/>
          <a:ln cap="flat" cmpd="sng" w="19050">
            <a:solidFill>
              <a:schemeClr val="accent1"/>
            </a:solidFill>
            <a:prstDash val="solid"/>
            <a:round/>
            <a:headEnd len="med" w="med" type="none"/>
            <a:tailEnd len="med" w="med" type="none"/>
          </a:ln>
        </p:spPr>
      </p:cxnSp>
      <p:sp>
        <p:nvSpPr>
          <p:cNvPr id="579" name="Google Shape;579;p71"/>
          <p:cNvSpPr txBox="1"/>
          <p:nvPr>
            <p:ph idx="1" type="subTitle"/>
          </p:nvPr>
        </p:nvSpPr>
        <p:spPr>
          <a:xfrm>
            <a:off x="3645947" y="2716528"/>
            <a:ext cx="41265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Lexend ExtraLight"/>
                <a:ea typeface="Lexend ExtraLight"/>
                <a:cs typeface="Lexend ExtraLight"/>
                <a:sym typeface="Lexend ExtraLight"/>
              </a:rPr>
              <a:t>Purpose</a:t>
            </a:r>
            <a:endParaRPr i="1">
              <a:latin typeface="Lexend ExtraLight"/>
              <a:ea typeface="Lexend ExtraLight"/>
              <a:cs typeface="Lexend ExtraLight"/>
              <a:sym typeface="Lexend ExtraLight"/>
            </a:endParaRPr>
          </a:p>
        </p:txBody>
      </p:sp>
      <p:sp>
        <p:nvSpPr>
          <p:cNvPr id="580" name="Google Shape;580;p71"/>
          <p:cNvSpPr txBox="1"/>
          <p:nvPr>
            <p:ph idx="6" type="subTitle"/>
          </p:nvPr>
        </p:nvSpPr>
        <p:spPr>
          <a:xfrm>
            <a:off x="3064038" y="2706028"/>
            <a:ext cx="542700" cy="12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581" name="Google Shape;581;p71"/>
          <p:cNvCxnSpPr/>
          <p:nvPr/>
        </p:nvCxnSpPr>
        <p:spPr>
          <a:xfrm>
            <a:off x="2956259" y="3983135"/>
            <a:ext cx="4239300" cy="0"/>
          </a:xfrm>
          <a:prstGeom prst="straightConnector1">
            <a:avLst/>
          </a:prstGeom>
          <a:noFill/>
          <a:ln cap="flat" cmpd="sng" w="19050">
            <a:solidFill>
              <a:schemeClr val="accent1"/>
            </a:solidFill>
            <a:prstDash val="solid"/>
            <a:round/>
            <a:headEnd len="med" w="med" type="none"/>
            <a:tailEnd len="med" w="med" type="none"/>
          </a:ln>
        </p:spPr>
      </p:cxnSp>
      <p:sp>
        <p:nvSpPr>
          <p:cNvPr id="582" name="Google Shape;582;p71"/>
          <p:cNvSpPr txBox="1"/>
          <p:nvPr>
            <p:ph idx="5" type="subTitle"/>
          </p:nvPr>
        </p:nvSpPr>
        <p:spPr>
          <a:xfrm>
            <a:off x="494975" y="1618900"/>
            <a:ext cx="6225600" cy="76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5"/>
                </a:solidFill>
                <a:latin typeface="Lexend ExtraLight"/>
                <a:ea typeface="Lexend ExtraLight"/>
                <a:cs typeface="Lexend ExtraLight"/>
                <a:sym typeface="Lexend ExtraLight"/>
              </a:rPr>
              <a:t>Contents</a:t>
            </a:r>
            <a:endParaRPr sz="4800">
              <a:solidFill>
                <a:schemeClr val="accent5"/>
              </a:solidFill>
              <a:latin typeface="Lexend ExtraLight"/>
              <a:ea typeface="Lexend ExtraLight"/>
              <a:cs typeface="Lexend ExtraLight"/>
              <a:sym typeface="Lexend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2"/>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
        <p:nvSpPr>
          <p:cNvPr id="588" name="Google Shape;588;p72"/>
          <p:cNvSpPr txBox="1"/>
          <p:nvPr>
            <p:ph idx="1" type="subTitle"/>
          </p:nvPr>
        </p:nvSpPr>
        <p:spPr>
          <a:xfrm>
            <a:off x="501960" y="3365413"/>
            <a:ext cx="19863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OBJECTIVES</a:t>
            </a:r>
            <a:endParaRPr>
              <a:latin typeface="Lexend SemiBold"/>
              <a:ea typeface="Lexend SemiBold"/>
              <a:cs typeface="Lexend SemiBold"/>
              <a:sym typeface="Lexend SemiBold"/>
            </a:endParaRPr>
          </a:p>
        </p:txBody>
      </p:sp>
      <p:sp>
        <p:nvSpPr>
          <p:cNvPr id="589" name="Google Shape;589;p72"/>
          <p:cNvSpPr txBox="1"/>
          <p:nvPr>
            <p:ph idx="2" type="subTitle"/>
          </p:nvPr>
        </p:nvSpPr>
        <p:spPr>
          <a:xfrm>
            <a:off x="2806798" y="3365425"/>
            <a:ext cx="16491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PROJECT</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SCOPE</a:t>
            </a:r>
            <a:endParaRPr/>
          </a:p>
        </p:txBody>
      </p:sp>
      <p:sp>
        <p:nvSpPr>
          <p:cNvPr id="590" name="Google Shape;590;p72"/>
          <p:cNvSpPr txBox="1"/>
          <p:nvPr>
            <p:ph idx="5" type="subTitle"/>
          </p:nvPr>
        </p:nvSpPr>
        <p:spPr>
          <a:xfrm>
            <a:off x="494969" y="657653"/>
            <a:ext cx="4416000" cy="1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exend Light"/>
                <a:ea typeface="Lexend Light"/>
                <a:cs typeface="Lexend Light"/>
                <a:sym typeface="Lexend Light"/>
              </a:rPr>
              <a:t>Purpose of the Project Charter</a:t>
            </a:r>
            <a:endParaRPr sz="2200">
              <a:latin typeface="Lexend Light"/>
              <a:ea typeface="Lexend Light"/>
              <a:cs typeface="Lexend Light"/>
              <a:sym typeface="Lexend Light"/>
            </a:endParaRPr>
          </a:p>
        </p:txBody>
      </p:sp>
      <p:sp>
        <p:nvSpPr>
          <p:cNvPr id="591" name="Google Shape;591;p72"/>
          <p:cNvSpPr txBox="1"/>
          <p:nvPr>
            <p:ph idx="6" type="body"/>
          </p:nvPr>
        </p:nvSpPr>
        <p:spPr>
          <a:xfrm>
            <a:off x="2792715" y="4085351"/>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Outlines the boundaries of the project, including what will and won’t be included.</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Scope for Play Hard includes store layout modifications, product sourcing, staff training, and marketing efforts, while excluding structural store changes or instructional classes</a:t>
            </a:r>
            <a:endParaRPr sz="1000">
              <a:latin typeface="Lexend Light"/>
              <a:ea typeface="Lexend Light"/>
              <a:cs typeface="Lexend Light"/>
              <a:sym typeface="Lexend Light"/>
            </a:endParaRPr>
          </a:p>
        </p:txBody>
      </p:sp>
      <p:sp>
        <p:nvSpPr>
          <p:cNvPr id="592" name="Google Shape;592;p72"/>
          <p:cNvSpPr txBox="1"/>
          <p:nvPr>
            <p:ph idx="13" type="subTitle"/>
          </p:nvPr>
        </p:nvSpPr>
        <p:spPr>
          <a:xfrm>
            <a:off x="513300" y="973650"/>
            <a:ext cx="6593400" cy="130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lt2"/>
                </a:solidFill>
                <a:latin typeface="Lexend ExtraBold"/>
                <a:ea typeface="Lexend ExtraBold"/>
                <a:cs typeface="Lexend ExtraBold"/>
                <a:sym typeface="Lexend ExtraBold"/>
              </a:rPr>
              <a:t>The Project Charter is a formal document that kicks off a project, outlining its purpose, objectives, scope, and stakeholders. It lays the groundwork for planning, aligns stakeholders, and secures management approval and resources, giving the team a clear direction to move forward.</a:t>
            </a:r>
            <a:endParaRPr>
              <a:solidFill>
                <a:schemeClr val="lt2"/>
              </a:solidFill>
              <a:latin typeface="Lexend ExtraBold"/>
              <a:ea typeface="Lexend ExtraBold"/>
              <a:cs typeface="Lexend ExtraBold"/>
              <a:sym typeface="Lexend ExtraBold"/>
            </a:endParaRPr>
          </a:p>
        </p:txBody>
      </p:sp>
      <p:cxnSp>
        <p:nvCxnSpPr>
          <p:cNvPr id="593" name="Google Shape;593;p72"/>
          <p:cNvCxnSpPr/>
          <p:nvPr/>
        </p:nvCxnSpPr>
        <p:spPr>
          <a:xfrm>
            <a:off x="580840" y="4035778"/>
            <a:ext cx="1986300" cy="0"/>
          </a:xfrm>
          <a:prstGeom prst="straightConnector1">
            <a:avLst/>
          </a:prstGeom>
          <a:noFill/>
          <a:ln cap="flat" cmpd="sng" w="19050">
            <a:solidFill>
              <a:schemeClr val="accent1"/>
            </a:solidFill>
            <a:prstDash val="solid"/>
            <a:round/>
            <a:headEnd len="med" w="med" type="none"/>
            <a:tailEnd len="med" w="med" type="none"/>
          </a:ln>
        </p:spPr>
      </p:cxnSp>
      <p:cxnSp>
        <p:nvCxnSpPr>
          <p:cNvPr id="594" name="Google Shape;594;p72"/>
          <p:cNvCxnSpPr/>
          <p:nvPr/>
        </p:nvCxnSpPr>
        <p:spPr>
          <a:xfrm>
            <a:off x="2858420" y="4035778"/>
            <a:ext cx="1986300" cy="0"/>
          </a:xfrm>
          <a:prstGeom prst="straightConnector1">
            <a:avLst/>
          </a:prstGeom>
          <a:noFill/>
          <a:ln cap="flat" cmpd="sng" w="19050">
            <a:solidFill>
              <a:schemeClr val="accent1"/>
            </a:solidFill>
            <a:prstDash val="solid"/>
            <a:round/>
            <a:headEnd len="med" w="med" type="none"/>
            <a:tailEnd len="med" w="med" type="none"/>
          </a:ln>
        </p:spPr>
      </p:cxnSp>
      <p:sp>
        <p:nvSpPr>
          <p:cNvPr id="595" name="Google Shape;595;p72"/>
          <p:cNvSpPr txBox="1"/>
          <p:nvPr>
            <p:ph idx="6" type="body"/>
          </p:nvPr>
        </p:nvSpPr>
        <p:spPr>
          <a:xfrm>
            <a:off x="512615" y="4085401"/>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Define clear, specific, measurable, achievable, relevant, and time-bound (SMART) goals for the project.</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For example, the Play Hard Pickleball Project aims to create pickleball sections in stores to boost sales by 15% within a year.</a:t>
            </a:r>
            <a:endParaRPr sz="1000">
              <a:latin typeface="Lexend Light"/>
              <a:ea typeface="Lexend Light"/>
              <a:cs typeface="Lexend Light"/>
              <a:sym typeface="Lexend Light"/>
            </a:endParaRPr>
          </a:p>
        </p:txBody>
      </p:sp>
      <p:sp>
        <p:nvSpPr>
          <p:cNvPr id="596" name="Google Shape;596;p72"/>
          <p:cNvSpPr txBox="1"/>
          <p:nvPr>
            <p:ph idx="2" type="subTitle"/>
          </p:nvPr>
        </p:nvSpPr>
        <p:spPr>
          <a:xfrm>
            <a:off x="5056765" y="3365438"/>
            <a:ext cx="19863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IDENTIFICATION</a:t>
            </a:r>
            <a:endParaRPr/>
          </a:p>
        </p:txBody>
      </p:sp>
      <p:sp>
        <p:nvSpPr>
          <p:cNvPr id="597" name="Google Shape;597;p72"/>
          <p:cNvSpPr txBox="1"/>
          <p:nvPr>
            <p:ph idx="6" type="body"/>
          </p:nvPr>
        </p:nvSpPr>
        <p:spPr>
          <a:xfrm>
            <a:off x="5056765" y="4085376"/>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Recognizes all individuals or groups affected by the project or influencing its success.</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Key stakeholders include the project manager, team members, sponsors, and customers, such as Sarah (Project Manager) and Amir (Regional VP and Sponsor).</a:t>
            </a:r>
            <a:endParaRPr sz="1000">
              <a:latin typeface="Lexend Light"/>
              <a:ea typeface="Lexend Light"/>
              <a:cs typeface="Lexend Light"/>
              <a:sym typeface="Lexend Light"/>
            </a:endParaRPr>
          </a:p>
        </p:txBody>
      </p:sp>
      <p:cxnSp>
        <p:nvCxnSpPr>
          <p:cNvPr id="598" name="Google Shape;598;p72"/>
          <p:cNvCxnSpPr/>
          <p:nvPr/>
        </p:nvCxnSpPr>
        <p:spPr>
          <a:xfrm>
            <a:off x="5122470" y="4035803"/>
            <a:ext cx="1986300" cy="0"/>
          </a:xfrm>
          <a:prstGeom prst="straightConnector1">
            <a:avLst/>
          </a:prstGeom>
          <a:noFill/>
          <a:ln cap="flat" cmpd="sng" w="19050">
            <a:solidFill>
              <a:schemeClr val="accent1"/>
            </a:solidFill>
            <a:prstDash val="solid"/>
            <a:round/>
            <a:headEnd len="med" w="med" type="none"/>
            <a:tailEnd len="med" w="med" type="none"/>
          </a:ln>
        </p:spPr>
      </p:cxnSp>
      <p:sp>
        <p:nvSpPr>
          <p:cNvPr id="599" name="Google Shape;599;p72"/>
          <p:cNvSpPr txBox="1"/>
          <p:nvPr>
            <p:ph idx="1" type="subTitle"/>
          </p:nvPr>
        </p:nvSpPr>
        <p:spPr>
          <a:xfrm>
            <a:off x="515323" y="6354138"/>
            <a:ext cx="19863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TANGIBLE</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DELIVERABLES</a:t>
            </a:r>
            <a:endParaRPr>
              <a:latin typeface="Lexend SemiBold"/>
              <a:ea typeface="Lexend SemiBold"/>
              <a:cs typeface="Lexend SemiBold"/>
              <a:sym typeface="Lexend SemiBold"/>
            </a:endParaRPr>
          </a:p>
        </p:txBody>
      </p:sp>
      <p:sp>
        <p:nvSpPr>
          <p:cNvPr id="600" name="Google Shape;600;p72"/>
          <p:cNvSpPr txBox="1"/>
          <p:nvPr>
            <p:ph idx="2" type="subTitle"/>
          </p:nvPr>
        </p:nvSpPr>
        <p:spPr>
          <a:xfrm>
            <a:off x="2806078" y="6354138"/>
            <a:ext cx="19863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MILESTONES</a:t>
            </a:r>
            <a:endParaRPr/>
          </a:p>
        </p:txBody>
      </p:sp>
      <p:sp>
        <p:nvSpPr>
          <p:cNvPr id="601" name="Google Shape;601;p72"/>
          <p:cNvSpPr txBox="1"/>
          <p:nvPr>
            <p:ph idx="6" type="body"/>
          </p:nvPr>
        </p:nvSpPr>
        <p:spPr>
          <a:xfrm>
            <a:off x="2806078" y="7074076"/>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Breaks down the project into key phases or deadlines to track progress.</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The Pickleball Project includes six milestones: planning, design, sourcing, training, setup, and launch within a six-month timeline.</a:t>
            </a:r>
            <a:endParaRPr sz="1000">
              <a:latin typeface="Lexend Light"/>
              <a:ea typeface="Lexend Light"/>
              <a:cs typeface="Lexend Light"/>
              <a:sym typeface="Lexend Light"/>
            </a:endParaRPr>
          </a:p>
        </p:txBody>
      </p:sp>
      <p:cxnSp>
        <p:nvCxnSpPr>
          <p:cNvPr id="602" name="Google Shape;602;p72"/>
          <p:cNvCxnSpPr/>
          <p:nvPr/>
        </p:nvCxnSpPr>
        <p:spPr>
          <a:xfrm>
            <a:off x="594203" y="7024503"/>
            <a:ext cx="1986300" cy="0"/>
          </a:xfrm>
          <a:prstGeom prst="straightConnector1">
            <a:avLst/>
          </a:prstGeom>
          <a:noFill/>
          <a:ln cap="flat" cmpd="sng" w="19050">
            <a:solidFill>
              <a:schemeClr val="accent1"/>
            </a:solidFill>
            <a:prstDash val="solid"/>
            <a:round/>
            <a:headEnd len="med" w="med" type="none"/>
            <a:tailEnd len="med" w="med" type="none"/>
          </a:ln>
        </p:spPr>
      </p:cxnSp>
      <p:cxnSp>
        <p:nvCxnSpPr>
          <p:cNvPr id="603" name="Google Shape;603;p72"/>
          <p:cNvCxnSpPr/>
          <p:nvPr/>
        </p:nvCxnSpPr>
        <p:spPr>
          <a:xfrm>
            <a:off x="2871782" y="7024503"/>
            <a:ext cx="1986300" cy="0"/>
          </a:xfrm>
          <a:prstGeom prst="straightConnector1">
            <a:avLst/>
          </a:prstGeom>
          <a:noFill/>
          <a:ln cap="flat" cmpd="sng" w="19050">
            <a:solidFill>
              <a:schemeClr val="accent1"/>
            </a:solidFill>
            <a:prstDash val="solid"/>
            <a:round/>
            <a:headEnd len="med" w="med" type="none"/>
            <a:tailEnd len="med" w="med" type="none"/>
          </a:ln>
        </p:spPr>
      </p:cxnSp>
      <p:sp>
        <p:nvSpPr>
          <p:cNvPr id="604" name="Google Shape;604;p72"/>
          <p:cNvSpPr txBox="1"/>
          <p:nvPr>
            <p:ph idx="6" type="body"/>
          </p:nvPr>
        </p:nvSpPr>
        <p:spPr>
          <a:xfrm>
            <a:off x="525978" y="7074126"/>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Specifies tangible outputs of the project, like a software program, new bridge, or new office.</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Examples include completed pickleball sections, stocked inventory of premium products, and trained store staff.</a:t>
            </a:r>
            <a:endParaRPr sz="1000">
              <a:latin typeface="Lexend Light"/>
              <a:ea typeface="Lexend Light"/>
              <a:cs typeface="Lexend Light"/>
              <a:sym typeface="Lexend Light"/>
            </a:endParaRPr>
          </a:p>
        </p:txBody>
      </p:sp>
      <p:sp>
        <p:nvSpPr>
          <p:cNvPr id="605" name="Google Shape;605;p72"/>
          <p:cNvSpPr txBox="1"/>
          <p:nvPr>
            <p:ph idx="2" type="subTitle"/>
          </p:nvPr>
        </p:nvSpPr>
        <p:spPr>
          <a:xfrm>
            <a:off x="5070128" y="6354163"/>
            <a:ext cx="19863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a:t>
            </a:r>
            <a:endParaRPr/>
          </a:p>
          <a:p>
            <a:pPr indent="0" lvl="0" marL="0" rtl="0" algn="l">
              <a:spcBef>
                <a:spcPts val="0"/>
              </a:spcBef>
              <a:spcAft>
                <a:spcPts val="0"/>
              </a:spcAft>
              <a:buNone/>
            </a:pPr>
            <a:r>
              <a:rPr lang="en"/>
              <a:t>CRITERIA</a:t>
            </a:r>
            <a:endParaRPr/>
          </a:p>
        </p:txBody>
      </p:sp>
      <p:sp>
        <p:nvSpPr>
          <p:cNvPr id="606" name="Google Shape;606;p72"/>
          <p:cNvSpPr txBox="1"/>
          <p:nvPr>
            <p:ph idx="6" type="body"/>
          </p:nvPr>
        </p:nvSpPr>
        <p:spPr>
          <a:xfrm>
            <a:off x="5070128" y="7074101"/>
            <a:ext cx="21177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latin typeface="Lexend Light"/>
                <a:ea typeface="Lexend Light"/>
                <a:cs typeface="Lexend Light"/>
                <a:sym typeface="Lexend Light"/>
              </a:rPr>
              <a:t>Establishes measurable standards to determine project success.</a:t>
            </a:r>
            <a:endParaRPr sz="1000">
              <a:latin typeface="Lexend Light"/>
              <a:ea typeface="Lexend Light"/>
              <a:cs typeface="Lexend Light"/>
              <a:sym typeface="Lexend Light"/>
            </a:endParaRPr>
          </a:p>
          <a:p>
            <a:pPr indent="0" lvl="0" marL="0" rtl="0" algn="l">
              <a:lnSpc>
                <a:spcPct val="115000"/>
              </a:lnSpc>
              <a:spcBef>
                <a:spcPts val="1200"/>
              </a:spcBef>
              <a:spcAft>
                <a:spcPts val="1200"/>
              </a:spcAft>
              <a:buNone/>
            </a:pPr>
            <a:r>
              <a:rPr lang="en" sz="1000">
                <a:latin typeface="Lexend Light"/>
                <a:ea typeface="Lexend Light"/>
                <a:cs typeface="Lexend Light"/>
                <a:sym typeface="Lexend Light"/>
              </a:rPr>
              <a:t>For the Pickleball Project, success includes achieving a 15% sales increase, positive customer feedback, and becoming a leading destination for pickleball enthusiasts.</a:t>
            </a:r>
            <a:endParaRPr sz="1000">
              <a:latin typeface="Lexend Light"/>
              <a:ea typeface="Lexend Light"/>
              <a:cs typeface="Lexend Light"/>
              <a:sym typeface="Lexend Light"/>
            </a:endParaRPr>
          </a:p>
        </p:txBody>
      </p:sp>
      <p:cxnSp>
        <p:nvCxnSpPr>
          <p:cNvPr id="607" name="Google Shape;607;p72"/>
          <p:cNvCxnSpPr/>
          <p:nvPr/>
        </p:nvCxnSpPr>
        <p:spPr>
          <a:xfrm>
            <a:off x="5135833" y="7024528"/>
            <a:ext cx="1986300" cy="0"/>
          </a:xfrm>
          <a:prstGeom prst="straightConnector1">
            <a:avLst/>
          </a:prstGeom>
          <a:noFill/>
          <a:ln cap="flat" cmpd="sng" w="19050">
            <a:solidFill>
              <a:schemeClr val="accent1"/>
            </a:solidFill>
            <a:prstDash val="solid"/>
            <a:round/>
            <a:headEnd len="med" w="med" type="none"/>
            <a:tailEnd len="med" w="med" type="none"/>
          </a:ln>
        </p:spPr>
      </p:cxnSp>
      <p:sp>
        <p:nvSpPr>
          <p:cNvPr id="608" name="Google Shape;608;p72"/>
          <p:cNvSpPr txBox="1"/>
          <p:nvPr>
            <p:ph idx="5" type="subTitle"/>
          </p:nvPr>
        </p:nvSpPr>
        <p:spPr>
          <a:xfrm>
            <a:off x="494975" y="2533300"/>
            <a:ext cx="62256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exend Thin"/>
                <a:ea typeface="Lexend Thin"/>
                <a:cs typeface="Lexend Thin"/>
                <a:sym typeface="Lexend Thin"/>
              </a:rPr>
              <a:t>Essential Elements</a:t>
            </a:r>
            <a:endParaRPr sz="3600">
              <a:latin typeface="Lexend Thin"/>
              <a:ea typeface="Lexend Thin"/>
              <a:cs typeface="Lexend Thin"/>
              <a:sym typeface="Lexend Thin"/>
            </a:endParaRPr>
          </a:p>
        </p:txBody>
      </p:sp>
      <p:sp>
        <p:nvSpPr>
          <p:cNvPr id="609" name="Google Shape;609;p72"/>
          <p:cNvSpPr txBox="1"/>
          <p:nvPr>
            <p:ph idx="1"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1</a:t>
            </a:r>
            <a:endParaRPr sz="1000">
              <a:latin typeface="Lexend ExtraBold"/>
              <a:ea typeface="Lexend ExtraBold"/>
              <a:cs typeface="Lexend ExtraBold"/>
              <a:sym typeface="Lexend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3"/>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615" name="Google Shape;615;p73"/>
          <p:cNvSpPr txBox="1"/>
          <p:nvPr>
            <p:ph type="title"/>
          </p:nvPr>
        </p:nvSpPr>
        <p:spPr>
          <a:xfrm>
            <a:off x="368300" y="756946"/>
            <a:ext cx="72633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exend Thin"/>
                <a:ea typeface="Lexend Thin"/>
                <a:cs typeface="Lexend Thin"/>
                <a:sym typeface="Lexend Thin"/>
              </a:rPr>
              <a:t>Business Case</a:t>
            </a:r>
            <a:endParaRPr sz="3600">
              <a:latin typeface="Lexend Thin"/>
              <a:ea typeface="Lexend Thin"/>
              <a:cs typeface="Lexend Thin"/>
              <a:sym typeface="Lexend Thin"/>
            </a:endParaRPr>
          </a:p>
        </p:txBody>
      </p:sp>
      <p:graphicFrame>
        <p:nvGraphicFramePr>
          <p:cNvPr id="616" name="Google Shape;616;p73"/>
          <p:cNvGraphicFramePr/>
          <p:nvPr/>
        </p:nvGraphicFramePr>
        <p:xfrm>
          <a:off x="369575" y="1554400"/>
          <a:ext cx="3000000" cy="3000000"/>
        </p:xfrm>
        <a:graphic>
          <a:graphicData uri="http://schemas.openxmlformats.org/drawingml/2006/table">
            <a:tbl>
              <a:tblPr>
                <a:noFill/>
                <a:tableStyleId>{5B377B73-C629-488B-9BA2-6BF50B33FB90}</a:tableStyleId>
              </a:tblPr>
              <a:tblGrid>
                <a:gridCol w="3489950"/>
                <a:gridCol w="3619675"/>
              </a:tblGrid>
              <a:tr h="342900">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PROJECT NAME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SPONSOR</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a:ea typeface="Lexend"/>
                          <a:cs typeface="Lexend"/>
                          <a:sym typeface="Lexend"/>
                        </a:rPr>
                        <a:t>Play Hard Pickleball Project</a:t>
                      </a:r>
                      <a:endParaRPr sz="1000">
                        <a:solidFill>
                          <a:srgbClr val="434343"/>
                        </a:solidFill>
                        <a:latin typeface="Lexend"/>
                        <a:ea typeface="Lexend"/>
                        <a:cs typeface="Lexend"/>
                        <a:sym typeface="Lexen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a:ea typeface="Lexend"/>
                          <a:cs typeface="Lexend"/>
                          <a:sym typeface="Lexend"/>
                        </a:rPr>
                        <a:t>Executive Team</a:t>
                      </a:r>
                      <a:endParaRPr sz="1000">
                        <a:solidFill>
                          <a:srgbClr val="434343"/>
                        </a:solidFill>
                        <a:latin typeface="Lexend"/>
                        <a:ea typeface="Lexend"/>
                        <a:cs typeface="Lexend"/>
                        <a:sym typeface="Lexen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323850">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PROJECT MANAGER</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DATE APPROVED</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r>
              <a:tr h="295275">
                <a:tc>
                  <a:txBody>
                    <a:bodyPr/>
                    <a:lstStyle/>
                    <a:p>
                      <a:pPr indent="0" lvl="0" marL="0" rtl="0" algn="l">
                        <a:lnSpc>
                          <a:spcPct val="100000"/>
                        </a:lnSpc>
                        <a:spcBef>
                          <a:spcPts val="0"/>
                        </a:spcBef>
                        <a:spcAft>
                          <a:spcPts val="0"/>
                        </a:spcAft>
                        <a:buNone/>
                      </a:pPr>
                      <a:r>
                        <a:rPr lang="en" sz="1000">
                          <a:solidFill>
                            <a:srgbClr val="434343"/>
                          </a:solidFill>
                          <a:latin typeface="Lexend"/>
                          <a:ea typeface="Lexend"/>
                          <a:cs typeface="Lexend"/>
                          <a:sym typeface="Lexend"/>
                        </a:rPr>
                        <a:t>Sarah (Head of Development)</a:t>
                      </a:r>
                      <a:endParaRPr sz="1000">
                        <a:solidFill>
                          <a:srgbClr val="434343"/>
                        </a:solidFill>
                        <a:latin typeface="Lexend"/>
                        <a:ea typeface="Lexend"/>
                        <a:cs typeface="Lexend"/>
                        <a:sym typeface="Lexen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a:ea typeface="Lexend"/>
                          <a:cs typeface="Lexend"/>
                          <a:sym typeface="Lexend"/>
                        </a:rPr>
                        <a:t>Pending</a:t>
                      </a:r>
                      <a:endParaRPr sz="1000">
                        <a:solidFill>
                          <a:srgbClr val="434343"/>
                        </a:solidFill>
                        <a:latin typeface="Lexend"/>
                        <a:ea typeface="Lexend"/>
                        <a:cs typeface="Lexend"/>
                        <a:sym typeface="Lexen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graphicFrame>
        <p:nvGraphicFramePr>
          <p:cNvPr id="617" name="Google Shape;617;p73"/>
          <p:cNvGraphicFramePr/>
          <p:nvPr/>
        </p:nvGraphicFramePr>
        <p:xfrm>
          <a:off x="369575" y="2973613"/>
          <a:ext cx="3000000" cy="3000000"/>
        </p:xfrm>
        <a:graphic>
          <a:graphicData uri="http://schemas.openxmlformats.org/drawingml/2006/table">
            <a:tbl>
              <a:tblPr>
                <a:noFill/>
                <a:tableStyleId>{5B377B73-C629-488B-9BA2-6BF50B33FB90}</a:tableStyleId>
              </a:tblPr>
              <a:tblGrid>
                <a:gridCol w="1309750"/>
                <a:gridCol w="5799950"/>
              </a:tblGrid>
              <a:tr h="512050">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EXECUTIVE SUMMARY</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lnSpc>
                          <a:spcPct val="107916"/>
                        </a:lnSpc>
                        <a:spcBef>
                          <a:spcPts val="0"/>
                        </a:spcBef>
                        <a:spcAft>
                          <a:spcPts val="800"/>
                        </a:spcAft>
                        <a:buNone/>
                      </a:pPr>
                      <a:r>
                        <a:rPr lang="en" sz="1000">
                          <a:solidFill>
                            <a:srgbClr val="434343"/>
                          </a:solidFill>
                          <a:latin typeface="Lexend Light"/>
                          <a:ea typeface="Lexend Light"/>
                          <a:cs typeface="Lexend Light"/>
                          <a:sym typeface="Lexend Light"/>
                        </a:rPr>
                        <a:t>Pickleball is quickly becoming a favorite sport across the country, attracting players of all skill levels, from beginners to seasoned pros. Seeing this growing trend, Play Hard spotted a great chance to expand its lineup by creating dedicated pickleball sections in its stores. This project aims to fill a gap in the market.</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rgbClr val="FFFFFF"/>
                      </a:solidFill>
                      <a:prstDash val="solid"/>
                      <a:round/>
                      <a:headEnd len="sm" w="sm" type="none"/>
                      <a:tailEnd len="sm" w="sm" type="none"/>
                    </a:lnB>
                  </a:tcPr>
                </a:tc>
              </a:tr>
              <a:tr h="476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MISSION STATEMENT</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lnSpc>
                          <a:spcPct val="107916"/>
                        </a:lnSpc>
                        <a:spcBef>
                          <a:spcPts val="0"/>
                        </a:spcBef>
                        <a:spcAft>
                          <a:spcPts val="800"/>
                        </a:spcAft>
                        <a:buNone/>
                      </a:pPr>
                      <a:r>
                        <a:rPr lang="en" sz="1000">
                          <a:solidFill>
                            <a:srgbClr val="434343"/>
                          </a:solidFill>
                          <a:latin typeface="Lexend Light"/>
                          <a:ea typeface="Lexend Light"/>
                          <a:cs typeface="Lexend Light"/>
                          <a:sym typeface="Lexend Light"/>
                        </a:rPr>
                        <a:t>To create vibrant pickleball sections in Play Hard stores, offering premium gear, building community, and becoming a top destination for enthusiasts. The goal is to boost sales by 15%, improve customer satisfaction, and expand market presence.</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5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PRODUCT/ SERVICE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i="1" lang="en" sz="1000">
                          <a:solidFill>
                            <a:srgbClr val="434343"/>
                          </a:solidFill>
                          <a:latin typeface="Lexend Light"/>
                          <a:ea typeface="Lexend Light"/>
                          <a:cs typeface="Lexend Light"/>
                          <a:sym typeface="Lexend Light"/>
                        </a:rPr>
                        <a:t>Dedicated pickleball sections</a:t>
                      </a:r>
                      <a:r>
                        <a:rPr lang="en" sz="1000">
                          <a:solidFill>
                            <a:srgbClr val="434343"/>
                          </a:solidFill>
                          <a:latin typeface="Lexend Light"/>
                          <a:ea typeface="Lexend Light"/>
                          <a:cs typeface="Lexend Light"/>
                          <a:sym typeface="Lexend Light"/>
                        </a:rPr>
                        <a:t> that will feature a wide range of high-quality equipment, including paddles, balls, nets, and apparel. These sections will serve a growing market need for a one-stop-shop, providing exceptional products and service for players of all skill levels.</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5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PROJECT DEFINITION</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This project includes:</a:t>
                      </a:r>
                      <a:endParaRPr sz="1000">
                        <a:solidFill>
                          <a:srgbClr val="434343"/>
                        </a:solidFill>
                        <a:latin typeface="Lexend Light"/>
                        <a:ea typeface="Lexend Light"/>
                        <a:cs typeface="Lexend Light"/>
                        <a:sym typeface="Lexend Light"/>
                      </a:endParaRPr>
                    </a:p>
                    <a:p>
                      <a:pPr indent="-292100" lvl="0" marL="457200" rtl="0" algn="l">
                        <a:spcBef>
                          <a:spcPts val="50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Reconfiguring store layouts to create dedicated pickleball sections.</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Sourcing and stocking premium pickleball products.</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Training staff to become pickleball experts.</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Implementing comprehensive marketing campaigns to promote the new sections.</a:t>
                      </a:r>
                      <a:endParaRPr sz="1000">
                        <a:solidFill>
                          <a:srgbClr val="434343"/>
                        </a:solidFill>
                        <a:latin typeface="Lexend Light"/>
                        <a:ea typeface="Lexend Light"/>
                        <a:cs typeface="Lexend Light"/>
                        <a:sym typeface="Lexend Light"/>
                      </a:endParaRPr>
                    </a:p>
                    <a:p>
                      <a:pPr indent="0" lvl="0" marL="0" rtl="0" algn="l">
                        <a:spcBef>
                          <a:spcPts val="500"/>
                        </a:spcBef>
                        <a:spcAft>
                          <a:spcPts val="0"/>
                        </a:spcAft>
                        <a:buNone/>
                      </a:pPr>
                      <a:r>
                        <a:rPr lang="en" sz="1000">
                          <a:solidFill>
                            <a:srgbClr val="434343"/>
                          </a:solidFill>
                          <a:latin typeface="Lexend Light"/>
                          <a:ea typeface="Lexend Light"/>
                          <a:cs typeface="Lexend Light"/>
                          <a:sym typeface="Lexend Light"/>
                        </a:rPr>
                        <a:t>It will follow a six-month milestone schedule to ensure a timely and successful launch.</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6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PROJECT ASSUMPTIONS</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Pickleball will continue to grow in popularity.</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Reliable suppliers for premium products will be secured.</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Adequate funding for store modifications, products, and marketing will be provided.</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Trained staff will effectively support customer needs.</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5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FINANCIAL APPRAISAL</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Initial Investment: $500,000 (store modifications, product procurement, and marketing).</a:t>
                      </a:r>
                      <a:endParaRPr sz="1000">
                        <a:solidFill>
                          <a:srgbClr val="434343"/>
                        </a:solidFill>
                        <a:latin typeface="Lexend Light"/>
                        <a:ea typeface="Lexend Light"/>
                        <a:cs typeface="Lexend Light"/>
                        <a:sym typeface="Lexend Light"/>
                      </a:endParaRPr>
                    </a:p>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Expected Revenue Increase: 15% within the first year. Projected Profit Margin: 25%.</a:t>
                      </a:r>
                      <a:endParaRPr sz="1000">
                        <a:solidFill>
                          <a:srgbClr val="434343"/>
                        </a:solidFill>
                        <a:latin typeface="Lexend Light"/>
                        <a:ea typeface="Lexend Light"/>
                        <a:cs typeface="Lexend Light"/>
                        <a:sym typeface="Lexend Light"/>
                      </a:endParaRPr>
                    </a:p>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Expected ROI: Recoup investment within two years.</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632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MARKET ASSESSMENT</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The market research highlights a growing demand for pickleball equipment, particularly among younger demographics. Competitor analysis shows limited options for comprehensive, high-quality pickleball products, giving Play Hard a competitive advantage through its diverse offerings and customer service.</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2997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STAKEHOLDERS</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Sarah (Project Manager), Max (Financial Analyst), Emma (Marketing Expert), Mark (Operations Manager), and the Executive Management Team.</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04075">
                <a:tc>
                  <a:txBody>
                    <a:bodyPr/>
                    <a:lstStyle/>
                    <a:p>
                      <a:pPr indent="0" lvl="0" marL="0" rtl="0" algn="ctr">
                        <a:lnSpc>
                          <a:spcPct val="108000"/>
                        </a:lnSpc>
                        <a:spcBef>
                          <a:spcPts val="2000"/>
                        </a:spcBef>
                        <a:spcAft>
                          <a:spcPts val="2000"/>
                        </a:spcAft>
                        <a:buNone/>
                      </a:pPr>
                      <a:r>
                        <a:rPr lang="en" sz="1100">
                          <a:solidFill>
                            <a:srgbClr val="434343"/>
                          </a:solidFill>
                          <a:latin typeface="Lexend SemiBold"/>
                          <a:ea typeface="Lexend SemiBold"/>
                          <a:cs typeface="Lexend SemiBold"/>
                          <a:sym typeface="Lexend SemiBold"/>
                        </a:rPr>
                        <a:t>RISK ASSESSMENT</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The project faces risks such as competition from other retailers, supply chain disruptions, logistical challenges during store modifications, and slow customer adoption.</a:t>
                      </a:r>
                      <a:endParaRPr sz="1000">
                        <a:solidFill>
                          <a:srgbClr val="434343"/>
                        </a:solidFill>
                        <a:latin typeface="Lexend Light"/>
                        <a:ea typeface="Lexend Light"/>
                        <a:cs typeface="Lexend Light"/>
                        <a:sym typeface="Lexend Light"/>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618" name="Google Shape;618;p73"/>
          <p:cNvSpPr txBox="1"/>
          <p:nvPr>
            <p:ph idx="2"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2</a:t>
            </a:r>
            <a:endParaRPr sz="1000">
              <a:latin typeface="Lexend ExtraBold"/>
              <a:ea typeface="Lexend ExtraBold"/>
              <a:cs typeface="Lexend ExtraBold"/>
              <a:sym typeface="Lexe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622" name="Shape 622"/>
        <p:cNvGrpSpPr/>
        <p:nvPr/>
      </p:nvGrpSpPr>
      <p:grpSpPr>
        <a:xfrm>
          <a:off x="0" y="0"/>
          <a:ext cx="0" cy="0"/>
          <a:chOff x="0" y="0"/>
          <a:chExt cx="0" cy="0"/>
        </a:xfrm>
      </p:grpSpPr>
      <p:sp>
        <p:nvSpPr>
          <p:cNvPr id="623" name="Google Shape;623;p7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74"/>
          <p:cNvSpPr txBox="1"/>
          <p:nvPr>
            <p:ph type="title"/>
          </p:nvPr>
        </p:nvSpPr>
        <p:spPr>
          <a:xfrm>
            <a:off x="16447" y="1664907"/>
            <a:ext cx="7739400" cy="42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Lexend ExtraLight"/>
                <a:ea typeface="Lexend ExtraLight"/>
                <a:cs typeface="Lexend ExtraLight"/>
                <a:sym typeface="Lexend ExtraLight"/>
              </a:rPr>
              <a:t>PLAY HARD</a:t>
            </a:r>
            <a:endParaRPr>
              <a:latin typeface="Lexend ExtraLight"/>
              <a:ea typeface="Lexend ExtraLight"/>
              <a:cs typeface="Lexend ExtraLight"/>
              <a:sym typeface="Lexend ExtraLight"/>
            </a:endParaRPr>
          </a:p>
          <a:p>
            <a:pPr indent="0" lvl="0" marL="0" rtl="0" algn="ctr">
              <a:spcBef>
                <a:spcPts val="0"/>
              </a:spcBef>
              <a:spcAft>
                <a:spcPts val="0"/>
              </a:spcAft>
              <a:buNone/>
            </a:pPr>
            <a:r>
              <a:rPr lang="en" sz="4800">
                <a:latin typeface="Lexend ExtraLight"/>
                <a:ea typeface="Lexend ExtraLight"/>
                <a:cs typeface="Lexend ExtraLight"/>
                <a:sym typeface="Lexend ExtraLight"/>
              </a:rPr>
              <a:t>PICKLEBALL </a:t>
            </a:r>
            <a:r>
              <a:rPr lang="en" sz="4800">
                <a:latin typeface="Lexend ExtraLight"/>
                <a:ea typeface="Lexend ExtraLight"/>
                <a:cs typeface="Lexend ExtraLight"/>
                <a:sym typeface="Lexend ExtraLight"/>
              </a:rPr>
              <a:t>PROJECT</a:t>
            </a:r>
            <a:endParaRPr sz="4800">
              <a:latin typeface="Lexend ExtraLight"/>
              <a:ea typeface="Lexend ExtraLight"/>
              <a:cs typeface="Lexend ExtraLight"/>
              <a:sym typeface="Lexend ExtraLight"/>
            </a:endParaRPr>
          </a:p>
          <a:p>
            <a:pPr indent="0" lvl="0" marL="0" rtl="0" algn="ctr">
              <a:spcBef>
                <a:spcPts val="0"/>
              </a:spcBef>
              <a:spcAft>
                <a:spcPts val="0"/>
              </a:spcAft>
              <a:buNone/>
            </a:pPr>
            <a:r>
              <a:t/>
            </a:r>
            <a:endParaRPr sz="4800">
              <a:latin typeface="Lexend ExtraLight"/>
              <a:ea typeface="Lexend ExtraLight"/>
              <a:cs typeface="Lexend ExtraLight"/>
              <a:sym typeface="Lexend ExtraLight"/>
            </a:endParaRPr>
          </a:p>
          <a:p>
            <a:pPr indent="0" lvl="0" marL="0" rtl="0" algn="ctr">
              <a:spcBef>
                <a:spcPts val="0"/>
              </a:spcBef>
              <a:spcAft>
                <a:spcPts val="0"/>
              </a:spcAft>
              <a:buNone/>
            </a:pPr>
            <a:r>
              <a:rPr lang="en" sz="4800">
                <a:solidFill>
                  <a:srgbClr val="FFF2CC"/>
                </a:solidFill>
                <a:latin typeface="Lexend SemiBold"/>
                <a:ea typeface="Lexend SemiBold"/>
                <a:cs typeface="Lexend SemiBold"/>
                <a:sym typeface="Lexend SemiBold"/>
              </a:rPr>
              <a:t>PROJECT CHARTER</a:t>
            </a:r>
            <a:endParaRPr sz="4800">
              <a:solidFill>
                <a:srgbClr val="FFF2CC"/>
              </a:solidFill>
              <a:latin typeface="Lexend SemiBold"/>
              <a:ea typeface="Lexend SemiBold"/>
              <a:cs typeface="Lexend SemiBold"/>
              <a:sym typeface="Lexend SemiBold"/>
            </a:endParaRPr>
          </a:p>
        </p:txBody>
      </p:sp>
      <p:sp>
        <p:nvSpPr>
          <p:cNvPr id="625" name="Google Shape;625;p74"/>
          <p:cNvSpPr txBox="1"/>
          <p:nvPr>
            <p:ph idx="1" type="subTitle"/>
          </p:nvPr>
        </p:nvSpPr>
        <p:spPr>
          <a:xfrm>
            <a:off x="0" y="5306476"/>
            <a:ext cx="7772400" cy="237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Lexend SemiBold"/>
                <a:ea typeface="Lexend SemiBold"/>
                <a:cs typeface="Lexend SemiBold"/>
                <a:sym typeface="Lexend SemiBold"/>
              </a:rPr>
              <a:t>PROJECT SPONSOR</a:t>
            </a:r>
            <a:endParaRPr>
              <a:solidFill>
                <a:schemeClr val="lt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rgbClr val="FFE599"/>
                </a:solidFill>
                <a:latin typeface="Lexend SemiBold"/>
                <a:ea typeface="Lexend SemiBold"/>
                <a:cs typeface="Lexend SemiBold"/>
                <a:sym typeface="Lexend SemiBold"/>
              </a:rPr>
              <a:t>Amir, Regional Vice President</a:t>
            </a:r>
            <a:endParaRPr>
              <a:solidFill>
                <a:srgbClr val="FFE599"/>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lt1"/>
                </a:solidFill>
                <a:latin typeface="Lexend SemiBold"/>
                <a:ea typeface="Lexend SemiBold"/>
                <a:cs typeface="Lexend SemiBold"/>
                <a:sym typeface="Lexend SemiBold"/>
              </a:rPr>
              <a:t>PROJECT MANAGER</a:t>
            </a:r>
            <a:endParaRPr>
              <a:solidFill>
                <a:schemeClr val="lt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rgbClr val="FFE599"/>
                </a:solidFill>
                <a:latin typeface="Lexend SemiBold"/>
                <a:ea typeface="Lexend SemiBold"/>
                <a:cs typeface="Lexend SemiBold"/>
                <a:sym typeface="Lexend SemiBold"/>
              </a:rPr>
              <a:t>Sarah, Head of Development</a:t>
            </a:r>
            <a:endParaRPr>
              <a:solidFill>
                <a:srgbClr val="FFE599"/>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latin typeface="Lexend SemiBold"/>
                <a:ea typeface="Lexend SemiBold"/>
                <a:cs typeface="Lexend SemiBold"/>
                <a:sym typeface="Lexend SemiBold"/>
              </a:rPr>
              <a:t>12/26/2024</a:t>
            </a:r>
            <a:endParaRPr>
              <a:latin typeface="Lexend SemiBold"/>
              <a:ea typeface="Lexend SemiBold"/>
              <a:cs typeface="Lexend SemiBold"/>
              <a:sym typeface="Lexend SemiBold"/>
            </a:endParaRPr>
          </a:p>
        </p:txBody>
      </p:sp>
      <p:sp>
        <p:nvSpPr>
          <p:cNvPr id="626" name="Google Shape;626;p74"/>
          <p:cNvSpPr txBox="1"/>
          <p:nvPr>
            <p:ph idx="1" type="subTitle"/>
          </p:nvPr>
        </p:nvSpPr>
        <p:spPr>
          <a:xfrm>
            <a:off x="6366128" y="169396"/>
            <a:ext cx="1277100" cy="3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3</a:t>
            </a:r>
            <a:endParaRPr sz="1000">
              <a:latin typeface="Lexend ExtraBold"/>
              <a:ea typeface="Lexend ExtraBold"/>
              <a:cs typeface="Lexend ExtraBold"/>
              <a:sym typeface="Lexend ExtraBold"/>
            </a:endParaRPr>
          </a:p>
        </p:txBody>
      </p:sp>
      <p:sp>
        <p:nvSpPr>
          <p:cNvPr id="627" name="Google Shape;627;p74"/>
          <p:cNvSpPr txBox="1"/>
          <p:nvPr>
            <p:ph idx="4294967295" type="subTitle"/>
          </p:nvPr>
        </p:nvSpPr>
        <p:spPr>
          <a:xfrm>
            <a:off x="639456" y="8276150"/>
            <a:ext cx="6593400" cy="130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000">
                <a:solidFill>
                  <a:schemeClr val="lt1"/>
                </a:solidFill>
                <a:latin typeface="Lexend Medium"/>
                <a:ea typeface="Lexend Medium"/>
                <a:cs typeface="Lexend Medium"/>
                <a:sym typeface="Lexend Medium"/>
              </a:rPr>
              <a:t>The project charter is a key document that formally authorizes the existence of a project and provides the project manager with the authority to apply organizational resources to project activities. It is typically developed by the project sponsor or initiator and is approved by the relevant stakeholders.</a:t>
            </a:r>
            <a:endParaRPr sz="1000">
              <a:solidFill>
                <a:schemeClr val="lt1"/>
              </a:solidFill>
              <a:latin typeface="Lexend Medium"/>
              <a:ea typeface="Lexend Medium"/>
              <a:cs typeface="Lexend Medium"/>
              <a:sym typeface="Lexe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
        <p:nvSpPr>
          <p:cNvPr id="633" name="Google Shape;633;p75"/>
          <p:cNvSpPr txBox="1"/>
          <p:nvPr>
            <p:ph idx="1" type="subTitle"/>
          </p:nvPr>
        </p:nvSpPr>
        <p:spPr>
          <a:xfrm>
            <a:off x="442950" y="2946325"/>
            <a:ext cx="6948600" cy="33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434343"/>
                </a:solidFill>
                <a:latin typeface="Lexend"/>
                <a:ea typeface="Lexend"/>
                <a:cs typeface="Lexend"/>
                <a:sym typeface="Lexend"/>
              </a:rPr>
              <a:t>PROJECT SCOPE</a:t>
            </a:r>
            <a:endParaRPr b="1">
              <a:solidFill>
                <a:srgbClr val="434343"/>
              </a:solidFill>
              <a:latin typeface="Lexend"/>
              <a:ea typeface="Lexend"/>
              <a:cs typeface="Lexend"/>
              <a:sym typeface="Lexend"/>
            </a:endParaRPr>
          </a:p>
          <a:p>
            <a:pPr indent="0" lvl="0" marL="0" rtl="0" algn="l">
              <a:spcBef>
                <a:spcPts val="600"/>
              </a:spcBef>
              <a:spcAft>
                <a:spcPts val="0"/>
              </a:spcAft>
              <a:buNone/>
            </a:pPr>
            <a:r>
              <a:rPr lang="en" sz="1100">
                <a:solidFill>
                  <a:srgbClr val="434343"/>
                </a:solidFill>
                <a:latin typeface="Lexend Light"/>
                <a:ea typeface="Lexend Light"/>
                <a:cs typeface="Lexend Light"/>
                <a:sym typeface="Lexend Light"/>
              </a:rPr>
              <a:t>The project scope includes store layout modifications for pickleball sections, sourcing premium equipment, training staff for expert guidance, and launching marketing campaigns. It excludes major structural renovations and offering pickleball classes or lessons at this stage.</a:t>
            </a:r>
            <a:endParaRPr sz="1100">
              <a:solidFill>
                <a:srgbClr val="434343"/>
              </a:solidFill>
              <a:latin typeface="Lexend Light"/>
              <a:ea typeface="Lexend Light"/>
              <a:cs typeface="Lexend Light"/>
              <a:sym typeface="Lexend Light"/>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rPr b="1" lang="en">
                <a:solidFill>
                  <a:srgbClr val="434343"/>
                </a:solidFill>
                <a:latin typeface="Lexend"/>
                <a:ea typeface="Lexend"/>
                <a:cs typeface="Lexend"/>
                <a:sym typeface="Lexend"/>
              </a:rPr>
              <a:t>DELIVERABLES &amp; SUCCESS CRITERIA</a:t>
            </a:r>
            <a:endParaRPr b="1">
              <a:solidFill>
                <a:srgbClr val="434343"/>
              </a:solidFill>
              <a:latin typeface="Lexend"/>
              <a:ea typeface="Lexend"/>
              <a:cs typeface="Lexend"/>
              <a:sym typeface="Lexend"/>
            </a:endParaRPr>
          </a:p>
          <a:p>
            <a:pPr indent="0" lvl="0" marL="0" rtl="0" algn="l">
              <a:spcBef>
                <a:spcPts val="600"/>
              </a:spcBef>
              <a:spcAft>
                <a:spcPts val="0"/>
              </a:spcAft>
              <a:buNone/>
            </a:pPr>
            <a:r>
              <a:rPr lang="en" sz="1100">
                <a:solidFill>
                  <a:srgbClr val="434343"/>
                </a:solidFill>
                <a:latin typeface="Lexend Light"/>
                <a:ea typeface="Lexend Light"/>
                <a:cs typeface="Lexend Light"/>
                <a:sym typeface="Lexend Light"/>
              </a:rPr>
              <a:t>The project will deliver completed store layout modifications to create inviting and interactive pickleball sections, a diverse range of premium products sourced from reputable suppliers to ensure top-notch quality, and well-trained personnel equipped with expert pickleball knowledge to provide excellent customer service.</a:t>
            </a:r>
            <a:endParaRPr sz="1100">
              <a:solidFill>
                <a:srgbClr val="434343"/>
              </a:solidFill>
              <a:latin typeface="Lexend Light"/>
              <a:ea typeface="Lexend Light"/>
              <a:cs typeface="Lexend Light"/>
              <a:sym typeface="Lexend Light"/>
            </a:endParaRPr>
          </a:p>
          <a:p>
            <a:pPr indent="0" lvl="0" marL="0" rtl="0" algn="l">
              <a:spcBef>
                <a:spcPts val="600"/>
              </a:spcBef>
              <a:spcAft>
                <a:spcPts val="0"/>
              </a:spcAft>
              <a:buNone/>
            </a:pPr>
            <a:r>
              <a:rPr lang="en" sz="1100">
                <a:solidFill>
                  <a:srgbClr val="434343"/>
                </a:solidFill>
                <a:latin typeface="Lexend Light"/>
                <a:ea typeface="Lexend Light"/>
                <a:cs typeface="Lexend Light"/>
                <a:sym typeface="Lexend Light"/>
              </a:rPr>
              <a:t>Success will be measured by the successful launch of the pickleball sections, positive customer feedback, increased sales revenue, and recognition of Play Hard as a leading destination for pickleball enthusiasts.</a:t>
            </a:r>
            <a:endParaRPr sz="1100">
              <a:solidFill>
                <a:srgbClr val="434343"/>
              </a:solidFill>
              <a:latin typeface="Lexend Light"/>
              <a:ea typeface="Lexend Light"/>
              <a:cs typeface="Lexend Light"/>
              <a:sym typeface="Lexend Light"/>
            </a:endParaRPr>
          </a:p>
          <a:p>
            <a:pPr indent="0" lvl="0" marL="0" rtl="0" algn="l">
              <a:spcBef>
                <a:spcPts val="60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00000"/>
              </a:lnSpc>
              <a:spcBef>
                <a:spcPts val="600"/>
              </a:spcBef>
              <a:spcAft>
                <a:spcPts val="0"/>
              </a:spcAft>
              <a:buNone/>
            </a:pPr>
            <a:r>
              <a:rPr b="1" lang="en">
                <a:solidFill>
                  <a:srgbClr val="434343"/>
                </a:solidFill>
                <a:latin typeface="Lexend"/>
                <a:ea typeface="Lexend"/>
                <a:cs typeface="Lexend"/>
                <a:sym typeface="Lexend"/>
              </a:rPr>
              <a:t>STAKEHOLDERS</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lnSpc>
                <a:spcPct val="100000"/>
              </a:lnSpc>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rPr b="1" lang="en">
                <a:solidFill>
                  <a:srgbClr val="434343"/>
                </a:solidFill>
                <a:latin typeface="Lexend"/>
                <a:ea typeface="Lexend"/>
                <a:cs typeface="Lexend"/>
                <a:sym typeface="Lexend"/>
              </a:rPr>
              <a:t>ASSUMPTIONS</a:t>
            </a:r>
            <a:endParaRPr sz="1100">
              <a:solidFill>
                <a:srgbClr val="434343"/>
              </a:solidFill>
              <a:latin typeface="Lexend Light"/>
              <a:ea typeface="Lexend Light"/>
              <a:cs typeface="Lexend Light"/>
              <a:sym typeface="Lexend Light"/>
            </a:endParaRPr>
          </a:p>
          <a:p>
            <a:pPr indent="-292100" lvl="0" marL="457200" rtl="0" algn="l">
              <a:spcBef>
                <a:spcPts val="60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Pickleball will continue to grow in popularity.</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Reliable suppliers for premium products will be secured.</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Adequate funding for store modifications, products, and marketing will be provided.</a:t>
            </a:r>
            <a:endParaRPr sz="1000">
              <a:solidFill>
                <a:srgbClr val="434343"/>
              </a:solidFill>
              <a:latin typeface="Lexend Light"/>
              <a:ea typeface="Lexend Light"/>
              <a:cs typeface="Lexend Light"/>
              <a:sym typeface="Lexend Light"/>
            </a:endParaRPr>
          </a:p>
          <a:p>
            <a:pPr indent="-292100" lvl="0" marL="457200" rtl="0" algn="l">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Trained staff will effectively support customer needs.</a:t>
            </a:r>
            <a:endParaRPr b="1">
              <a:solidFill>
                <a:srgbClr val="434343"/>
              </a:solidFill>
              <a:latin typeface="Lexend"/>
              <a:ea typeface="Lexend"/>
              <a:cs typeface="Lexend"/>
              <a:sym typeface="Lexend"/>
            </a:endParaRPr>
          </a:p>
          <a:p>
            <a:pPr indent="0" lvl="0" marL="0" rtl="0" algn="l">
              <a:lnSpc>
                <a:spcPct val="100000"/>
              </a:lnSpc>
              <a:spcBef>
                <a:spcPts val="0"/>
              </a:spcBef>
              <a:spcAft>
                <a:spcPts val="600"/>
              </a:spcAft>
              <a:buNone/>
            </a:pPr>
            <a:r>
              <a:t/>
            </a:r>
            <a:endParaRPr>
              <a:solidFill>
                <a:srgbClr val="434343"/>
              </a:solidFill>
              <a:latin typeface="Lexend Light"/>
              <a:ea typeface="Lexend Light"/>
              <a:cs typeface="Lexend Light"/>
              <a:sym typeface="Lexend Light"/>
            </a:endParaRPr>
          </a:p>
        </p:txBody>
      </p:sp>
      <p:sp>
        <p:nvSpPr>
          <p:cNvPr id="634" name="Google Shape;634;p75"/>
          <p:cNvSpPr txBox="1"/>
          <p:nvPr>
            <p:ph idx="5" type="subTitle"/>
          </p:nvPr>
        </p:nvSpPr>
        <p:spPr>
          <a:xfrm>
            <a:off x="442956" y="933100"/>
            <a:ext cx="65685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exend Thin"/>
                <a:ea typeface="Lexend Thin"/>
                <a:cs typeface="Lexend Thin"/>
                <a:sym typeface="Lexend Thin"/>
              </a:rPr>
              <a:t>Project Objective</a:t>
            </a:r>
            <a:endParaRPr sz="3000">
              <a:latin typeface="Lexend Thin"/>
              <a:ea typeface="Lexend Thin"/>
              <a:cs typeface="Lexend Thin"/>
              <a:sym typeface="Lexend Thin"/>
            </a:endParaRPr>
          </a:p>
        </p:txBody>
      </p:sp>
      <p:sp>
        <p:nvSpPr>
          <p:cNvPr id="635" name="Google Shape;635;p75"/>
          <p:cNvSpPr txBox="1"/>
          <p:nvPr>
            <p:ph idx="1"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3</a:t>
            </a:r>
            <a:endParaRPr sz="1000">
              <a:latin typeface="Lexend ExtraBold"/>
              <a:ea typeface="Lexend ExtraBold"/>
              <a:cs typeface="Lexend ExtraBold"/>
              <a:sym typeface="Lexend ExtraBold"/>
            </a:endParaRPr>
          </a:p>
        </p:txBody>
      </p:sp>
      <p:cxnSp>
        <p:nvCxnSpPr>
          <p:cNvPr id="636" name="Google Shape;636;p75"/>
          <p:cNvCxnSpPr/>
          <p:nvPr/>
        </p:nvCxnSpPr>
        <p:spPr>
          <a:xfrm flipH="1" rot="10800000">
            <a:off x="442956" y="2793965"/>
            <a:ext cx="6973800" cy="10500"/>
          </a:xfrm>
          <a:prstGeom prst="straightConnector1">
            <a:avLst/>
          </a:prstGeom>
          <a:noFill/>
          <a:ln cap="flat" cmpd="sng" w="19050">
            <a:solidFill>
              <a:schemeClr val="accent1"/>
            </a:solidFill>
            <a:prstDash val="solid"/>
            <a:round/>
            <a:headEnd len="med" w="med" type="none"/>
            <a:tailEnd len="med" w="med" type="none"/>
          </a:ln>
        </p:spPr>
      </p:cxnSp>
      <p:sp>
        <p:nvSpPr>
          <p:cNvPr id="637" name="Google Shape;637;p75"/>
          <p:cNvSpPr txBox="1"/>
          <p:nvPr>
            <p:ph idx="13" type="subTitle"/>
          </p:nvPr>
        </p:nvSpPr>
        <p:spPr>
          <a:xfrm>
            <a:off x="442956" y="1511975"/>
            <a:ext cx="6593400" cy="10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2"/>
                </a:solidFill>
                <a:latin typeface="Lexend ExtraBold"/>
                <a:ea typeface="Lexend ExtraBold"/>
                <a:cs typeface="Lexend ExtraBold"/>
                <a:sym typeface="Lexend ExtraBold"/>
              </a:rPr>
              <a:t>This project exists to meet the growing demand for pickleball equipment and create a dedicated space for players within Play Hard stores. It aligns with the company’s goals to diversify product offerings, boost sales, and foster community engagement. By capturing this market opportunity, the project aims to increase overall sales revenue by 15% within the first year.</a:t>
            </a:r>
            <a:endParaRPr sz="1100">
              <a:solidFill>
                <a:schemeClr val="lt2"/>
              </a:solidFill>
              <a:latin typeface="Lexend ExtraBold"/>
              <a:ea typeface="Lexend ExtraBold"/>
              <a:cs typeface="Lexend ExtraBold"/>
              <a:sym typeface="Lexend ExtraBold"/>
            </a:endParaRPr>
          </a:p>
        </p:txBody>
      </p:sp>
      <p:graphicFrame>
        <p:nvGraphicFramePr>
          <p:cNvPr id="638" name="Google Shape;638;p75"/>
          <p:cNvGraphicFramePr/>
          <p:nvPr/>
        </p:nvGraphicFramePr>
        <p:xfrm>
          <a:off x="468150" y="6261025"/>
          <a:ext cx="3000000" cy="3000000"/>
        </p:xfrm>
        <a:graphic>
          <a:graphicData uri="http://schemas.openxmlformats.org/drawingml/2006/table">
            <a:tbl>
              <a:tblPr>
                <a:noFill/>
                <a:tableStyleId>{5B377B73-C629-488B-9BA2-6BF50B33FB90}</a:tableStyleId>
              </a:tblPr>
              <a:tblGrid>
                <a:gridCol w="2332425"/>
                <a:gridCol w="1753450"/>
                <a:gridCol w="2862725"/>
              </a:tblGrid>
              <a:tr h="342900">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STAKEHOLDER TITLE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STAKEHOLDER NAME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RESPONSIBILITY</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E599"/>
                    </a:solidFill>
                  </a:tcPr>
                </a:tc>
              </a:tr>
              <a:tr h="304800">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Project Sponsor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Amir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Lexend Light"/>
                          <a:ea typeface="Lexend Light"/>
                          <a:cs typeface="Lexend Light"/>
                          <a:sym typeface="Lexend Light"/>
                        </a:rPr>
                        <a:t>Oversees project sponsorship.</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Subject Matter Expert (SME)</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Mark</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Leads store layout and operations.</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Financial Analyst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Max</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Develops budget and financial plans.</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Marketing Specialist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Emma</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Drives awareness and marketing.</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Project Manager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Sarah</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Leads and manages the project.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
        <p:nvSpPr>
          <p:cNvPr id="644" name="Google Shape;644;p76"/>
          <p:cNvSpPr txBox="1"/>
          <p:nvPr>
            <p:ph idx="1" type="subTitle"/>
          </p:nvPr>
        </p:nvSpPr>
        <p:spPr>
          <a:xfrm>
            <a:off x="442950" y="660325"/>
            <a:ext cx="6948600" cy="73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Lexend"/>
                <a:ea typeface="Lexend"/>
                <a:cs typeface="Lexend"/>
                <a:sym typeface="Lexend"/>
              </a:rPr>
              <a:t>SUMMARY OF RISKS</a:t>
            </a:r>
            <a:endParaRPr sz="1100">
              <a:solidFill>
                <a:srgbClr val="434343"/>
              </a:solidFill>
              <a:latin typeface="Lexend Light"/>
              <a:ea typeface="Lexend Light"/>
              <a:cs typeface="Lexend Light"/>
              <a:sym typeface="Lexend Light"/>
            </a:endParaRPr>
          </a:p>
          <a:p>
            <a:pPr indent="-298450" lvl="0" marL="457200" rtl="0" algn="l">
              <a:spcBef>
                <a:spcPts val="60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Competitors introducing similar offerings.</a:t>
            </a:r>
            <a:endParaRPr sz="1100">
              <a:solidFill>
                <a:srgbClr val="434343"/>
              </a:solidFill>
              <a:latin typeface="Lexend Light"/>
              <a:ea typeface="Lexend Light"/>
              <a:cs typeface="Lexend Light"/>
              <a:sym typeface="Lexend Light"/>
            </a:endParaRPr>
          </a:p>
          <a:p>
            <a:pPr indent="-298450" lvl="0" marL="457200" rtl="0" algn="l">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Supply chain disruptions delaying product availability.</a:t>
            </a:r>
            <a:endParaRPr sz="1100">
              <a:solidFill>
                <a:srgbClr val="434343"/>
              </a:solidFill>
              <a:latin typeface="Lexend Light"/>
              <a:ea typeface="Lexend Light"/>
              <a:cs typeface="Lexend Light"/>
              <a:sym typeface="Lexend Light"/>
            </a:endParaRPr>
          </a:p>
          <a:p>
            <a:pPr indent="-298450" lvl="0" marL="457200" rtl="0" algn="l">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Logistical challenges during store modifications.</a:t>
            </a:r>
            <a:endParaRPr sz="1100">
              <a:solidFill>
                <a:srgbClr val="434343"/>
              </a:solidFill>
              <a:latin typeface="Lexend Light"/>
              <a:ea typeface="Lexend Light"/>
              <a:cs typeface="Lexend Light"/>
              <a:sym typeface="Lexend Light"/>
            </a:endParaRPr>
          </a:p>
          <a:p>
            <a:pPr indent="-298450" lvl="0" marL="457200" rtl="0" algn="l">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Slower-than-expected customer adoption.</a:t>
            </a:r>
            <a:endParaRPr sz="1100">
              <a:solidFill>
                <a:srgbClr val="434343"/>
              </a:solidFill>
              <a:latin typeface="Lexend Light"/>
              <a:ea typeface="Lexend Light"/>
              <a:cs typeface="Lexend Light"/>
              <a:sym typeface="Lexend Light"/>
            </a:endParaRPr>
          </a:p>
          <a:p>
            <a:pPr indent="0" lvl="0" marL="0" rtl="0" algn="l">
              <a:spcBef>
                <a:spcPts val="0"/>
              </a:spcBef>
              <a:spcAft>
                <a:spcPts val="0"/>
              </a:spcAft>
              <a:buNone/>
            </a:pPr>
            <a:r>
              <a:t/>
            </a:r>
            <a:endParaRPr sz="1100">
              <a:solidFill>
                <a:srgbClr val="434343"/>
              </a:solidFill>
              <a:latin typeface="Lexend Light"/>
              <a:ea typeface="Lexend Light"/>
              <a:cs typeface="Lexend Light"/>
              <a:sym typeface="Lexend Light"/>
            </a:endParaRPr>
          </a:p>
          <a:p>
            <a:pPr indent="0" lvl="0" marL="0" rtl="0" algn="l">
              <a:spcBef>
                <a:spcPts val="600"/>
              </a:spcBef>
              <a:spcAft>
                <a:spcPts val="0"/>
              </a:spcAft>
              <a:buNone/>
            </a:pPr>
            <a:r>
              <a:rPr b="1" lang="en">
                <a:solidFill>
                  <a:srgbClr val="434343"/>
                </a:solidFill>
                <a:latin typeface="Lexend"/>
                <a:ea typeface="Lexend"/>
                <a:cs typeface="Lexend"/>
                <a:sym typeface="Lexend"/>
              </a:rPr>
              <a:t>BUDGET</a:t>
            </a:r>
            <a:endParaRPr sz="1100">
              <a:solidFill>
                <a:srgbClr val="434343"/>
              </a:solidFill>
              <a:latin typeface="Lexend Light"/>
              <a:ea typeface="Lexend Light"/>
              <a:cs typeface="Lexend Light"/>
              <a:sym typeface="Lexend Light"/>
            </a:endParaRPr>
          </a:p>
          <a:p>
            <a:pPr indent="0" lvl="0" marL="0" rtl="0" algn="l">
              <a:lnSpc>
                <a:spcPct val="115000"/>
              </a:lnSpc>
              <a:spcBef>
                <a:spcPts val="1200"/>
              </a:spcBef>
              <a:spcAft>
                <a:spcPts val="0"/>
              </a:spcAft>
              <a:buNone/>
            </a:pPr>
            <a:r>
              <a:rPr lang="en" sz="1100">
                <a:solidFill>
                  <a:srgbClr val="434343"/>
                </a:solidFill>
                <a:latin typeface="Lexend Light"/>
                <a:ea typeface="Lexend Light"/>
                <a:cs typeface="Lexend Light"/>
                <a:sym typeface="Lexend Light"/>
              </a:rPr>
              <a:t>The estimated cost for the project is $500,000, covering store modifications, product procurement, and marketing efforts. Amir, the Project Sponsor, will oversee and approve all expenses.</a:t>
            </a:r>
            <a:endParaRPr sz="1100">
              <a:solidFill>
                <a:srgbClr val="434343"/>
              </a:solidFill>
              <a:latin typeface="Lexend Light"/>
              <a:ea typeface="Lexend Light"/>
              <a:cs typeface="Lexend Light"/>
              <a:sym typeface="Lexend Light"/>
            </a:endParaRPr>
          </a:p>
          <a:p>
            <a:pPr indent="0" lvl="0" marL="0" rtl="0" algn="l">
              <a:spcBef>
                <a:spcPts val="1200"/>
              </a:spcBef>
              <a:spcAft>
                <a:spcPts val="0"/>
              </a:spcAft>
              <a:buNone/>
            </a:pPr>
            <a:r>
              <a:rPr b="1" lang="en">
                <a:solidFill>
                  <a:srgbClr val="434343"/>
                </a:solidFill>
                <a:latin typeface="Lexend"/>
                <a:ea typeface="Lexend"/>
                <a:cs typeface="Lexend"/>
                <a:sym typeface="Lexend"/>
              </a:rPr>
              <a:t>MILESTONES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120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1:</a:t>
            </a:r>
            <a:r>
              <a:rPr lang="en" sz="1100">
                <a:solidFill>
                  <a:srgbClr val="434343"/>
                </a:solidFill>
                <a:latin typeface="Lexend Light"/>
                <a:ea typeface="Lexend Light"/>
                <a:cs typeface="Lexend Light"/>
                <a:sym typeface="Lexend Light"/>
              </a:rPr>
              <a:t> Project Initiation and Planning,</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2:</a:t>
            </a:r>
            <a:r>
              <a:rPr lang="en" sz="1100">
                <a:solidFill>
                  <a:srgbClr val="434343"/>
                </a:solidFill>
                <a:latin typeface="Lexend Light"/>
                <a:ea typeface="Lexend Light"/>
                <a:cs typeface="Lexend Light"/>
                <a:sym typeface="Lexend Light"/>
              </a:rPr>
              <a:t> Store Layout and Design,</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3:</a:t>
            </a:r>
            <a:r>
              <a:rPr lang="en" sz="1100">
                <a:solidFill>
                  <a:srgbClr val="434343"/>
                </a:solidFill>
                <a:latin typeface="Lexend Light"/>
                <a:ea typeface="Lexend Light"/>
                <a:cs typeface="Lexend Light"/>
                <a:sym typeface="Lexend Light"/>
              </a:rPr>
              <a:t> Product Sourcing and Vendor Collaboration,</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4:</a:t>
            </a:r>
            <a:r>
              <a:rPr lang="en" sz="1100">
                <a:solidFill>
                  <a:srgbClr val="434343"/>
                </a:solidFill>
                <a:latin typeface="Lexend Light"/>
                <a:ea typeface="Lexend Light"/>
                <a:cs typeface="Lexend Light"/>
                <a:sym typeface="Lexend Light"/>
              </a:rPr>
              <a:t> Staff Training and Marketing Preparations,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5:</a:t>
            </a:r>
            <a:r>
              <a:rPr lang="en" sz="1100">
                <a:solidFill>
                  <a:srgbClr val="434343"/>
                </a:solidFill>
                <a:latin typeface="Lexend Light"/>
                <a:ea typeface="Lexend Light"/>
                <a:cs typeface="Lexend Light"/>
                <a:sym typeface="Lexend Light"/>
              </a:rPr>
              <a:t> Store Section Setup and Promotion,</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b="1" lang="en" sz="1100">
                <a:solidFill>
                  <a:srgbClr val="434343"/>
                </a:solidFill>
                <a:latin typeface="Lexend"/>
                <a:ea typeface="Lexend"/>
                <a:cs typeface="Lexend"/>
                <a:sym typeface="Lexend"/>
              </a:rPr>
              <a:t>Month 6:</a:t>
            </a:r>
            <a:r>
              <a:rPr lang="en" sz="1100">
                <a:solidFill>
                  <a:srgbClr val="434343"/>
                </a:solidFill>
                <a:latin typeface="Lexend Light"/>
                <a:ea typeface="Lexend Light"/>
                <a:cs typeface="Lexend Light"/>
                <a:sym typeface="Lexend Light"/>
              </a:rPr>
              <a:t> Grand Opening and Project Review. </a:t>
            </a:r>
            <a:endParaRPr sz="1100">
              <a:solidFill>
                <a:srgbClr val="434343"/>
              </a:solidFill>
              <a:latin typeface="Lexend Light"/>
              <a:ea typeface="Lexend Light"/>
              <a:cs typeface="Lexend Light"/>
              <a:sym typeface="Lexend Light"/>
            </a:endParaRPr>
          </a:p>
          <a:p>
            <a:pPr indent="0" lvl="0" marL="0" rtl="0" algn="l">
              <a:spcBef>
                <a:spcPts val="12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rPr b="1" lang="en">
                <a:solidFill>
                  <a:srgbClr val="434343"/>
                </a:solidFill>
                <a:latin typeface="Lexend"/>
                <a:ea typeface="Lexend"/>
                <a:cs typeface="Lexend"/>
                <a:sym typeface="Lexend"/>
              </a:rPr>
              <a:t>PROJECT TEAM</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0"/>
              </a:spcAft>
              <a:buNone/>
            </a:pPr>
            <a:r>
              <a:t/>
            </a:r>
            <a:endParaRPr b="1">
              <a:solidFill>
                <a:srgbClr val="434343"/>
              </a:solidFill>
              <a:latin typeface="Lexend"/>
              <a:ea typeface="Lexend"/>
              <a:cs typeface="Lexend"/>
              <a:sym typeface="Lexend"/>
            </a:endParaRPr>
          </a:p>
          <a:p>
            <a:pPr indent="0" lvl="0" marL="0" rtl="0" algn="l">
              <a:spcBef>
                <a:spcPts val="600"/>
              </a:spcBef>
              <a:spcAft>
                <a:spcPts val="600"/>
              </a:spcAft>
              <a:buNone/>
            </a:pPr>
            <a:r>
              <a:rPr b="1" lang="en">
                <a:solidFill>
                  <a:srgbClr val="434343"/>
                </a:solidFill>
                <a:latin typeface="Lexend"/>
                <a:ea typeface="Lexend"/>
                <a:cs typeface="Lexend"/>
                <a:sym typeface="Lexend"/>
              </a:rPr>
              <a:t>SIGNATURES </a:t>
            </a:r>
            <a:r>
              <a:rPr i="1" lang="en">
                <a:solidFill>
                  <a:srgbClr val="434343"/>
                </a:solidFill>
                <a:latin typeface="Lexend Light"/>
                <a:ea typeface="Lexend Light"/>
                <a:cs typeface="Lexend Light"/>
                <a:sym typeface="Lexend Light"/>
              </a:rPr>
              <a:t>- Signature implies approval</a:t>
            </a:r>
            <a:endParaRPr i="1">
              <a:solidFill>
                <a:srgbClr val="434343"/>
              </a:solidFill>
              <a:latin typeface="Lexend Light"/>
              <a:ea typeface="Lexend Light"/>
              <a:cs typeface="Lexend Light"/>
              <a:sym typeface="Lexend Light"/>
            </a:endParaRPr>
          </a:p>
        </p:txBody>
      </p:sp>
      <p:sp>
        <p:nvSpPr>
          <p:cNvPr id="645" name="Google Shape;645;p76"/>
          <p:cNvSpPr txBox="1"/>
          <p:nvPr>
            <p:ph idx="1"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exend ExtraBold"/>
                <a:ea typeface="Lexend ExtraBold"/>
                <a:cs typeface="Lexend ExtraBold"/>
                <a:sym typeface="Lexend ExtraBold"/>
              </a:rPr>
              <a:t>SECTION 3</a:t>
            </a:r>
            <a:endParaRPr sz="1000">
              <a:latin typeface="Lexend ExtraBold"/>
              <a:ea typeface="Lexend ExtraBold"/>
              <a:cs typeface="Lexend ExtraBold"/>
              <a:sym typeface="Lexend ExtraBold"/>
            </a:endParaRPr>
          </a:p>
        </p:txBody>
      </p:sp>
      <p:graphicFrame>
        <p:nvGraphicFramePr>
          <p:cNvPr id="646" name="Google Shape;646;p76"/>
          <p:cNvGraphicFramePr/>
          <p:nvPr/>
        </p:nvGraphicFramePr>
        <p:xfrm>
          <a:off x="468150" y="5041825"/>
          <a:ext cx="3000000" cy="3000000"/>
        </p:xfrm>
        <a:graphic>
          <a:graphicData uri="http://schemas.openxmlformats.org/drawingml/2006/table">
            <a:tbl>
              <a:tblPr>
                <a:noFill/>
                <a:tableStyleId>{5B377B73-C629-488B-9BA2-6BF50B33FB90}</a:tableStyleId>
              </a:tblPr>
              <a:tblGrid>
                <a:gridCol w="2332425"/>
                <a:gridCol w="1753450"/>
                <a:gridCol w="2862725"/>
              </a:tblGrid>
              <a:tr h="342900">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ROLE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NAME</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599"/>
                    </a:solidFill>
                  </a:tcPr>
                </a:tc>
                <a:tc>
                  <a:txBody>
                    <a:bodyPr/>
                    <a:lstStyle/>
                    <a:p>
                      <a:pPr indent="0" lvl="0" marL="0" rtl="0" algn="l">
                        <a:lnSpc>
                          <a:spcPct val="100000"/>
                        </a:lnSpc>
                        <a:spcBef>
                          <a:spcPts val="0"/>
                        </a:spcBef>
                        <a:spcAft>
                          <a:spcPts val="0"/>
                        </a:spcAft>
                        <a:buNone/>
                      </a:pPr>
                      <a:r>
                        <a:rPr lang="en" sz="1100">
                          <a:solidFill>
                            <a:srgbClr val="434343"/>
                          </a:solidFill>
                          <a:latin typeface="Lexend SemiBold"/>
                          <a:ea typeface="Lexend SemiBold"/>
                          <a:cs typeface="Lexend SemiBold"/>
                          <a:sym typeface="Lexend SemiBold"/>
                        </a:rPr>
                        <a:t>RESPONSIBILITY</a:t>
                      </a:r>
                      <a:endParaRPr sz="1100">
                        <a:solidFill>
                          <a:srgbClr val="434343"/>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599"/>
                    </a:solidFill>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Project Manager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Sarah</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Leads and manages the project.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Financial Analyst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Max</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Develops budget and financial plans.</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Marketing Specialist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Emma</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Drives awareness and marketing.</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Store Operations Manager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Mark</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Leads store layout and operations.</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Regional Vice President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Amir</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rgbClr val="434343"/>
                          </a:solidFill>
                          <a:latin typeface="Lexend Light"/>
                          <a:ea typeface="Lexend Light"/>
                          <a:cs typeface="Lexend Light"/>
                          <a:sym typeface="Lexend Light"/>
                        </a:rPr>
                        <a:t>Project sponsor</a:t>
                      </a:r>
                      <a:r>
                        <a:rPr lang="en" sz="1000">
                          <a:solidFill>
                            <a:srgbClr val="434343"/>
                          </a:solidFill>
                          <a:latin typeface="Lexend Light"/>
                          <a:ea typeface="Lexend Light"/>
                          <a:cs typeface="Lexend Light"/>
                          <a:sym typeface="Lexend Light"/>
                        </a:rPr>
                        <a:t>.</a:t>
                      </a:r>
                      <a:endParaRPr sz="1000">
                        <a:solidFill>
                          <a:srgbClr val="434343"/>
                        </a:solidFill>
                        <a:latin typeface="Lexend Light"/>
                        <a:ea typeface="Lexend Light"/>
                        <a:cs typeface="Lexend Light"/>
                        <a:sym typeface="Lexend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647" name="Google Shape;647;p76"/>
          <p:cNvGraphicFramePr/>
          <p:nvPr/>
        </p:nvGraphicFramePr>
        <p:xfrm>
          <a:off x="468150" y="7861225"/>
          <a:ext cx="3000000" cy="3000000"/>
        </p:xfrm>
        <a:graphic>
          <a:graphicData uri="http://schemas.openxmlformats.org/drawingml/2006/table">
            <a:tbl>
              <a:tblPr>
                <a:noFill/>
                <a:tableStyleId>{5B377B73-C629-488B-9BA2-6BF50B33FB90}</a:tableStyleId>
              </a:tblPr>
              <a:tblGrid>
                <a:gridCol w="2332425"/>
                <a:gridCol w="1984125"/>
                <a:gridCol w="2632050"/>
              </a:tblGrid>
              <a:tr h="342900">
                <a:tc>
                  <a:txBody>
                    <a:bodyPr/>
                    <a:lstStyle/>
                    <a:p>
                      <a:pPr indent="0" lvl="0" marL="0" rtl="0" algn="l">
                        <a:lnSpc>
                          <a:spcPct val="100000"/>
                        </a:lnSpc>
                        <a:spcBef>
                          <a:spcPts val="0"/>
                        </a:spcBef>
                        <a:spcAft>
                          <a:spcPts val="0"/>
                        </a:spcAft>
                        <a:buNone/>
                      </a:pPr>
                      <a:r>
                        <a:rPr lang="en" sz="1100">
                          <a:solidFill>
                            <a:schemeClr val="lt1"/>
                          </a:solidFill>
                          <a:latin typeface="Lexend SemiBold"/>
                          <a:ea typeface="Lexend SemiBold"/>
                          <a:cs typeface="Lexend SemiBold"/>
                          <a:sym typeface="Lexend SemiBold"/>
                        </a:rPr>
                        <a:t>PROJECT MEMBER ROLE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lnSpc>
                          <a:spcPct val="100000"/>
                        </a:lnSpc>
                        <a:spcBef>
                          <a:spcPts val="0"/>
                        </a:spcBef>
                        <a:spcAft>
                          <a:spcPts val="0"/>
                        </a:spcAft>
                        <a:buNone/>
                      </a:pPr>
                      <a:r>
                        <a:rPr lang="en" sz="1100">
                          <a:solidFill>
                            <a:schemeClr val="lt1"/>
                          </a:solidFill>
                          <a:latin typeface="Lexend SemiBold"/>
                          <a:ea typeface="Lexend SemiBold"/>
                          <a:cs typeface="Lexend SemiBold"/>
                          <a:sym typeface="Lexend SemiBold"/>
                        </a:rPr>
                        <a:t>PROJECT MEMBER </a:t>
                      </a:r>
                      <a:r>
                        <a:rPr lang="en" sz="1100">
                          <a:solidFill>
                            <a:schemeClr val="lt1"/>
                          </a:solidFill>
                          <a:latin typeface="Lexend SemiBold"/>
                          <a:ea typeface="Lexend SemiBold"/>
                          <a:cs typeface="Lexend SemiBold"/>
                          <a:sym typeface="Lexend SemiBold"/>
                        </a:rPr>
                        <a:t>NAME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lnSpc>
                          <a:spcPct val="100000"/>
                        </a:lnSpc>
                        <a:spcBef>
                          <a:spcPts val="0"/>
                        </a:spcBef>
                        <a:spcAft>
                          <a:spcPts val="0"/>
                        </a:spcAft>
                        <a:buNone/>
                      </a:pPr>
                      <a:r>
                        <a:rPr lang="en" sz="1100">
                          <a:solidFill>
                            <a:schemeClr val="lt1"/>
                          </a:solidFill>
                          <a:latin typeface="Lexend SemiBold"/>
                          <a:ea typeface="Lexend SemiBold"/>
                          <a:cs typeface="Lexend SemiBold"/>
                          <a:sym typeface="Lexend SemiBold"/>
                        </a:rPr>
                        <a:t>SIGNATURE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304800">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Sponsor/Client</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Amir</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Project Manager</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Sarah</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Subject Matter Expert</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Lexend"/>
                          <a:ea typeface="Lexend"/>
                          <a:cs typeface="Lexend"/>
                          <a:sym typeface="Lexend"/>
                        </a:rPr>
                        <a:t>Mark</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51" name="Shape 651"/>
        <p:cNvGrpSpPr/>
        <p:nvPr/>
      </p:nvGrpSpPr>
      <p:grpSpPr>
        <a:xfrm>
          <a:off x="0" y="0"/>
          <a:ext cx="0" cy="0"/>
          <a:chOff x="0" y="0"/>
          <a:chExt cx="0" cy="0"/>
        </a:xfrm>
      </p:grpSpPr>
      <p:sp>
        <p:nvSpPr>
          <p:cNvPr id="652" name="Google Shape;652;p77"/>
          <p:cNvSpPr txBox="1"/>
          <p:nvPr>
            <p:ph type="title"/>
          </p:nvPr>
        </p:nvSpPr>
        <p:spPr>
          <a:xfrm>
            <a:off x="16447" y="1664907"/>
            <a:ext cx="7739400" cy="42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Lexend ExtraLight"/>
                <a:ea typeface="Lexend ExtraLight"/>
                <a:cs typeface="Lexend ExtraLight"/>
                <a:sym typeface="Lexend ExtraLight"/>
              </a:rPr>
              <a:t>PLAY</a:t>
            </a:r>
            <a:r>
              <a:rPr lang="en">
                <a:solidFill>
                  <a:schemeClr val="dk1"/>
                </a:solidFill>
                <a:latin typeface="Lexend ExtraLight"/>
                <a:ea typeface="Lexend ExtraLight"/>
                <a:cs typeface="Lexend ExtraLight"/>
                <a:sym typeface="Lexend ExtraLight"/>
              </a:rPr>
              <a:t> HARD</a:t>
            </a:r>
            <a:endParaRPr>
              <a:solidFill>
                <a:schemeClr val="dk1"/>
              </a:solidFill>
              <a:latin typeface="Lexend ExtraLight"/>
              <a:ea typeface="Lexend ExtraLight"/>
              <a:cs typeface="Lexend ExtraLight"/>
              <a:sym typeface="Lexend ExtraLight"/>
            </a:endParaRPr>
          </a:p>
          <a:p>
            <a:pPr indent="0" lvl="0" marL="0" rtl="0" algn="ctr">
              <a:spcBef>
                <a:spcPts val="0"/>
              </a:spcBef>
              <a:spcAft>
                <a:spcPts val="0"/>
              </a:spcAft>
              <a:buNone/>
            </a:pPr>
            <a:r>
              <a:rPr lang="en" sz="4800">
                <a:solidFill>
                  <a:schemeClr val="dk1"/>
                </a:solidFill>
                <a:latin typeface="Lexend ExtraLight"/>
                <a:ea typeface="Lexend ExtraLight"/>
                <a:cs typeface="Lexend ExtraLight"/>
                <a:sym typeface="Lexend ExtraLight"/>
              </a:rPr>
              <a:t>PICKLEBALL PROJECT</a:t>
            </a:r>
            <a:endParaRPr sz="4800">
              <a:solidFill>
                <a:schemeClr val="dk1"/>
              </a:solidFill>
              <a:latin typeface="Lexend ExtraLight"/>
              <a:ea typeface="Lexend ExtraLight"/>
              <a:cs typeface="Lexend ExtraLight"/>
              <a:sym typeface="Lexend ExtraLight"/>
            </a:endParaRPr>
          </a:p>
          <a:p>
            <a:pPr indent="0" lvl="0" marL="0" rtl="0" algn="ctr">
              <a:spcBef>
                <a:spcPts val="0"/>
              </a:spcBef>
              <a:spcAft>
                <a:spcPts val="0"/>
              </a:spcAft>
              <a:buNone/>
            </a:pPr>
            <a:r>
              <a:t/>
            </a:r>
            <a:endParaRPr sz="4800">
              <a:solidFill>
                <a:schemeClr val="lt2"/>
              </a:solidFill>
              <a:latin typeface="Lexend ExtraLight"/>
              <a:ea typeface="Lexend ExtraLight"/>
              <a:cs typeface="Lexend ExtraLight"/>
              <a:sym typeface="Lexend ExtraLight"/>
            </a:endParaRPr>
          </a:p>
          <a:p>
            <a:pPr indent="0" lvl="0" marL="0" rtl="0" algn="ctr">
              <a:spcBef>
                <a:spcPts val="0"/>
              </a:spcBef>
              <a:spcAft>
                <a:spcPts val="0"/>
              </a:spcAft>
              <a:buNone/>
            </a:pPr>
            <a:r>
              <a:rPr lang="en" sz="4800">
                <a:solidFill>
                  <a:schemeClr val="lt2"/>
                </a:solidFill>
                <a:latin typeface="Lexend SemiBold"/>
                <a:ea typeface="Lexend SemiBold"/>
                <a:cs typeface="Lexend SemiBold"/>
                <a:sym typeface="Lexend SemiBold"/>
              </a:rPr>
              <a:t>SCOPE STATEMENT</a:t>
            </a:r>
            <a:endParaRPr sz="4800">
              <a:solidFill>
                <a:schemeClr val="lt2"/>
              </a:solidFill>
              <a:latin typeface="Lexend SemiBold"/>
              <a:ea typeface="Lexend SemiBold"/>
              <a:cs typeface="Lexend SemiBold"/>
              <a:sym typeface="Lexend SemiBold"/>
            </a:endParaRPr>
          </a:p>
        </p:txBody>
      </p:sp>
      <p:sp>
        <p:nvSpPr>
          <p:cNvPr id="653" name="Google Shape;653;p77"/>
          <p:cNvSpPr txBox="1"/>
          <p:nvPr>
            <p:ph idx="1" type="subTitle"/>
          </p:nvPr>
        </p:nvSpPr>
        <p:spPr>
          <a:xfrm>
            <a:off x="0" y="5306476"/>
            <a:ext cx="7772400" cy="237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Lexend SemiBold"/>
                <a:ea typeface="Lexend SemiBold"/>
                <a:cs typeface="Lexend SemiBold"/>
                <a:sym typeface="Lexend SemiBold"/>
              </a:rPr>
              <a:t>PROJECT SPONSOR/CLIENT</a:t>
            </a:r>
            <a:endParaRPr>
              <a:solidFill>
                <a:schemeClr val="dk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accent5"/>
                </a:solidFill>
                <a:latin typeface="Lexend SemiBold"/>
                <a:ea typeface="Lexend SemiBold"/>
                <a:cs typeface="Lexend SemiBold"/>
                <a:sym typeface="Lexend SemiBold"/>
              </a:rPr>
              <a:t>Amir, Regional Vice President</a:t>
            </a:r>
            <a:endParaRPr>
              <a:solidFill>
                <a:schemeClr val="accent5"/>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dk1"/>
                </a:solidFill>
                <a:latin typeface="Lexend SemiBold"/>
                <a:ea typeface="Lexend SemiBold"/>
                <a:cs typeface="Lexend SemiBold"/>
                <a:sym typeface="Lexend SemiBold"/>
              </a:rPr>
              <a:t>PROJECT MANAGER</a:t>
            </a:r>
            <a:endParaRPr>
              <a:solidFill>
                <a:schemeClr val="dk1"/>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accent5"/>
                </a:solidFill>
                <a:latin typeface="Lexend SemiBold"/>
                <a:ea typeface="Lexend SemiBold"/>
                <a:cs typeface="Lexend SemiBold"/>
                <a:sym typeface="Lexend SemiBold"/>
              </a:rPr>
              <a:t>Sarah, Head of Development</a:t>
            </a:r>
            <a:endParaRPr>
              <a:solidFill>
                <a:schemeClr val="accent5"/>
              </a:solidFill>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t/>
            </a:r>
            <a:endParaRPr>
              <a:latin typeface="Lexend SemiBold"/>
              <a:ea typeface="Lexend SemiBold"/>
              <a:cs typeface="Lexend SemiBold"/>
              <a:sym typeface="Lexend SemiBold"/>
            </a:endParaRPr>
          </a:p>
          <a:p>
            <a:pPr indent="0" lvl="0" marL="0" rtl="0" algn="ctr">
              <a:spcBef>
                <a:spcPts val="0"/>
              </a:spcBef>
              <a:spcAft>
                <a:spcPts val="0"/>
              </a:spcAft>
              <a:buClr>
                <a:schemeClr val="dk1"/>
              </a:buClr>
              <a:buSzPts val="1100"/>
              <a:buFont typeface="Arial"/>
              <a:buNone/>
            </a:pPr>
            <a:r>
              <a:rPr lang="en">
                <a:solidFill>
                  <a:schemeClr val="lt2"/>
                </a:solidFill>
                <a:latin typeface="Lexend SemiBold"/>
                <a:ea typeface="Lexend SemiBold"/>
                <a:cs typeface="Lexend SemiBold"/>
                <a:sym typeface="Lexend SemiBold"/>
              </a:rPr>
              <a:t>12/26/2024</a:t>
            </a:r>
            <a:endParaRPr>
              <a:solidFill>
                <a:schemeClr val="lt2"/>
              </a:solidFill>
              <a:latin typeface="Lexend SemiBold"/>
              <a:ea typeface="Lexend SemiBold"/>
              <a:cs typeface="Lexend SemiBold"/>
              <a:sym typeface="Lexend SemiBold"/>
            </a:endParaRPr>
          </a:p>
        </p:txBody>
      </p:sp>
      <p:sp>
        <p:nvSpPr>
          <p:cNvPr id="654" name="Google Shape;654;p77"/>
          <p:cNvSpPr txBox="1"/>
          <p:nvPr>
            <p:ph idx="1" type="subTitle"/>
          </p:nvPr>
        </p:nvSpPr>
        <p:spPr>
          <a:xfrm>
            <a:off x="6366128" y="169396"/>
            <a:ext cx="1277100" cy="3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accent5"/>
                </a:solidFill>
                <a:latin typeface="Lexend ExtraBold"/>
                <a:ea typeface="Lexend ExtraBold"/>
                <a:cs typeface="Lexend ExtraBold"/>
                <a:sym typeface="Lexend ExtraBold"/>
              </a:rPr>
              <a:t>SECTION 4</a:t>
            </a:r>
            <a:endParaRPr sz="1000">
              <a:solidFill>
                <a:schemeClr val="accent5"/>
              </a:solidFill>
              <a:latin typeface="Lexend ExtraBold"/>
              <a:ea typeface="Lexend ExtraBold"/>
              <a:cs typeface="Lexend ExtraBold"/>
              <a:sym typeface="Lexend ExtraBold"/>
            </a:endParaRPr>
          </a:p>
        </p:txBody>
      </p:sp>
      <p:sp>
        <p:nvSpPr>
          <p:cNvPr id="655" name="Google Shape;655;p77"/>
          <p:cNvSpPr txBox="1"/>
          <p:nvPr>
            <p:ph idx="1" type="subTitle"/>
          </p:nvPr>
        </p:nvSpPr>
        <p:spPr>
          <a:xfrm>
            <a:off x="451250" y="9588625"/>
            <a:ext cx="6973800" cy="3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Lexend SemiBold"/>
                <a:ea typeface="Lexend SemiBold"/>
                <a:cs typeface="Lexend SemiBold"/>
                <a:sym typeface="Lexend SemiBold"/>
              </a:rPr>
              <a:t>PICKLEBALL PROJECT - SCOPE DOCUMENT 12/26/2024</a:t>
            </a:r>
            <a:endParaRPr sz="1000">
              <a:solidFill>
                <a:schemeClr val="lt2"/>
              </a:solidFill>
              <a:latin typeface="Lexend SemiBold"/>
              <a:ea typeface="Lexend SemiBold"/>
              <a:cs typeface="Lexend SemiBold"/>
              <a:sym typeface="Lexend SemiBold"/>
            </a:endParaRPr>
          </a:p>
        </p:txBody>
      </p:sp>
      <p:cxnSp>
        <p:nvCxnSpPr>
          <p:cNvPr id="656" name="Google Shape;656;p77"/>
          <p:cNvCxnSpPr/>
          <p:nvPr/>
        </p:nvCxnSpPr>
        <p:spPr>
          <a:xfrm flipH="1" rot="10800000">
            <a:off x="442956" y="9499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57" name="Google Shape;657;p77"/>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8EB"/>
        </a:solidFill>
      </p:bgPr>
    </p:bg>
    <p:spTree>
      <p:nvGrpSpPr>
        <p:cNvPr id="661" name="Shape 661"/>
        <p:cNvGrpSpPr/>
        <p:nvPr/>
      </p:nvGrpSpPr>
      <p:grpSpPr>
        <a:xfrm>
          <a:off x="0" y="0"/>
          <a:ext cx="0" cy="0"/>
          <a:chOff x="0" y="0"/>
          <a:chExt cx="0" cy="0"/>
        </a:xfrm>
      </p:grpSpPr>
      <p:sp>
        <p:nvSpPr>
          <p:cNvPr id="662" name="Google Shape;662;p78"/>
          <p:cNvSpPr txBox="1"/>
          <p:nvPr>
            <p:ph idx="1" type="subTitle"/>
          </p:nvPr>
        </p:nvSpPr>
        <p:spPr>
          <a:xfrm>
            <a:off x="442950" y="2870125"/>
            <a:ext cx="6948600" cy="513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434343"/>
                </a:solidFill>
                <a:latin typeface="Lexend"/>
                <a:ea typeface="Lexend"/>
                <a:cs typeface="Lexend"/>
                <a:sym typeface="Lexend"/>
              </a:rPr>
              <a:t>PROJECT NAME &amp; DESCRIPTION</a:t>
            </a:r>
            <a:endParaRPr b="1">
              <a:solidFill>
                <a:srgbClr val="434343"/>
              </a:solidFill>
              <a:latin typeface="Lexend"/>
              <a:ea typeface="Lexend"/>
              <a:cs typeface="Lexend"/>
              <a:sym typeface="Lexend"/>
            </a:endParaRPr>
          </a:p>
          <a:p>
            <a:pPr indent="0" lvl="0" marL="0" rtl="0" algn="l">
              <a:lnSpc>
                <a:spcPct val="115000"/>
              </a:lnSpc>
              <a:spcBef>
                <a:spcPts val="600"/>
              </a:spcBef>
              <a:spcAft>
                <a:spcPts val="0"/>
              </a:spcAft>
              <a:buNone/>
            </a:pPr>
            <a:r>
              <a:rPr lang="en" sz="1100">
                <a:solidFill>
                  <a:srgbClr val="434343"/>
                </a:solidFill>
                <a:latin typeface="Lexend Light"/>
                <a:ea typeface="Lexend Light"/>
                <a:cs typeface="Lexend Light"/>
                <a:sym typeface="Lexend Light"/>
              </a:rPr>
              <a:t>The </a:t>
            </a:r>
            <a:r>
              <a:rPr b="1" lang="en" sz="1100">
                <a:solidFill>
                  <a:srgbClr val="434343"/>
                </a:solidFill>
                <a:latin typeface="Lexend"/>
                <a:ea typeface="Lexend"/>
                <a:cs typeface="Lexend"/>
                <a:sym typeface="Lexend"/>
              </a:rPr>
              <a:t>Play Hard Pickleball Project</a:t>
            </a:r>
            <a:r>
              <a:rPr lang="en" sz="1100">
                <a:solidFill>
                  <a:srgbClr val="434343"/>
                </a:solidFill>
                <a:latin typeface="Lexend Light"/>
                <a:ea typeface="Lexend Light"/>
                <a:cs typeface="Lexend Light"/>
                <a:sym typeface="Lexend Light"/>
              </a:rPr>
              <a:t> will create dedicated pickleball sections in all Play Hard stores, offering a wide range of premium products and fostering a vibrant community of players. The project will include store layout modifications, sourcing top-quality pickleball equipment, training staff, and launching targeted marketing campaigns to promote the new sections.</a:t>
            </a:r>
            <a:endParaRPr sz="1100">
              <a:solidFill>
                <a:srgbClr val="434343"/>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b="1">
              <a:solidFill>
                <a:srgbClr val="434343"/>
              </a:solidFill>
              <a:latin typeface="Lexend"/>
              <a:ea typeface="Lexend"/>
              <a:cs typeface="Lexend"/>
              <a:sym typeface="Lexend"/>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INTRODUCTION / BACKGROUND TO PROJECT</a:t>
            </a:r>
            <a:endParaRPr b="1">
              <a:solidFill>
                <a:srgbClr val="434343"/>
              </a:solidFill>
              <a:latin typeface="Lexend"/>
              <a:ea typeface="Lexend"/>
              <a:cs typeface="Lexend"/>
              <a:sym typeface="Lexend"/>
            </a:endParaRPr>
          </a:p>
          <a:p>
            <a:pPr indent="0" lvl="0" marL="0" rtl="0" algn="l">
              <a:lnSpc>
                <a:spcPct val="115000"/>
              </a:lnSpc>
              <a:spcBef>
                <a:spcPts val="600"/>
              </a:spcBef>
              <a:spcAft>
                <a:spcPts val="0"/>
              </a:spcAft>
              <a:buNone/>
            </a:pPr>
            <a:r>
              <a:rPr lang="en" sz="1100">
                <a:solidFill>
                  <a:srgbClr val="434343"/>
                </a:solidFill>
                <a:latin typeface="Lexend Light"/>
                <a:ea typeface="Lexend Light"/>
                <a:cs typeface="Lexend Light"/>
                <a:sym typeface="Lexend Light"/>
              </a:rPr>
              <a:t>Pickleball’s popularity has surged, creating an opportunity for Play Hard to become a go-to destination for pickleball enthusiasts. By offering a comprehensive range of premium equipment and expert customer service, the project aligns with Play Hard’s goal to diversify its offerings and enhance its reputation. This initiative builds on market research identifying the unmet needs of the growing pickleball community.</a:t>
            </a:r>
            <a:endParaRPr sz="1100">
              <a:solidFill>
                <a:srgbClr val="434343"/>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PROJECT OBJECTIVES</a:t>
            </a:r>
            <a:endParaRPr b="1">
              <a:solidFill>
                <a:srgbClr val="434343"/>
              </a:solidFill>
              <a:latin typeface="Lexend"/>
              <a:ea typeface="Lexend"/>
              <a:cs typeface="Lexend"/>
              <a:sym typeface="Lexend"/>
            </a:endParaRPr>
          </a:p>
          <a:p>
            <a:pPr indent="-298450" lvl="0" marL="457200" rtl="0" algn="l">
              <a:lnSpc>
                <a:spcPct val="115000"/>
              </a:lnSpc>
              <a:spcBef>
                <a:spcPts val="60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Establish dedicated pickleball sections in all Play Hard stores within six months.</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Achieve a 15% increase in overall sales revenue within the first year.</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Provide expert guidance to customers by training 90% of staff on products and knowledge.</a:t>
            </a:r>
            <a:endParaRPr sz="1100">
              <a:solidFill>
                <a:srgbClr val="434343"/>
              </a:solidFill>
              <a:latin typeface="Lexend Light"/>
              <a:ea typeface="Lexend Light"/>
              <a:cs typeface="Lexend Light"/>
              <a:sym typeface="Lexend Light"/>
            </a:endParaRPr>
          </a:p>
          <a:p>
            <a:pPr indent="-298450" lvl="0" marL="457200" rtl="0" algn="l">
              <a:lnSpc>
                <a:spcPct val="115000"/>
              </a:lnSpc>
              <a:spcBef>
                <a:spcPts val="0"/>
              </a:spcBef>
              <a:spcAft>
                <a:spcPts val="0"/>
              </a:spcAft>
              <a:buClr>
                <a:srgbClr val="434343"/>
              </a:buClr>
              <a:buSzPts val="1100"/>
              <a:buFont typeface="Lexend Light"/>
              <a:buChar char="●"/>
            </a:pPr>
            <a:r>
              <a:rPr lang="en" sz="1100">
                <a:solidFill>
                  <a:srgbClr val="434343"/>
                </a:solidFill>
                <a:latin typeface="Lexend Light"/>
                <a:ea typeface="Lexend Light"/>
                <a:cs typeface="Lexend Light"/>
                <a:sym typeface="Lexend Light"/>
              </a:rPr>
              <a:t>Drive awareness and engagement through strategic marketing campaigns, measured by a 20% increase in customer inquiries.</a:t>
            </a:r>
            <a:endParaRPr sz="1100">
              <a:solidFill>
                <a:srgbClr val="434343"/>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100">
              <a:solidFill>
                <a:srgbClr val="434343"/>
              </a:solidFill>
              <a:latin typeface="Lexend Light"/>
              <a:ea typeface="Lexend Light"/>
              <a:cs typeface="Lexend Light"/>
              <a:sym typeface="Lexend Light"/>
            </a:endParaRPr>
          </a:p>
          <a:p>
            <a:pPr indent="0" lvl="0" marL="0" rtl="0" algn="l">
              <a:lnSpc>
                <a:spcPct val="115000"/>
              </a:lnSpc>
              <a:spcBef>
                <a:spcPts val="600"/>
              </a:spcBef>
              <a:spcAft>
                <a:spcPts val="0"/>
              </a:spcAft>
              <a:buNone/>
            </a:pPr>
            <a:r>
              <a:rPr b="1" lang="en">
                <a:solidFill>
                  <a:srgbClr val="434343"/>
                </a:solidFill>
                <a:latin typeface="Lexend"/>
                <a:ea typeface="Lexend"/>
                <a:cs typeface="Lexend"/>
                <a:sym typeface="Lexend"/>
              </a:rPr>
              <a:t>DELIVERABLES</a:t>
            </a:r>
            <a:endParaRPr sz="1100">
              <a:solidFill>
                <a:srgbClr val="434343"/>
              </a:solidFill>
              <a:latin typeface="Lexend Light"/>
              <a:ea typeface="Lexend Light"/>
              <a:cs typeface="Lexend Light"/>
              <a:sym typeface="Lexend Light"/>
            </a:endParaRPr>
          </a:p>
          <a:p>
            <a:pPr indent="-292100" lvl="0" marL="457200" rtl="0" algn="l">
              <a:lnSpc>
                <a:spcPct val="115000"/>
              </a:lnSpc>
              <a:spcBef>
                <a:spcPts val="60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Establish dedicated pickleball sections in all Play Hard stores within six months.</a:t>
            </a:r>
            <a:endParaRPr sz="1000">
              <a:solidFill>
                <a:srgbClr val="434343"/>
              </a:solidFill>
              <a:latin typeface="Lexend Light"/>
              <a:ea typeface="Lexend Light"/>
              <a:cs typeface="Lexend Light"/>
              <a:sym typeface="Lexend Light"/>
            </a:endParaRPr>
          </a:p>
          <a:p>
            <a:pPr indent="-292100" lvl="0" marL="457200" rtl="0" algn="l">
              <a:lnSpc>
                <a:spcPct val="115000"/>
              </a:lnSpc>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Achieve a 15% increase in overall sales revenue within the first year.</a:t>
            </a:r>
            <a:endParaRPr sz="1000">
              <a:solidFill>
                <a:srgbClr val="434343"/>
              </a:solidFill>
              <a:latin typeface="Lexend Light"/>
              <a:ea typeface="Lexend Light"/>
              <a:cs typeface="Lexend Light"/>
              <a:sym typeface="Lexend Light"/>
            </a:endParaRPr>
          </a:p>
          <a:p>
            <a:pPr indent="-292100" lvl="0" marL="457200" rtl="0" algn="l">
              <a:lnSpc>
                <a:spcPct val="115000"/>
              </a:lnSpc>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Provide expert guidance to customers by training 90% of staff on pickleball products and knowledge.</a:t>
            </a:r>
            <a:endParaRPr sz="1000">
              <a:solidFill>
                <a:srgbClr val="434343"/>
              </a:solidFill>
              <a:latin typeface="Lexend Light"/>
              <a:ea typeface="Lexend Light"/>
              <a:cs typeface="Lexend Light"/>
              <a:sym typeface="Lexend Light"/>
            </a:endParaRPr>
          </a:p>
          <a:p>
            <a:pPr indent="-292100" lvl="0" marL="457200" rtl="0" algn="l">
              <a:lnSpc>
                <a:spcPct val="115000"/>
              </a:lnSpc>
              <a:spcBef>
                <a:spcPts val="0"/>
              </a:spcBef>
              <a:spcAft>
                <a:spcPts val="0"/>
              </a:spcAft>
              <a:buClr>
                <a:srgbClr val="434343"/>
              </a:buClr>
              <a:buSzPts val="1000"/>
              <a:buFont typeface="Lexend Light"/>
              <a:buChar char="●"/>
            </a:pPr>
            <a:r>
              <a:rPr lang="en" sz="1000">
                <a:solidFill>
                  <a:srgbClr val="434343"/>
                </a:solidFill>
                <a:latin typeface="Lexend Light"/>
                <a:ea typeface="Lexend Light"/>
                <a:cs typeface="Lexend Light"/>
                <a:sym typeface="Lexend Light"/>
              </a:rPr>
              <a:t>Drive awareness and engagement through strategic marketing campaigns, measured by a 20% increase in customer inquiries.</a:t>
            </a:r>
            <a:endParaRPr>
              <a:solidFill>
                <a:srgbClr val="434343"/>
              </a:solidFill>
              <a:latin typeface="Lexend Light"/>
              <a:ea typeface="Lexend Light"/>
              <a:cs typeface="Lexend Light"/>
              <a:sym typeface="Lexend Light"/>
            </a:endParaRPr>
          </a:p>
        </p:txBody>
      </p:sp>
      <p:sp>
        <p:nvSpPr>
          <p:cNvPr id="663" name="Google Shape;663;p78"/>
          <p:cNvSpPr txBox="1"/>
          <p:nvPr>
            <p:ph idx="5" type="subTitle"/>
          </p:nvPr>
        </p:nvSpPr>
        <p:spPr>
          <a:xfrm>
            <a:off x="442956" y="933100"/>
            <a:ext cx="65685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exend Thin"/>
                <a:ea typeface="Lexend Thin"/>
                <a:cs typeface="Lexend Thin"/>
                <a:sym typeface="Lexend Thin"/>
              </a:rPr>
              <a:t>Project Name</a:t>
            </a:r>
            <a:endParaRPr sz="3000">
              <a:latin typeface="Lexend Thin"/>
              <a:ea typeface="Lexend Thin"/>
              <a:cs typeface="Lexend Thin"/>
              <a:sym typeface="Lexend Thin"/>
            </a:endParaRPr>
          </a:p>
        </p:txBody>
      </p:sp>
      <p:cxnSp>
        <p:nvCxnSpPr>
          <p:cNvPr id="664" name="Google Shape;664;p78"/>
          <p:cNvCxnSpPr/>
          <p:nvPr/>
        </p:nvCxnSpPr>
        <p:spPr>
          <a:xfrm flipH="1" rot="10800000">
            <a:off x="442956" y="24891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65" name="Google Shape;665;p78"/>
          <p:cNvSpPr txBox="1"/>
          <p:nvPr>
            <p:ph idx="13" type="subTitle"/>
          </p:nvPr>
        </p:nvSpPr>
        <p:spPr>
          <a:xfrm>
            <a:off x="442956" y="1511975"/>
            <a:ext cx="6593400" cy="10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2"/>
                </a:solidFill>
                <a:latin typeface="Lexend ExtraBold"/>
                <a:ea typeface="Lexend ExtraBold"/>
                <a:cs typeface="Lexend ExtraBold"/>
                <a:sym typeface="Lexend ExtraBold"/>
              </a:rPr>
              <a:t>The Play Hard Pickleball Project</a:t>
            </a:r>
            <a:endParaRPr sz="1600">
              <a:solidFill>
                <a:schemeClr val="lt2"/>
              </a:solidFill>
              <a:latin typeface="Lexend ExtraBold"/>
              <a:ea typeface="Lexend ExtraBold"/>
              <a:cs typeface="Lexend ExtraBold"/>
              <a:sym typeface="Lexend ExtraBold"/>
            </a:endParaRPr>
          </a:p>
        </p:txBody>
      </p:sp>
      <p:sp>
        <p:nvSpPr>
          <p:cNvPr id="666" name="Google Shape;666;p78"/>
          <p:cNvSpPr txBox="1"/>
          <p:nvPr>
            <p:ph idx="1" type="subTitle"/>
          </p:nvPr>
        </p:nvSpPr>
        <p:spPr>
          <a:xfrm>
            <a:off x="6366128" y="169396"/>
            <a:ext cx="1277100" cy="3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accent5"/>
                </a:solidFill>
                <a:latin typeface="Lexend ExtraBold"/>
                <a:ea typeface="Lexend ExtraBold"/>
                <a:cs typeface="Lexend ExtraBold"/>
                <a:sym typeface="Lexend ExtraBold"/>
              </a:rPr>
              <a:t>SECTION 4</a:t>
            </a:r>
            <a:endParaRPr sz="1000">
              <a:solidFill>
                <a:schemeClr val="accent5"/>
              </a:solidFill>
              <a:latin typeface="Lexend ExtraBold"/>
              <a:ea typeface="Lexend ExtraBold"/>
              <a:cs typeface="Lexend ExtraBold"/>
              <a:sym typeface="Lexend ExtraBold"/>
            </a:endParaRPr>
          </a:p>
        </p:txBody>
      </p:sp>
      <p:sp>
        <p:nvSpPr>
          <p:cNvPr id="667" name="Google Shape;667;p78"/>
          <p:cNvSpPr txBox="1"/>
          <p:nvPr>
            <p:ph idx="1" type="subTitle"/>
          </p:nvPr>
        </p:nvSpPr>
        <p:spPr>
          <a:xfrm>
            <a:off x="451250" y="9588625"/>
            <a:ext cx="6973800" cy="3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Lexend SemiBold"/>
                <a:ea typeface="Lexend SemiBold"/>
                <a:cs typeface="Lexend SemiBold"/>
                <a:sym typeface="Lexend SemiBold"/>
              </a:rPr>
              <a:t>PICKLEBALL PROJECT - SCOPE DOCUMENT 12/26/2024</a:t>
            </a:r>
            <a:endParaRPr sz="1000">
              <a:solidFill>
                <a:schemeClr val="lt2"/>
              </a:solidFill>
              <a:latin typeface="Lexend SemiBold"/>
              <a:ea typeface="Lexend SemiBold"/>
              <a:cs typeface="Lexend SemiBold"/>
              <a:sym typeface="Lexend SemiBold"/>
            </a:endParaRPr>
          </a:p>
        </p:txBody>
      </p:sp>
      <p:cxnSp>
        <p:nvCxnSpPr>
          <p:cNvPr id="668" name="Google Shape;668;p78"/>
          <p:cNvCxnSpPr/>
          <p:nvPr/>
        </p:nvCxnSpPr>
        <p:spPr>
          <a:xfrm flipH="1" rot="10800000">
            <a:off x="442956" y="9499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669" name="Google Shape;669;p78"/>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keting Plan">
  <a:themeElements>
    <a:clrScheme name="Simple Light">
      <a:dk1>
        <a:srgbClr val="1D1D1D"/>
      </a:dk1>
      <a:lt1>
        <a:srgbClr val="FFFFFF"/>
      </a:lt1>
      <a:dk2>
        <a:srgbClr val="ECC015"/>
      </a:dk2>
      <a:lt2>
        <a:srgbClr val="B54125"/>
      </a:lt2>
      <a:accent1>
        <a:srgbClr val="6F6F6F"/>
      </a:accent1>
      <a:accent2>
        <a:srgbClr val="F3F3F3"/>
      </a:accent2>
      <a:accent3>
        <a:srgbClr val="1F2124"/>
      </a:accent3>
      <a:accent4>
        <a:srgbClr val="6AA84F"/>
      </a:accent4>
      <a:accent5>
        <a:srgbClr val="E69138"/>
      </a:accent5>
      <a:accent6>
        <a:srgbClr val="0B5394"/>
      </a:accent6>
      <a:hlink>
        <a:srgbClr val="B54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