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4"/>
  </p:notesMasterIdLst>
  <p:sldIdLst>
    <p:sldId id="256" r:id="rId5"/>
    <p:sldId id="513" r:id="rId6"/>
    <p:sldId id="537" r:id="rId7"/>
    <p:sldId id="1174" r:id="rId8"/>
    <p:sldId id="514" r:id="rId9"/>
    <p:sldId id="1175" r:id="rId10"/>
    <p:sldId id="1172" r:id="rId11"/>
    <p:sldId id="520" r:id="rId12"/>
    <p:sldId id="1173" r:id="rId13"/>
    <p:sldId id="1177" r:id="rId14"/>
    <p:sldId id="1178" r:id="rId15"/>
    <p:sldId id="1179" r:id="rId16"/>
    <p:sldId id="1180" r:id="rId17"/>
    <p:sldId id="580" r:id="rId18"/>
    <p:sldId id="527" r:id="rId19"/>
    <p:sldId id="1181" r:id="rId20"/>
    <p:sldId id="1182" r:id="rId21"/>
    <p:sldId id="1183" r:id="rId22"/>
    <p:sldId id="1184" r:id="rId23"/>
    <p:sldId id="1185" r:id="rId24"/>
    <p:sldId id="1186" r:id="rId25"/>
    <p:sldId id="1187" r:id="rId26"/>
    <p:sldId id="1188" r:id="rId27"/>
    <p:sldId id="1189" r:id="rId28"/>
    <p:sldId id="530" r:id="rId29"/>
    <p:sldId id="569" r:id="rId30"/>
    <p:sldId id="581" r:id="rId31"/>
    <p:sldId id="534" r:id="rId32"/>
    <p:sldId id="1171" r:id="rId3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o Matthiesen" initials="RM" lastIdx="1" clrIdx="0">
    <p:extLst>
      <p:ext uri="{19B8F6BF-5375-455C-9EA6-DF929625EA0E}">
        <p15:presenceInfo xmlns:p15="http://schemas.microsoft.com/office/powerpoint/2012/main" userId="cbb58b63426d1b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80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5AF59-9EFB-43AC-92FF-A8FBF293182B}" v="27" dt="2024-06-15T13:21:13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a santos" userId="b0fc39b4e1f46072" providerId="LiveId" clId="{2325AF59-9EFB-43AC-92FF-A8FBF293182B}"/>
    <pc:docChg chg="undo custSel addSld modSld sldOrd">
      <pc:chgData name="rafaela santos" userId="b0fc39b4e1f46072" providerId="LiveId" clId="{2325AF59-9EFB-43AC-92FF-A8FBF293182B}" dt="2024-06-15T13:22:40.368" v="209" actId="1076"/>
      <pc:docMkLst>
        <pc:docMk/>
      </pc:docMkLst>
      <pc:sldChg chg="addSp delSp modSp mod">
        <pc:chgData name="rafaela santos" userId="b0fc39b4e1f46072" providerId="LiveId" clId="{2325AF59-9EFB-43AC-92FF-A8FBF293182B}" dt="2024-06-15T13:08:31.567" v="18" actId="2710"/>
        <pc:sldMkLst>
          <pc:docMk/>
          <pc:sldMk cId="2823192895" sldId="514"/>
        </pc:sldMkLst>
        <pc:spChg chg="mod">
          <ac:chgData name="rafaela santos" userId="b0fc39b4e1f46072" providerId="LiveId" clId="{2325AF59-9EFB-43AC-92FF-A8FBF293182B}" dt="2024-06-15T13:08:31.567" v="18" actId="2710"/>
          <ac:spMkLst>
            <pc:docMk/>
            <pc:sldMk cId="2823192895" sldId="514"/>
            <ac:spMk id="3" creationId="{F0EA2C7A-97D6-68B0-0443-E4F3F0E975BF}"/>
          </ac:spMkLst>
        </pc:spChg>
        <pc:picChg chg="add del">
          <ac:chgData name="rafaela santos" userId="b0fc39b4e1f46072" providerId="LiveId" clId="{2325AF59-9EFB-43AC-92FF-A8FBF293182B}" dt="2024-06-15T13:07:45.841" v="1" actId="22"/>
          <ac:picMkLst>
            <pc:docMk/>
            <pc:sldMk cId="2823192895" sldId="514"/>
            <ac:picMk id="6" creationId="{AC3A5E91-F7A7-79A9-D0E5-12B2CAA51368}"/>
          </ac:picMkLst>
        </pc:picChg>
      </pc:sldChg>
      <pc:sldChg chg="addSp delSp modSp mod">
        <pc:chgData name="rafaela santos" userId="b0fc39b4e1f46072" providerId="LiveId" clId="{2325AF59-9EFB-43AC-92FF-A8FBF293182B}" dt="2024-06-15T13:12:37.962" v="55" actId="1076"/>
        <pc:sldMkLst>
          <pc:docMk/>
          <pc:sldMk cId="3680601872" sldId="527"/>
        </pc:sldMkLst>
        <pc:spChg chg="mod">
          <ac:chgData name="rafaela santos" userId="b0fc39b4e1f46072" providerId="LiveId" clId="{2325AF59-9EFB-43AC-92FF-A8FBF293182B}" dt="2024-06-15T13:11:09.080" v="33" actId="20577"/>
          <ac:spMkLst>
            <pc:docMk/>
            <pc:sldMk cId="3680601872" sldId="527"/>
            <ac:spMk id="2" creationId="{00000000-0000-0000-0000-000000000000}"/>
          </ac:spMkLst>
        </pc:spChg>
        <pc:picChg chg="add del mod">
          <ac:chgData name="rafaela santos" userId="b0fc39b4e1f46072" providerId="LiveId" clId="{2325AF59-9EFB-43AC-92FF-A8FBF293182B}" dt="2024-06-15T13:12:15.583" v="47" actId="21"/>
          <ac:picMkLst>
            <pc:docMk/>
            <pc:sldMk cId="3680601872" sldId="527"/>
            <ac:picMk id="5" creationId="{786DD5B3-788F-1028-5B96-43F7BA4E1FA0}"/>
          </ac:picMkLst>
        </pc:picChg>
        <pc:picChg chg="add mod">
          <ac:chgData name="rafaela santos" userId="b0fc39b4e1f46072" providerId="LiveId" clId="{2325AF59-9EFB-43AC-92FF-A8FBF293182B}" dt="2024-06-15T13:12:37.962" v="55" actId="1076"/>
          <ac:picMkLst>
            <pc:docMk/>
            <pc:sldMk cId="3680601872" sldId="527"/>
            <ac:picMk id="7" creationId="{0907CFF4-AC88-E819-4945-81C715A8C7B4}"/>
          </ac:picMkLst>
        </pc:picChg>
      </pc:sldChg>
      <pc:sldChg chg="modSp">
        <pc:chgData name="rafaela santos" userId="b0fc39b4e1f46072" providerId="LiveId" clId="{2325AF59-9EFB-43AC-92FF-A8FBF293182B}" dt="2024-06-15T13:16:13.816" v="111" actId="1076"/>
        <pc:sldMkLst>
          <pc:docMk/>
          <pc:sldMk cId="1246133269" sldId="534"/>
        </pc:sldMkLst>
        <pc:spChg chg="mod">
          <ac:chgData name="rafaela santos" userId="b0fc39b4e1f46072" providerId="LiveId" clId="{2325AF59-9EFB-43AC-92FF-A8FBF293182B}" dt="2024-06-15T13:16:13.816" v="111" actId="1076"/>
          <ac:spMkLst>
            <pc:docMk/>
            <pc:sldMk cId="1246133269" sldId="534"/>
            <ac:spMk id="2" creationId="{00000000-0000-0000-0000-000000000000}"/>
          </ac:spMkLst>
        </pc:spChg>
      </pc:sldChg>
      <pc:sldChg chg="addSp delSp modSp mod">
        <pc:chgData name="rafaela santos" userId="b0fc39b4e1f46072" providerId="LiveId" clId="{2325AF59-9EFB-43AC-92FF-A8FBF293182B}" dt="2024-06-15T13:22:40.368" v="209" actId="1076"/>
        <pc:sldMkLst>
          <pc:docMk/>
          <pc:sldMk cId="135464099" sldId="569"/>
        </pc:sldMkLst>
        <pc:spChg chg="add mod">
          <ac:chgData name="rafaela santos" userId="b0fc39b4e1f46072" providerId="LiveId" clId="{2325AF59-9EFB-43AC-92FF-A8FBF293182B}" dt="2024-06-15T13:22:40.368" v="209" actId="1076"/>
          <ac:spMkLst>
            <pc:docMk/>
            <pc:sldMk cId="135464099" sldId="569"/>
            <ac:spMk id="3" creationId="{12958F0B-CA6D-B6B5-B396-B8051CD16C37}"/>
          </ac:spMkLst>
        </pc:spChg>
        <pc:spChg chg="del mod">
          <ac:chgData name="rafaela santos" userId="b0fc39b4e1f46072" providerId="LiveId" clId="{2325AF59-9EFB-43AC-92FF-A8FBF293182B}" dt="2024-06-15T13:21:11.742" v="176" actId="478"/>
          <ac:spMkLst>
            <pc:docMk/>
            <pc:sldMk cId="135464099" sldId="569"/>
            <ac:spMk id="5" creationId="{B65DF3FA-4BFF-8217-161B-15E58DACD9B7}"/>
          </ac:spMkLst>
        </pc:spChg>
      </pc:sldChg>
      <pc:sldChg chg="modSp mod">
        <pc:chgData name="rafaela santos" userId="b0fc39b4e1f46072" providerId="LiveId" clId="{2325AF59-9EFB-43AC-92FF-A8FBF293182B}" dt="2024-06-15T13:09:14.512" v="21" actId="1076"/>
        <pc:sldMkLst>
          <pc:docMk/>
          <pc:sldMk cId="573823265" sldId="1172"/>
        </pc:sldMkLst>
        <pc:picChg chg="mod modCrop">
          <ac:chgData name="rafaela santos" userId="b0fc39b4e1f46072" providerId="LiveId" clId="{2325AF59-9EFB-43AC-92FF-A8FBF293182B}" dt="2024-06-15T13:09:14.512" v="21" actId="1076"/>
          <ac:picMkLst>
            <pc:docMk/>
            <pc:sldMk cId="573823265" sldId="1172"/>
            <ac:picMk id="4" creationId="{8ED63F5A-934B-4CC9-BED2-20C676AA9D13}"/>
          </ac:picMkLst>
        </pc:picChg>
      </pc:sldChg>
      <pc:sldChg chg="addSp delSp modSp new mod ord">
        <pc:chgData name="rafaela santos" userId="b0fc39b4e1f46072" providerId="LiveId" clId="{2325AF59-9EFB-43AC-92FF-A8FBF293182B}" dt="2024-06-15T13:17:54.352" v="125" actId="1076"/>
        <pc:sldMkLst>
          <pc:docMk/>
          <pc:sldMk cId="3471227093" sldId="1181"/>
        </pc:sldMkLst>
        <pc:spChg chg="del">
          <ac:chgData name="rafaela santos" userId="b0fc39b4e1f46072" providerId="LiveId" clId="{2325AF59-9EFB-43AC-92FF-A8FBF293182B}" dt="2024-06-15T13:10:02.335" v="23" actId="478"/>
          <ac:spMkLst>
            <pc:docMk/>
            <pc:sldMk cId="3471227093" sldId="1181"/>
            <ac:spMk id="2" creationId="{08239BDF-19AA-90A6-E174-853BFDF5F3F5}"/>
          </ac:spMkLst>
        </pc:spChg>
        <pc:spChg chg="add mod">
          <ac:chgData name="rafaela santos" userId="b0fc39b4e1f46072" providerId="LiveId" clId="{2325AF59-9EFB-43AC-92FF-A8FBF293182B}" dt="2024-06-15T13:17:54.352" v="125" actId="1076"/>
          <ac:spMkLst>
            <pc:docMk/>
            <pc:sldMk cId="3471227093" sldId="1181"/>
            <ac:spMk id="6" creationId="{4D3507C7-3210-72EE-2EC2-958B24FC6B7C}"/>
          </ac:spMkLst>
        </pc:spChg>
        <pc:picChg chg="add del mod">
          <ac:chgData name="rafaela santos" userId="b0fc39b4e1f46072" providerId="LiveId" clId="{2325AF59-9EFB-43AC-92FF-A8FBF293182B}" dt="2024-06-15T13:12:10.446" v="46" actId="478"/>
          <ac:picMkLst>
            <pc:docMk/>
            <pc:sldMk cId="3471227093" sldId="1181"/>
            <ac:picMk id="4" creationId="{3D0FAF8D-EA31-A79D-1B2D-83F16635AA83}"/>
          </ac:picMkLst>
        </pc:picChg>
        <pc:picChg chg="add mod">
          <ac:chgData name="rafaela santos" userId="b0fc39b4e1f46072" providerId="LiveId" clId="{2325AF59-9EFB-43AC-92FF-A8FBF293182B}" dt="2024-06-15T13:12:19.425" v="49" actId="1076"/>
          <ac:picMkLst>
            <pc:docMk/>
            <pc:sldMk cId="3471227093" sldId="1181"/>
            <ac:picMk id="5" creationId="{786DD5B3-788F-1028-5B96-43F7BA4E1FA0}"/>
          </ac:picMkLst>
        </pc:picChg>
      </pc:sldChg>
      <pc:sldChg chg="addSp delSp modSp new mod">
        <pc:chgData name="rafaela santos" userId="b0fc39b4e1f46072" providerId="LiveId" clId="{2325AF59-9EFB-43AC-92FF-A8FBF293182B}" dt="2024-06-15T13:18:25.001" v="143" actId="1076"/>
        <pc:sldMkLst>
          <pc:docMk/>
          <pc:sldMk cId="3154568609" sldId="1182"/>
        </pc:sldMkLst>
        <pc:spChg chg="del">
          <ac:chgData name="rafaela santos" userId="b0fc39b4e1f46072" providerId="LiveId" clId="{2325AF59-9EFB-43AC-92FF-A8FBF293182B}" dt="2024-06-15T13:11:46.848" v="37" actId="478"/>
          <ac:spMkLst>
            <pc:docMk/>
            <pc:sldMk cId="3154568609" sldId="1182"/>
            <ac:spMk id="2" creationId="{E3B36AFA-900D-6CB7-C1DF-96BF2FCFD6D9}"/>
          </ac:spMkLst>
        </pc:spChg>
        <pc:spChg chg="add mod">
          <ac:chgData name="rafaela santos" userId="b0fc39b4e1f46072" providerId="LiveId" clId="{2325AF59-9EFB-43AC-92FF-A8FBF293182B}" dt="2024-06-15T13:18:25.001" v="143" actId="1076"/>
          <ac:spMkLst>
            <pc:docMk/>
            <pc:sldMk cId="3154568609" sldId="1182"/>
            <ac:spMk id="5" creationId="{ED1BB61C-D7DC-1988-9A0D-C7EC99D3E121}"/>
          </ac:spMkLst>
        </pc:spChg>
        <pc:picChg chg="add mod">
          <ac:chgData name="rafaela santos" userId="b0fc39b4e1f46072" providerId="LiveId" clId="{2325AF59-9EFB-43AC-92FF-A8FBF293182B}" dt="2024-06-15T13:11:52.544" v="41" actId="1076"/>
          <ac:picMkLst>
            <pc:docMk/>
            <pc:sldMk cId="3154568609" sldId="1182"/>
            <ac:picMk id="4" creationId="{D78DB7DE-1E32-8DF6-A3F3-C340E1721734}"/>
          </ac:picMkLst>
        </pc:picChg>
      </pc:sldChg>
      <pc:sldChg chg="addSp delSp modSp new mod">
        <pc:chgData name="rafaela santos" userId="b0fc39b4e1f46072" providerId="LiveId" clId="{2325AF59-9EFB-43AC-92FF-A8FBF293182B}" dt="2024-06-15T13:20:11.568" v="173" actId="1076"/>
        <pc:sldMkLst>
          <pc:docMk/>
          <pc:sldMk cId="2207819554" sldId="1183"/>
        </pc:sldMkLst>
        <pc:spChg chg="del">
          <ac:chgData name="rafaela santos" userId="b0fc39b4e1f46072" providerId="LiveId" clId="{2325AF59-9EFB-43AC-92FF-A8FBF293182B}" dt="2024-06-15T13:13:00.378" v="58" actId="478"/>
          <ac:spMkLst>
            <pc:docMk/>
            <pc:sldMk cId="2207819554" sldId="1183"/>
            <ac:spMk id="2" creationId="{DFCD1360-1D6B-0DD4-0966-86BF869592BF}"/>
          </ac:spMkLst>
        </pc:spChg>
        <pc:spChg chg="add mod">
          <ac:chgData name="rafaela santos" userId="b0fc39b4e1f46072" providerId="LiveId" clId="{2325AF59-9EFB-43AC-92FF-A8FBF293182B}" dt="2024-06-15T13:20:11.568" v="173" actId="1076"/>
          <ac:spMkLst>
            <pc:docMk/>
            <pc:sldMk cId="2207819554" sldId="1183"/>
            <ac:spMk id="5" creationId="{AA1B4C75-1C72-07CD-BE97-E3D912586041}"/>
          </ac:spMkLst>
        </pc:spChg>
        <pc:picChg chg="add del mod">
          <ac:chgData name="rafaela santos" userId="b0fc39b4e1f46072" providerId="LiveId" clId="{2325AF59-9EFB-43AC-92FF-A8FBF293182B}" dt="2024-06-15T13:19:39.111" v="146" actId="478"/>
          <ac:picMkLst>
            <pc:docMk/>
            <pc:sldMk cId="2207819554" sldId="1183"/>
            <ac:picMk id="4" creationId="{F89EA630-7D30-260E-F55D-14E59CA83801}"/>
          </ac:picMkLst>
        </pc:picChg>
        <pc:picChg chg="add mod">
          <ac:chgData name="rafaela santos" userId="b0fc39b4e1f46072" providerId="LiveId" clId="{2325AF59-9EFB-43AC-92FF-A8FBF293182B}" dt="2024-06-15T13:19:48.913" v="151" actId="1076"/>
          <ac:picMkLst>
            <pc:docMk/>
            <pc:sldMk cId="2207819554" sldId="1183"/>
            <ac:picMk id="7" creationId="{0649B250-F991-5E94-2E0A-DFDDBA49FA00}"/>
          </ac:picMkLst>
        </pc:picChg>
      </pc:sldChg>
      <pc:sldChg chg="addSp delSp modSp new mod">
        <pc:chgData name="rafaela santos" userId="b0fc39b4e1f46072" providerId="LiveId" clId="{2325AF59-9EFB-43AC-92FF-A8FBF293182B}" dt="2024-06-15T13:13:31.096" v="70" actId="1076"/>
        <pc:sldMkLst>
          <pc:docMk/>
          <pc:sldMk cId="2225488440" sldId="1184"/>
        </pc:sldMkLst>
        <pc:spChg chg="del">
          <ac:chgData name="rafaela santos" userId="b0fc39b4e1f46072" providerId="LiveId" clId="{2325AF59-9EFB-43AC-92FF-A8FBF293182B}" dt="2024-06-15T13:13:15.087" v="65" actId="478"/>
          <ac:spMkLst>
            <pc:docMk/>
            <pc:sldMk cId="2225488440" sldId="1184"/>
            <ac:spMk id="2" creationId="{351734D5-B7DD-A28F-EC46-BF0581B64FF3}"/>
          </ac:spMkLst>
        </pc:spChg>
        <pc:picChg chg="add mod">
          <ac:chgData name="rafaela santos" userId="b0fc39b4e1f46072" providerId="LiveId" clId="{2325AF59-9EFB-43AC-92FF-A8FBF293182B}" dt="2024-06-15T13:13:31.096" v="70" actId="1076"/>
          <ac:picMkLst>
            <pc:docMk/>
            <pc:sldMk cId="2225488440" sldId="1184"/>
            <ac:picMk id="4" creationId="{79BF30EC-58C2-6E55-9B48-8C1E6F00A90F}"/>
          </ac:picMkLst>
        </pc:picChg>
      </pc:sldChg>
      <pc:sldChg chg="addSp delSp modSp new mod">
        <pc:chgData name="rafaela santos" userId="b0fc39b4e1f46072" providerId="LiveId" clId="{2325AF59-9EFB-43AC-92FF-A8FBF293182B}" dt="2024-06-15T13:13:51.919" v="78" actId="1076"/>
        <pc:sldMkLst>
          <pc:docMk/>
          <pc:sldMk cId="1401097183" sldId="1185"/>
        </pc:sldMkLst>
        <pc:spChg chg="del">
          <ac:chgData name="rafaela santos" userId="b0fc39b4e1f46072" providerId="LiveId" clId="{2325AF59-9EFB-43AC-92FF-A8FBF293182B}" dt="2024-06-15T13:13:45.595" v="72" actId="478"/>
          <ac:spMkLst>
            <pc:docMk/>
            <pc:sldMk cId="1401097183" sldId="1185"/>
            <ac:spMk id="2" creationId="{B00E70D0-5453-CE2F-EFDF-826B6C34CFAC}"/>
          </ac:spMkLst>
        </pc:spChg>
        <pc:picChg chg="add mod">
          <ac:chgData name="rafaela santos" userId="b0fc39b4e1f46072" providerId="LiveId" clId="{2325AF59-9EFB-43AC-92FF-A8FBF293182B}" dt="2024-06-15T13:13:51.919" v="78" actId="1076"/>
          <ac:picMkLst>
            <pc:docMk/>
            <pc:sldMk cId="1401097183" sldId="1185"/>
            <ac:picMk id="4" creationId="{7ADA0224-7E6A-BFC1-E10F-0E65A4F1290A}"/>
          </ac:picMkLst>
        </pc:picChg>
      </pc:sldChg>
      <pc:sldChg chg="addSp delSp modSp new mod">
        <pc:chgData name="rafaela santos" userId="b0fc39b4e1f46072" providerId="LiveId" clId="{2325AF59-9EFB-43AC-92FF-A8FBF293182B}" dt="2024-06-15T13:14:15.001" v="85" actId="1076"/>
        <pc:sldMkLst>
          <pc:docMk/>
          <pc:sldMk cId="1462928049" sldId="1186"/>
        </pc:sldMkLst>
        <pc:spChg chg="del">
          <ac:chgData name="rafaela santos" userId="b0fc39b4e1f46072" providerId="LiveId" clId="{2325AF59-9EFB-43AC-92FF-A8FBF293182B}" dt="2024-06-15T13:14:09.244" v="80" actId="478"/>
          <ac:spMkLst>
            <pc:docMk/>
            <pc:sldMk cId="1462928049" sldId="1186"/>
            <ac:spMk id="2" creationId="{0B261F00-7BF8-7513-BCFB-79BC4539A691}"/>
          </ac:spMkLst>
        </pc:spChg>
        <pc:picChg chg="add mod">
          <ac:chgData name="rafaela santos" userId="b0fc39b4e1f46072" providerId="LiveId" clId="{2325AF59-9EFB-43AC-92FF-A8FBF293182B}" dt="2024-06-15T13:14:15.001" v="85" actId="1076"/>
          <ac:picMkLst>
            <pc:docMk/>
            <pc:sldMk cId="1462928049" sldId="1186"/>
            <ac:picMk id="4" creationId="{4DFE367B-2FB1-9B7F-97D3-88EE41163E06}"/>
          </ac:picMkLst>
        </pc:picChg>
      </pc:sldChg>
      <pc:sldChg chg="addSp delSp modSp new mod">
        <pc:chgData name="rafaela santos" userId="b0fc39b4e1f46072" providerId="LiveId" clId="{2325AF59-9EFB-43AC-92FF-A8FBF293182B}" dt="2024-06-15T13:14:43.881" v="93" actId="1076"/>
        <pc:sldMkLst>
          <pc:docMk/>
          <pc:sldMk cId="2176035016" sldId="1187"/>
        </pc:sldMkLst>
        <pc:spChg chg="del">
          <ac:chgData name="rafaela santos" userId="b0fc39b4e1f46072" providerId="LiveId" clId="{2325AF59-9EFB-43AC-92FF-A8FBF293182B}" dt="2024-06-15T13:14:34.425" v="87" actId="478"/>
          <ac:spMkLst>
            <pc:docMk/>
            <pc:sldMk cId="2176035016" sldId="1187"/>
            <ac:spMk id="2" creationId="{463E68AB-C69E-D44D-4788-99C8B599763D}"/>
          </ac:spMkLst>
        </pc:spChg>
        <pc:picChg chg="add mod">
          <ac:chgData name="rafaela santos" userId="b0fc39b4e1f46072" providerId="LiveId" clId="{2325AF59-9EFB-43AC-92FF-A8FBF293182B}" dt="2024-06-15T13:14:43.881" v="93" actId="1076"/>
          <ac:picMkLst>
            <pc:docMk/>
            <pc:sldMk cId="2176035016" sldId="1187"/>
            <ac:picMk id="4" creationId="{537A3B50-843A-F80D-50B8-160428BBE058}"/>
          </ac:picMkLst>
        </pc:picChg>
      </pc:sldChg>
      <pc:sldChg chg="addSp delSp modSp new mod">
        <pc:chgData name="rafaela santos" userId="b0fc39b4e1f46072" providerId="LiveId" clId="{2325AF59-9EFB-43AC-92FF-A8FBF293182B}" dt="2024-06-15T13:15:11.777" v="101" actId="1076"/>
        <pc:sldMkLst>
          <pc:docMk/>
          <pc:sldMk cId="3143288803" sldId="1188"/>
        </pc:sldMkLst>
        <pc:spChg chg="del">
          <ac:chgData name="rafaela santos" userId="b0fc39b4e1f46072" providerId="LiveId" clId="{2325AF59-9EFB-43AC-92FF-A8FBF293182B}" dt="2024-06-15T13:15:00.118" v="95" actId="478"/>
          <ac:spMkLst>
            <pc:docMk/>
            <pc:sldMk cId="3143288803" sldId="1188"/>
            <ac:spMk id="2" creationId="{708D3373-CC34-5D05-0EA2-68A7926F79F6}"/>
          </ac:spMkLst>
        </pc:spChg>
        <pc:picChg chg="add mod">
          <ac:chgData name="rafaela santos" userId="b0fc39b4e1f46072" providerId="LiveId" clId="{2325AF59-9EFB-43AC-92FF-A8FBF293182B}" dt="2024-06-15T13:15:11.777" v="101" actId="1076"/>
          <ac:picMkLst>
            <pc:docMk/>
            <pc:sldMk cId="3143288803" sldId="1188"/>
            <ac:picMk id="4" creationId="{E85D739A-EAF9-01F2-D7A8-3943E3224281}"/>
          </ac:picMkLst>
        </pc:picChg>
      </pc:sldChg>
      <pc:sldChg chg="addSp delSp modSp new mod">
        <pc:chgData name="rafaela santos" userId="b0fc39b4e1f46072" providerId="LiveId" clId="{2325AF59-9EFB-43AC-92FF-A8FBF293182B}" dt="2024-06-15T13:15:32.369" v="109" actId="1076"/>
        <pc:sldMkLst>
          <pc:docMk/>
          <pc:sldMk cId="1084201193" sldId="1189"/>
        </pc:sldMkLst>
        <pc:spChg chg="del">
          <ac:chgData name="rafaela santos" userId="b0fc39b4e1f46072" providerId="LiveId" clId="{2325AF59-9EFB-43AC-92FF-A8FBF293182B}" dt="2024-06-15T13:15:26.176" v="103" actId="478"/>
          <ac:spMkLst>
            <pc:docMk/>
            <pc:sldMk cId="1084201193" sldId="1189"/>
            <ac:spMk id="2" creationId="{7A025FAD-6DF7-C390-64A7-5489BC254E87}"/>
          </ac:spMkLst>
        </pc:spChg>
        <pc:picChg chg="add mod">
          <ac:chgData name="rafaela santos" userId="b0fc39b4e1f46072" providerId="LiveId" clId="{2325AF59-9EFB-43AC-92FF-A8FBF293182B}" dt="2024-06-15T13:15:32.369" v="109" actId="1076"/>
          <ac:picMkLst>
            <pc:docMk/>
            <pc:sldMk cId="1084201193" sldId="1189"/>
            <ac:picMk id="4" creationId="{4CE38B40-353F-3C80-421B-C7572F3E49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479611-6374-4D7A-AF78-FACEB10530B8}" type="datetimeFigureOut">
              <a:rPr lang="pt-BR"/>
              <a:pPr>
                <a:defRPr/>
              </a:pPr>
              <a:t>15/06/2024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DD7625E-43F4-42EF-82F5-FF8060BAEAE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1047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processo de projeto do Scrum referem-se às atividades a serem desenvolvidas no ciclo de vida do projeto, ou seja, no fluxo do projeto. A figura 9 apresenta os processos do Scrum.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INICIAR: </a:t>
            </a:r>
            <a:r>
              <a:rPr lang="pt-BR" sz="1200">
                <a:solidFill>
                  <a:schemeClr val="accent5">
                    <a:lumMod val="50000"/>
                  </a:schemeClr>
                </a:solidFill>
                <a:effectLst/>
              </a:rPr>
              <a:t>Criar a visão do projeto; Identificar o Scrum Master e os stakeholders; Formar o Time Scrum; Desenvolver os Épicos; Criar o Backlog Priorizado do Produto; Conduzir o Planejamento da Release.</a:t>
            </a:r>
            <a:endParaRPr lang="pt-BR" sz="120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PLANEJAR E ESTIMAR: </a:t>
            </a:r>
            <a:r>
              <a:rPr lang="pt-BR" sz="1200">
                <a:solidFill>
                  <a:schemeClr val="accent5">
                    <a:lumMod val="50000"/>
                  </a:schemeClr>
                </a:solidFill>
                <a:effectLst/>
              </a:rPr>
              <a:t>Criar Estórias de Usuário; Aprovar, estimar e comprometer as estórias de usuário; Criar as tarefas; Estimar as tarefas; Criar o Backlog do Sprint.</a:t>
            </a:r>
            <a:endParaRPr lang="pt-BR" sz="120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IMPLEMENTAR: </a:t>
            </a:r>
            <a:r>
              <a:rPr lang="pt-BR" sz="1800" b="0" i="0" u="none" strike="noStrike" kern="120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Criar os entregáveis; Conduzir a reunião diária; Refinamento do Backlog Priorizado do Produto.</a:t>
            </a:r>
            <a:endParaRPr lang="pt-BR" sz="1800" b="0" i="0" u="none" strike="noStrike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REVISÃO E RETROSPECTIVA: </a:t>
            </a:r>
            <a:r>
              <a:rPr lang="pt-BR" sz="1200">
                <a:solidFill>
                  <a:schemeClr val="accent5">
                    <a:lumMod val="50000"/>
                  </a:schemeClr>
                </a:solidFill>
                <a:effectLst/>
              </a:rPr>
              <a:t>Convocar o Scrum de Scrum; Demonstrar e Validar o Sprint; Retrospectiva do Sprint.</a:t>
            </a:r>
            <a:endParaRPr lang="pt-BR" sz="120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6509-F9D0-4D4D-9B99-7C4569DF24E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07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90" y="1330325"/>
            <a:ext cx="11622809" cy="637013"/>
          </a:xfrm>
        </p:spPr>
        <p:txBody>
          <a:bodyPr anchor="b"/>
          <a:lstStyle>
            <a:lvl1pPr algn="l"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0" y="2218162"/>
            <a:ext cx="1162281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cxnSp>
        <p:nvCxnSpPr>
          <p:cNvPr id="6" name="Conector reto 5"/>
          <p:cNvCxnSpPr>
            <a:cxnSpLocks/>
          </p:cNvCxnSpPr>
          <p:nvPr userDrawn="1"/>
        </p:nvCxnSpPr>
        <p:spPr>
          <a:xfrm>
            <a:off x="4763" y="1047750"/>
            <a:ext cx="10691812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7"/>
          <p:cNvSpPr txBox="1">
            <a:spLocks noChangeArrowheads="1"/>
          </p:cNvSpPr>
          <p:nvPr userDrawn="1"/>
        </p:nvSpPr>
        <p:spPr bwMode="auto">
          <a:xfrm>
            <a:off x="109538" y="104775"/>
            <a:ext cx="1180465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Faculdade de Tecnologia do Estado de São Paulo</a:t>
            </a: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Gestão Ágil de Projeto de Software – Prof. Renato Cividini Matthiesen</a:t>
            </a:r>
          </a:p>
        </p:txBody>
      </p:sp>
    </p:spTree>
    <p:extLst>
      <p:ext uri="{BB962C8B-B14F-4D97-AF65-F5344CB8AC3E}">
        <p14:creationId xmlns:p14="http://schemas.microsoft.com/office/powerpoint/2010/main" val="152661514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7"/>
          <p:cNvSpPr txBox="1">
            <a:spLocks noChangeArrowheads="1"/>
          </p:cNvSpPr>
          <p:nvPr userDrawn="1"/>
        </p:nvSpPr>
        <p:spPr bwMode="auto">
          <a:xfrm>
            <a:off x="109538" y="104775"/>
            <a:ext cx="1180465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Faculdade de Tecnologia do Estado de São Paulo</a:t>
            </a: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Gestão Ágil de Projeto de Software – Prof. Renato Cividini Matthiesen</a:t>
            </a:r>
          </a:p>
        </p:txBody>
      </p:sp>
      <p:cxnSp>
        <p:nvCxnSpPr>
          <p:cNvPr id="5" name="Conector reto 4"/>
          <p:cNvCxnSpPr>
            <a:cxnSpLocks/>
          </p:cNvCxnSpPr>
          <p:nvPr userDrawn="1"/>
        </p:nvCxnSpPr>
        <p:spPr>
          <a:xfrm>
            <a:off x="4763" y="1047750"/>
            <a:ext cx="10691812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400391"/>
            <a:ext cx="11636664" cy="405721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934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7031542B-5286-0C42-86E8-A5194F78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10" y="1675941"/>
            <a:ext cx="1153933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28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8688BE-0D3D-EE49-AD5E-0B387B86A5C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5164" y="2517913"/>
            <a:ext cx="11522766" cy="39485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>
              <a:defRPr lang="pt-BR" sz="2400" dirty="0" smtClean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/>
              <a:t>Escreva aqui o texto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0E6ED4D5-3D09-9D47-AAA1-A94455D4E566}"/>
              </a:ext>
            </a:extLst>
          </p:cNvPr>
          <p:cNvSpPr/>
          <p:nvPr userDrawn="1"/>
        </p:nvSpPr>
        <p:spPr>
          <a:xfrm>
            <a:off x="10301932" y="1659609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7"/>
          <p:cNvSpPr txBox="1">
            <a:spLocks noChangeArrowheads="1"/>
          </p:cNvSpPr>
          <p:nvPr userDrawn="1"/>
        </p:nvSpPr>
        <p:spPr bwMode="auto">
          <a:xfrm>
            <a:off x="95250" y="136525"/>
            <a:ext cx="1180465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Faculdade de Tecnologia do Estado de São Paulo</a:t>
            </a: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Gestão Ágil de Projeto de Software – Prof. Renato Cividini Matthiesen</a:t>
            </a:r>
          </a:p>
        </p:txBody>
      </p:sp>
      <p:cxnSp>
        <p:nvCxnSpPr>
          <p:cNvPr id="13" name="Conector reto 12"/>
          <p:cNvCxnSpPr>
            <a:cxnSpLocks/>
          </p:cNvCxnSpPr>
          <p:nvPr userDrawn="1"/>
        </p:nvCxnSpPr>
        <p:spPr>
          <a:xfrm>
            <a:off x="-9525" y="1079500"/>
            <a:ext cx="1043622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90513" y="1390650"/>
            <a:ext cx="115697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2119313"/>
            <a:ext cx="115697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203864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03864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03864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03864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03864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0" indent="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203864"/>
          </a:solidFill>
          <a:latin typeface="+mn-lt"/>
          <a:ea typeface="+mn-ea"/>
          <a:cs typeface="+mn-cs"/>
        </a:defRPr>
      </a:lvl1pPr>
      <a:lvl2pPr marL="457200" indent="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2F5597"/>
          </a:solidFill>
          <a:latin typeface="+mn-lt"/>
          <a:ea typeface="+mn-ea"/>
          <a:cs typeface="+mn-cs"/>
        </a:defRPr>
      </a:lvl2pPr>
      <a:lvl3pPr marL="914400" indent="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0070C0"/>
          </a:solidFill>
          <a:latin typeface="+mn-lt"/>
          <a:ea typeface="+mn-ea"/>
          <a:cs typeface="+mn-cs"/>
        </a:defRPr>
      </a:lvl3pPr>
      <a:lvl4pPr marL="1371600" indent="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0070C0"/>
          </a:solidFill>
          <a:latin typeface="+mn-lt"/>
          <a:ea typeface="+mn-ea"/>
          <a:cs typeface="+mn-cs"/>
        </a:defRPr>
      </a:lvl4pPr>
      <a:lvl5pPr marL="1828800" indent="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t290.renatocividini@etec.sp.gov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instagram.com/renatocmatthiesen/" TargetMode="External"/><Relationship Id="rId7" Type="http://schemas.openxmlformats.org/officeDocument/2006/relationships/hyperlink" Target="https://www.linkedin.com/in/renatocmatthiesen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hyperlink" Target="https://www.facebook.com/renatoc.matthiesen" TargetMode="External"/><Relationship Id="rId9" Type="http://schemas.openxmlformats.org/officeDocument/2006/relationships/hyperlink" Target="mailto:renato.matthiesen@fatec.sp.gov.b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Rodapé 1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203864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rgbClr val="2F5597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200" b="0" dirty="0">
                <a:solidFill>
                  <a:schemeClr val="bg1"/>
                </a:solidFill>
              </a:rPr>
              <a:t>Na FAAL você pratica, você aprende!</a:t>
            </a:r>
          </a:p>
        </p:txBody>
      </p:sp>
      <p:sp>
        <p:nvSpPr>
          <p:cNvPr id="5123" name="Título 1"/>
          <p:cNvSpPr>
            <a:spLocks noGrp="1" noChangeArrowheads="1"/>
          </p:cNvSpPr>
          <p:nvPr>
            <p:ph type="ctrTitle"/>
          </p:nvPr>
        </p:nvSpPr>
        <p:spPr>
          <a:xfrm>
            <a:off x="277813" y="1330325"/>
            <a:ext cx="11622087" cy="636588"/>
          </a:xfrm>
        </p:spPr>
        <p:txBody>
          <a:bodyPr/>
          <a:lstStyle/>
          <a:p>
            <a:r>
              <a:rPr lang="pt-BR" altLang="pt-BR" dirty="0">
                <a:solidFill>
                  <a:srgbClr val="203864"/>
                </a:solidFill>
              </a:rPr>
              <a:t>Curso de Tecnologia em Desenvolvimento de Software Multiplataforma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813" y="2217738"/>
            <a:ext cx="11622087" cy="4017962"/>
          </a:xfr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Disciplina de Gestão Ágil de Projeto de Software</a:t>
            </a:r>
          </a:p>
          <a:p>
            <a:pPr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Professor Renato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Cividini</a:t>
            </a: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 Matthiesen</a:t>
            </a:r>
          </a:p>
          <a:p>
            <a:pPr>
              <a:defRPr/>
            </a:pPr>
            <a:r>
              <a:rPr lang="pt-BR" b="0">
                <a:hlinkClick r:id="rId2"/>
              </a:rPr>
              <a:t>renato.matthiesen@fatec.sp.gov.br</a:t>
            </a:r>
            <a:r>
              <a:rPr lang="pt-BR" b="0"/>
              <a:t> </a:t>
            </a:r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Avaliação</a:t>
            </a:r>
          </a:p>
          <a:p>
            <a:pPr>
              <a:defRPr/>
            </a:pP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Apresentação do PI dentro das fases do Scrum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E4D1D6F-4243-9E3A-ECF4-0D91D8CE9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1465006"/>
            <a:ext cx="9556955" cy="4817807"/>
          </a:xfrm>
        </p:spPr>
      </p:pic>
    </p:spTree>
    <p:extLst>
      <p:ext uri="{BB962C8B-B14F-4D97-AF65-F5344CB8AC3E}">
        <p14:creationId xmlns:p14="http://schemas.microsoft.com/office/powerpoint/2010/main" val="10957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69862D1-45BC-2259-4943-259588159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5" y="1400174"/>
            <a:ext cx="9961019" cy="4853142"/>
          </a:xfrm>
        </p:spPr>
      </p:pic>
    </p:spTree>
    <p:extLst>
      <p:ext uri="{BB962C8B-B14F-4D97-AF65-F5344CB8AC3E}">
        <p14:creationId xmlns:p14="http://schemas.microsoft.com/office/powerpoint/2010/main" val="298592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DD8DCCD-195C-B67E-6D18-C6D265A5E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2" y="1400174"/>
            <a:ext cx="10160000" cy="4902303"/>
          </a:xfrm>
        </p:spPr>
      </p:pic>
    </p:spTree>
    <p:extLst>
      <p:ext uri="{BB962C8B-B14F-4D97-AF65-F5344CB8AC3E}">
        <p14:creationId xmlns:p14="http://schemas.microsoft.com/office/powerpoint/2010/main" val="140661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5A07AF4-C07D-9BA6-0B71-A3F37B480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5" y="1400174"/>
            <a:ext cx="9881419" cy="4843310"/>
          </a:xfrm>
        </p:spPr>
      </p:pic>
    </p:spTree>
    <p:extLst>
      <p:ext uri="{BB962C8B-B14F-4D97-AF65-F5344CB8AC3E}">
        <p14:creationId xmlns:p14="http://schemas.microsoft.com/office/powerpoint/2010/main" val="127132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Implementar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41851" y="1976285"/>
            <a:ext cx="6794574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pt-BR" dirty="0"/>
              <a:t>12. Criar Entregáveis</a:t>
            </a:r>
          </a:p>
          <a:p>
            <a:pPr>
              <a:lnSpc>
                <a:spcPct val="100000"/>
              </a:lnSpc>
              <a:defRPr/>
            </a:pPr>
            <a:r>
              <a:rPr lang="pt-BR" dirty="0"/>
              <a:t>13. Conduzir a Reunião diária</a:t>
            </a:r>
          </a:p>
          <a:p>
            <a:pPr>
              <a:lnSpc>
                <a:spcPct val="100000"/>
              </a:lnSpc>
              <a:defRPr/>
            </a:pPr>
            <a:r>
              <a:rPr lang="pt-BR" dirty="0"/>
              <a:t>14. Refinamento do Backlog Priorizado do Produto</a:t>
            </a:r>
          </a:p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008878-5FE1-5C17-915D-B8ABB9CF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Entregáveis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9151C1A-5103-91DB-6C61-8A42E4F5FAEA}"/>
              </a:ext>
            </a:extLst>
          </p:cNvPr>
          <p:cNvSpPr/>
          <p:nvPr/>
        </p:nvSpPr>
        <p:spPr>
          <a:xfrm>
            <a:off x="415637" y="1867464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907CFF4-AC88-E819-4945-81C715A8C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2085106"/>
            <a:ext cx="11218607" cy="47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0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86DD5B3-788F-1028-5B96-43F7BA4E1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3" y="1583661"/>
            <a:ext cx="9674942" cy="467420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D3507C7-3210-72EE-2EC2-958B24FC6B7C}"/>
              </a:ext>
            </a:extLst>
          </p:cNvPr>
          <p:cNvSpPr txBox="1"/>
          <p:nvPr/>
        </p:nvSpPr>
        <p:spPr>
          <a:xfrm>
            <a:off x="4788309" y="1120877"/>
            <a:ext cx="11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Inicial</a:t>
            </a:r>
          </a:p>
        </p:txBody>
      </p:sp>
    </p:spTree>
    <p:extLst>
      <p:ext uri="{BB962C8B-B14F-4D97-AF65-F5344CB8AC3E}">
        <p14:creationId xmlns:p14="http://schemas.microsoft.com/office/powerpoint/2010/main" val="347122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D78DB7DE-1E32-8DF6-A3F3-C340E1721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547"/>
            <a:ext cx="12192000" cy="48234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D1BB61C-D7DC-1988-9A0D-C7EC99D3E121}"/>
              </a:ext>
            </a:extLst>
          </p:cNvPr>
          <p:cNvSpPr txBox="1"/>
          <p:nvPr/>
        </p:nvSpPr>
        <p:spPr>
          <a:xfrm>
            <a:off x="4483509" y="1159215"/>
            <a:ext cx="267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Inicial Lista de Doação</a:t>
            </a:r>
          </a:p>
        </p:txBody>
      </p:sp>
    </p:spTree>
    <p:extLst>
      <p:ext uri="{BB962C8B-B14F-4D97-AF65-F5344CB8AC3E}">
        <p14:creationId xmlns:p14="http://schemas.microsoft.com/office/powerpoint/2010/main" val="315456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A1B4C75-1C72-07CD-BE97-E3D912586041}"/>
              </a:ext>
            </a:extLst>
          </p:cNvPr>
          <p:cNvSpPr txBox="1"/>
          <p:nvPr/>
        </p:nvSpPr>
        <p:spPr>
          <a:xfrm>
            <a:off x="3938792" y="1120877"/>
            <a:ext cx="318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Inicial Dados dos Doadores </a:t>
            </a:r>
          </a:p>
        </p:txBody>
      </p:sp>
      <p:pic>
        <p:nvPicPr>
          <p:cNvPr id="7" name="Imagem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0649B250-F991-5E94-2E0A-DFDDBA49F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91" y="1490209"/>
            <a:ext cx="6062606" cy="52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19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, Email, Site&#10;&#10;Descrição gerada automaticamente">
            <a:extLst>
              <a:ext uri="{FF2B5EF4-FFF2-40B4-BE49-F238E27FC236}">
                <a16:creationId xmlns:a16="http://schemas.microsoft.com/office/drawing/2014/main" id="{79BF30EC-58C2-6E55-9B48-8C1E6F00A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3" y="1271004"/>
            <a:ext cx="10717161" cy="51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8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87560"/>
              </p:ext>
            </p:extLst>
          </p:nvPr>
        </p:nvGraphicFramePr>
        <p:xfrm>
          <a:off x="378859" y="1055846"/>
          <a:ext cx="11412828" cy="573178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1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4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Fases do projeto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Processos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87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Iniciar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1. Criar a visão do projeto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2. Identificar o Scrum Master e os stakeholders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3. Formar o Time Scrum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4. Desenvolver os Épicos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5. Criar o Backlog Priorizado do Produto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6. Conduzir o Planejamento da Release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0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Planejar e estimar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7. Criar Estórias de Usuário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8. Aprovar, estimar e comprometer as estórias de usuário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9. Criar as tarefas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10. Estimar as tarefas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11. Criar o Backlog do Sprint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Implementar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12. Criar os entregáveis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13. Conduzir a reunião diária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14. Refinamento do Backlog Priorizado do Produto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91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Revisão e Retrospectiva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15. Convocar o Scrum de Scrum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16. Demonstrar e Validar o Sprint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17. Retrospectiva do Sprint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Release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18. Enviar os entregáveis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19. Retrospectiva do projeto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7ADA0224-7E6A-BFC1-E10F-0E65A4F12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2" y="2040310"/>
            <a:ext cx="11690555" cy="40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97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Descrição gerada automaticamente com confiança baixa">
            <a:extLst>
              <a:ext uri="{FF2B5EF4-FFF2-40B4-BE49-F238E27FC236}">
                <a16:creationId xmlns:a16="http://schemas.microsoft.com/office/drawing/2014/main" id="{4DFE367B-2FB1-9B7F-97D3-88EE41163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46711"/>
            <a:ext cx="10668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28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537A3B50-843A-F80D-50B8-160428BBE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57" y="1120053"/>
            <a:ext cx="8829401" cy="56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3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E85D739A-EAF9-01F2-D7A8-3943E3224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1" y="1079211"/>
            <a:ext cx="9745605" cy="55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88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4CE38B40-353F-3C80-421B-C7572F3E4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39" y="1200775"/>
            <a:ext cx="9226521" cy="53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01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Revisão e Retrospectiva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26911" y="1976285"/>
            <a:ext cx="6709513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pt-BR" dirty="0"/>
              <a:t>15. Convocar o Scrum de </a:t>
            </a:r>
            <a:r>
              <a:rPr lang="pt-BR" dirty="0" err="1"/>
              <a:t>Scrums</a:t>
            </a:r>
            <a:endParaRPr lang="pt-BR" dirty="0"/>
          </a:p>
          <a:p>
            <a:pPr>
              <a:lnSpc>
                <a:spcPct val="100000"/>
              </a:lnSpc>
              <a:defRPr/>
            </a:pPr>
            <a:r>
              <a:rPr lang="pt-BR" dirty="0"/>
              <a:t>16. Demonstrar e Validar o Sprint</a:t>
            </a:r>
          </a:p>
          <a:p>
            <a:pPr>
              <a:lnSpc>
                <a:spcPct val="100000"/>
              </a:lnSpc>
              <a:defRPr/>
            </a:pPr>
            <a:r>
              <a:rPr lang="pt-BR" dirty="0"/>
              <a:t>17. Retrospectiva do Sprint</a:t>
            </a:r>
          </a:p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7E375A-5A45-9539-6739-B742EE9A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5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Retrospectiva dos Sprints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F662C2-F0BC-575E-F23F-97D2D548EF1C}"/>
              </a:ext>
            </a:extLst>
          </p:cNvPr>
          <p:cNvSpPr/>
          <p:nvPr/>
        </p:nvSpPr>
        <p:spPr>
          <a:xfrm>
            <a:off x="415637" y="1867456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958F0B-CA6D-B6B5-B396-B8051CD16C37}"/>
              </a:ext>
            </a:extLst>
          </p:cNvPr>
          <p:cNvSpPr txBox="1"/>
          <p:nvPr/>
        </p:nvSpPr>
        <p:spPr>
          <a:xfrm>
            <a:off x="77787" y="2283862"/>
            <a:ext cx="12036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Nossa trajetória em relação as sprints teve uma boa evolução, pois seguimos atentamente as orientações do Professor Renato, </a:t>
            </a:r>
          </a:p>
          <a:p>
            <a:r>
              <a:rPr lang="pt-BR" dirty="0"/>
              <a:t>o qual se predispôs em todos os momentos a nos orientar fornecendo o </a:t>
            </a:r>
            <a:r>
              <a:rPr lang="pt-BR" dirty="0" err="1"/>
              <a:t>mindmap</a:t>
            </a:r>
            <a:r>
              <a:rPr lang="pt-BR" dirty="0"/>
              <a:t> com todas as etapas do processo, utilizando </a:t>
            </a:r>
          </a:p>
          <a:p>
            <a:r>
              <a:rPr lang="pt-BR" dirty="0"/>
              <a:t>das metodologias ágeis para sua elaboração, isso nos auxiliou bastante, pois seguimos os entregáveis semanais junto com o </a:t>
            </a:r>
          </a:p>
          <a:p>
            <a:r>
              <a:rPr lang="pt-BR" dirty="0"/>
              <a:t>grupo, com comprometimento, o que facilitou toda a jornada de desenvolvimento do nosso app quanto a criar uma visão do </a:t>
            </a:r>
          </a:p>
          <a:p>
            <a:r>
              <a:rPr lang="pt-BR" dirty="0"/>
              <a:t>referido. Seguindo o passo a passo, conseguimos: Identificar o Scrum Master e Stakeholders, Formar o Time Scrum, Desenvolver os Épicos, Criar o Backlog Priorizado do Produto e Conduzir o Planejamento de Releases. Nesta primeira etapa, já conseguimos avançar com maestria, já que tínhamos consolidado a ideia de projeto. </a:t>
            </a:r>
          </a:p>
          <a:p>
            <a:endParaRPr lang="pt-BR" dirty="0"/>
          </a:p>
          <a:p>
            <a:r>
              <a:rPr lang="pt-BR" dirty="0"/>
              <a:t>No mais fomos discutindo os passos seguintes para formalizar o mesmo. Ao decorrer deste criamos uma mapa mental do projeto no model </a:t>
            </a:r>
            <a:r>
              <a:rPr lang="pt-BR" dirty="0" err="1"/>
              <a:t>canvas</a:t>
            </a:r>
            <a:r>
              <a:rPr lang="pt-BR" dirty="0"/>
              <a:t> e alguns membros da equipe já formalizaram o </a:t>
            </a:r>
            <a:r>
              <a:rPr lang="pt-BR" dirty="0" err="1"/>
              <a:t>trello</a:t>
            </a:r>
            <a:r>
              <a:rPr lang="pt-BR" dirty="0"/>
              <a:t> para a criação do Backlog, o protótipo e a formalização das sprints para acompanhamento das atividades, assim como o papel de cada integrante do grupo de trabalho e suas tarefas.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64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615BD6A-502A-0A67-E630-28B8DAFC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Release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90707" y="1976285"/>
            <a:ext cx="6645718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pt-BR"/>
              <a:t>18. Envio de Entregáveis</a:t>
            </a:r>
          </a:p>
          <a:p>
            <a:pPr>
              <a:lnSpc>
                <a:spcPct val="100000"/>
              </a:lnSpc>
              <a:defRPr/>
            </a:pPr>
            <a:r>
              <a:rPr lang="pt-BR"/>
              <a:t>19. Retrospectiva do Projeto</a:t>
            </a:r>
          </a:p>
          <a:p>
            <a:pPr>
              <a:lnSpc>
                <a:spcPct val="100000"/>
              </a:lnSpc>
              <a:defRPr/>
            </a:pPr>
            <a:endParaRPr lang="pt-BR"/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</p:spTree>
    <p:extLst>
      <p:ext uri="{BB962C8B-B14F-4D97-AF65-F5344CB8AC3E}">
        <p14:creationId xmlns:p14="http://schemas.microsoft.com/office/powerpoint/2010/main" val="2002740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Retrospectiva do projeto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2261420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pt-BR" b="0" dirty="0"/>
              <a:t>No contexto da aplicação das ferramentas, considerando que tivemos que alinhar em relação as disciplinas, a disponibilidade e dedicação, sentimos algumas dores como: Formulação do conceito e estrutura do bancos de dados, pois, tivemos que além de elaborar, acrescentar e ou excluir aplicações ao longo do processo, em relação a documentação, tivemos também inúmeras alterações por conta dessas mudanças.</a:t>
            </a:r>
          </a:p>
          <a:p>
            <a:pPr>
              <a:lnSpc>
                <a:spcPct val="100000"/>
              </a:lnSpc>
              <a:defRPr/>
            </a:pPr>
            <a:r>
              <a:rPr lang="pt-BR" b="0" dirty="0"/>
              <a:t>Conseguimos ter um bom consenso em relação a evolução do projeto, suas alterações, e a empatia com os membros do grupo, que agiram de forma participativa e cooperativa, acreditamos também que evoluir com a ideia inicial auxiliou para que este chegasse a contento até aqui, ou mesmo em suas entregas semanais</a:t>
            </a:r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5DD69DD-5D69-5CB5-A2D8-E5407E081D5B}"/>
              </a:ext>
            </a:extLst>
          </p:cNvPr>
          <p:cNvSpPr/>
          <p:nvPr/>
        </p:nvSpPr>
        <p:spPr>
          <a:xfrm>
            <a:off x="415637" y="1878088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9F39F8-18C0-98C9-8668-2E063D12158F}"/>
              </a:ext>
            </a:extLst>
          </p:cNvPr>
          <p:cNvSpPr txBox="1"/>
          <p:nvPr/>
        </p:nvSpPr>
        <p:spPr>
          <a:xfrm>
            <a:off x="1071716" y="29398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133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956" y="1720735"/>
            <a:ext cx="11622087" cy="524863"/>
          </a:xfrm>
        </p:spPr>
        <p:txBody>
          <a:bodyPr/>
          <a:lstStyle/>
          <a:p>
            <a:pPr>
              <a:defRPr/>
            </a:pPr>
            <a:r>
              <a:rPr lang="pt-BR" sz="2400" b="1">
                <a:solidFill>
                  <a:schemeClr val="accent5">
                    <a:lumMod val="50000"/>
                  </a:schemeClr>
                </a:solidFill>
              </a:rPr>
              <a:t>Obrigado a todos e uma ótima semana de estudos</a:t>
            </a:r>
          </a:p>
          <a:p>
            <a:pPr>
              <a:defRPr/>
            </a:pPr>
            <a:endParaRPr lang="pt-BR" sz="1800" b="1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sz="3200" b="1">
                <a:solidFill>
                  <a:schemeClr val="accent5">
                    <a:lumMod val="50000"/>
                  </a:schemeClr>
                </a:solidFill>
              </a:rPr>
              <a:t>Renato Cividini Matthiesen</a:t>
            </a:r>
          </a:p>
          <a:p>
            <a:pPr>
              <a:defRPr/>
            </a:pPr>
            <a:endParaRPr lang="pt-BR" sz="24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5D3BC0-EF51-6EA5-96F3-9073AB29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4" y="5990981"/>
            <a:ext cx="614362" cy="6143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08A1E9-3B12-2851-41AB-5E34819775D0}"/>
              </a:ext>
            </a:extLst>
          </p:cNvPr>
          <p:cNvSpPr txBox="1"/>
          <p:nvPr/>
        </p:nvSpPr>
        <p:spPr>
          <a:xfrm>
            <a:off x="1296268" y="6091106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hlinkClick r:id="rId3"/>
              </a:rPr>
              <a:t>https://www.instagram.com/</a:t>
            </a:r>
            <a:r>
              <a:rPr lang="pt-BR" b="1">
                <a:hlinkClick r:id="rId3"/>
              </a:rPr>
              <a:t>renatocmatthiesen</a:t>
            </a:r>
            <a:r>
              <a:rPr lang="pt-BR">
                <a:hlinkClick r:id="rId3"/>
              </a:rPr>
              <a:t>/</a:t>
            </a:r>
            <a:r>
              <a:rPr lang="pt-BR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13A7F6-166E-00F6-FBCB-9051702F950E}"/>
              </a:ext>
            </a:extLst>
          </p:cNvPr>
          <p:cNvSpPr txBox="1"/>
          <p:nvPr/>
        </p:nvSpPr>
        <p:spPr>
          <a:xfrm>
            <a:off x="1295901" y="5267387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hlinkClick r:id="rId4"/>
              </a:rPr>
              <a:t>https://www.facebook.com/</a:t>
            </a:r>
            <a:r>
              <a:rPr lang="pt-BR" b="1">
                <a:hlinkClick r:id="rId4"/>
              </a:rPr>
              <a:t>renatoc.matthiesen</a:t>
            </a:r>
            <a:r>
              <a:rPr lang="pt-BR" b="1"/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A62040A-E7D2-817D-DE83-FE51AF02A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43" y="5027519"/>
            <a:ext cx="805270" cy="80527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018E1BD-10DB-0AF0-BF27-31259FBF76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4" t="18637" r="18434" b="19242"/>
          <a:stretch/>
        </p:blipFill>
        <p:spPr>
          <a:xfrm>
            <a:off x="571077" y="4327467"/>
            <a:ext cx="533824" cy="52486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EFE4AAD-26DA-B9F3-49C0-FC7D56BAEDEA}"/>
              </a:ext>
            </a:extLst>
          </p:cNvPr>
          <p:cNvSpPr txBox="1"/>
          <p:nvPr/>
        </p:nvSpPr>
        <p:spPr>
          <a:xfrm>
            <a:off x="1265095" y="4426014"/>
            <a:ext cx="4945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hlinkClick r:id="rId7"/>
              </a:rPr>
              <a:t>https://www.linkedin.com/in/</a:t>
            </a:r>
            <a:r>
              <a:rPr lang="pt-BR" b="1">
                <a:hlinkClick r:id="rId7"/>
              </a:rPr>
              <a:t>renatocmatthiesen</a:t>
            </a:r>
            <a:r>
              <a:rPr lang="pt-BR">
                <a:hlinkClick r:id="rId7"/>
              </a:rPr>
              <a:t>/</a:t>
            </a:r>
            <a:r>
              <a:rPr lang="pt-BR"/>
              <a:t>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C4DE4F7-6EEB-F06B-2BF4-6E778804F6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061" t="23333" r="31098" b="25389"/>
          <a:stretch/>
        </p:blipFill>
        <p:spPr>
          <a:xfrm>
            <a:off x="558869" y="3591654"/>
            <a:ext cx="572545" cy="43641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76F5396-EC80-B287-2470-0003F54581D5}"/>
              </a:ext>
            </a:extLst>
          </p:cNvPr>
          <p:cNvSpPr txBox="1"/>
          <p:nvPr/>
        </p:nvSpPr>
        <p:spPr>
          <a:xfrm>
            <a:off x="1317050" y="3655030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800" b="0">
                <a:hlinkClick r:id="rId9"/>
              </a:rPr>
              <a:t>renato.matthiesen@fatec.sp.gov.br</a:t>
            </a:r>
            <a:r>
              <a:rPr lang="pt-BR" sz="1800" b="0"/>
              <a:t>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3C42AE5-03E8-6007-D1EF-CD8C37C514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840" y="3511411"/>
            <a:ext cx="882602" cy="656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Iniciar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167423" y="1976285"/>
            <a:ext cx="6869002" cy="430847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 dirty="0"/>
              <a:t>Criar a visão do projeto.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 dirty="0"/>
              <a:t>Identificar o Scrum Master e Stakeholders.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 dirty="0"/>
              <a:t>Formar o Time Scrum.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 dirty="0"/>
              <a:t>Desenvolver os Épicos.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 dirty="0"/>
              <a:t>Criar o Backlog Priorizado do Produto.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 dirty="0"/>
              <a:t>Conduzir o Planejamento de Releases.</a:t>
            </a:r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3A446B-8E9B-0D96-3B6B-274B31DB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0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Canvas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859055"/>
            <a:ext cx="13504373" cy="442570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>
              <a:cs typeface="Calibri"/>
            </a:endParaRPr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512FAD-5438-7DC4-7DBB-42D7610C2DA5}"/>
              </a:ext>
            </a:extLst>
          </p:cNvPr>
          <p:cNvSpPr/>
          <p:nvPr/>
        </p:nvSpPr>
        <p:spPr>
          <a:xfrm>
            <a:off x="405005" y="1870255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B7E24D15-1095-5700-D480-5EB3CC127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4" y="1987486"/>
            <a:ext cx="9724104" cy="47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9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Visão do Projeto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>
              <a:cs typeface="Calibri"/>
            </a:endParaRPr>
          </a:p>
          <a:p>
            <a:pPr>
              <a:lnSpc>
                <a:spcPct val="100000"/>
              </a:lnSpc>
              <a:defRPr/>
            </a:pPr>
            <a:endParaRPr lang="pt-BR" b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defRPr/>
            </a:pPr>
            <a:endParaRPr lang="pt-BR" b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512FAD-5438-7DC4-7DBB-42D7610C2DA5}"/>
              </a:ext>
            </a:extLst>
          </p:cNvPr>
          <p:cNvSpPr/>
          <p:nvPr/>
        </p:nvSpPr>
        <p:spPr>
          <a:xfrm>
            <a:off x="405005" y="1870255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EA2C7A-97D6-68B0-0443-E4F3F0E975BF}"/>
              </a:ext>
            </a:extLst>
          </p:cNvPr>
          <p:cNvSpPr txBox="1"/>
          <p:nvPr/>
        </p:nvSpPr>
        <p:spPr>
          <a:xfrm>
            <a:off x="290513" y="2930013"/>
            <a:ext cx="1126588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Nossa missão é reduzir o desperdício de alimentos e combater a fome, conectando doadores de alimentos a instituições e pessoas necessitadas, de forma prática e segura.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 reconhecida como uma empresa referência em promover a sustentabilidade, nos tornando uma das principais plataforma intermediaria entre doadores e receptores de alimentos, resultar o ato de doar e receber alimentos uma prática comum e eficaz na luta contra a fome.</a:t>
            </a:r>
          </a:p>
        </p:txBody>
      </p:sp>
    </p:spTree>
    <p:extLst>
      <p:ext uri="{BB962C8B-B14F-4D97-AF65-F5344CB8AC3E}">
        <p14:creationId xmlns:p14="http://schemas.microsoft.com/office/powerpoint/2010/main" val="282319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CE8D-524C-5183-EDA7-818FBA464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Mapa Mental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991DBDC-8F25-5C45-C25F-F38C239C8FE4}"/>
              </a:ext>
            </a:extLst>
          </p:cNvPr>
          <p:cNvSpPr/>
          <p:nvPr/>
        </p:nvSpPr>
        <p:spPr>
          <a:xfrm>
            <a:off x="405005" y="1870255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Imagem em preto e branco com texto preto sobre fundo branco&#10;&#10;Descrição gerada automaticamente">
            <a:extLst>
              <a:ext uri="{FF2B5EF4-FFF2-40B4-BE49-F238E27FC236}">
                <a16:creationId xmlns:a16="http://schemas.microsoft.com/office/drawing/2014/main" id="{4B5F4ED0-31D0-3EE0-7976-5A02C7A80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83" y="2123768"/>
            <a:ext cx="9155482" cy="45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5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Backlog do Produto/Projeto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 dirty="0">
              <a:cs typeface="Calibri"/>
            </a:endParaRPr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512FAD-5438-7DC4-7DBB-42D7610C2DA5}"/>
              </a:ext>
            </a:extLst>
          </p:cNvPr>
          <p:cNvSpPr/>
          <p:nvPr/>
        </p:nvSpPr>
        <p:spPr>
          <a:xfrm>
            <a:off x="405005" y="1870255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ED63F5A-934B-4CC9-BED2-20C676AA9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1"/>
          <a:stretch/>
        </p:blipFill>
        <p:spPr>
          <a:xfrm>
            <a:off x="2212257" y="2082315"/>
            <a:ext cx="6931743" cy="44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2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Planejar e Estimar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80073" y="1976285"/>
            <a:ext cx="6656351" cy="430847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 dirty="0"/>
              <a:t>Criar as Estórias de Usuário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 dirty="0"/>
              <a:t>Aprovar, Estimar e Comprometer as Estórias de Usuário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 dirty="0"/>
              <a:t>Criar as Tarefas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 dirty="0"/>
              <a:t>Estimar as Tarefas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 dirty="0"/>
              <a:t>Criar o Backlog do Sprint</a:t>
            </a:r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7ED3A8-7937-FD62-0D0B-7144150F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Backlog dos Sprints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 dirty="0">
              <a:cs typeface="Calibri"/>
            </a:endParaRPr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512FAD-5438-7DC4-7DBB-42D7610C2DA5}"/>
              </a:ext>
            </a:extLst>
          </p:cNvPr>
          <p:cNvSpPr/>
          <p:nvPr/>
        </p:nvSpPr>
        <p:spPr>
          <a:xfrm>
            <a:off x="405005" y="1870255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3216677-56A0-F147-7DEA-361459230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4" y="2104773"/>
            <a:ext cx="9459949" cy="43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43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5C33A7DB9842242844759739390ACAB" ma:contentTypeVersion="12" ma:contentTypeDescription="Crie um novo documento." ma:contentTypeScope="" ma:versionID="a9dd7201b484228cbc7115b6e56f59d8">
  <xsd:schema xmlns:xsd="http://www.w3.org/2001/XMLSchema" xmlns:xs="http://www.w3.org/2001/XMLSchema" xmlns:p="http://schemas.microsoft.com/office/2006/metadata/properties" xmlns:ns2="88b0c229-4eb5-4db0-ac2c-893b63887aab" xmlns:ns3="a07a9688-a274-499e-9078-d4344285d0f8" targetNamespace="http://schemas.microsoft.com/office/2006/metadata/properties" ma:root="true" ma:fieldsID="87708c099c58a650c7e1eec8652a96aa" ns2:_="" ns3:_="">
    <xsd:import namespace="88b0c229-4eb5-4db0-ac2c-893b63887aab"/>
    <xsd:import namespace="a07a9688-a274-499e-9078-d4344285d0f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0c229-4eb5-4db0-ac2c-893b63887aa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a9688-a274-499e-9078-d4344285d0f8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1f0e9364-5b8a-4313-8681-10d791c3fe65}" ma:internalName="TaxCatchAll" ma:showField="CatchAllData" ma:web="a07a9688-a274-499e-9078-d4344285d0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07a9688-a274-499e-9078-d4344285d0f8" xsi:nil="true"/>
    <ReferenceId xmlns="88b0c229-4eb5-4db0-ac2c-893b63887aab" xsi:nil="true"/>
    <lcf76f155ced4ddcb4097134ff3c332f xmlns="88b0c229-4eb5-4db0-ac2c-893b63887aa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72D6E1-E0BF-492F-9904-A9076B26C1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b0c229-4eb5-4db0-ac2c-893b63887aab"/>
    <ds:schemaRef ds:uri="a07a9688-a274-499e-9078-d4344285d0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41DA58-CBF7-4470-A3D5-8755682E6622}">
  <ds:schemaRefs>
    <ds:schemaRef ds:uri="http://schemas.microsoft.com/office/2006/documentManagement/types"/>
    <ds:schemaRef ds:uri="bca3f1bd-4f88-44f0-b185-b9dd3e918e2a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a07a9688-a274-499e-9078-d4344285d0f8"/>
    <ds:schemaRef ds:uri="88b0c229-4eb5-4db0-ac2c-893b63887aab"/>
  </ds:schemaRefs>
</ds:datastoreItem>
</file>

<file path=customXml/itemProps3.xml><?xml version="1.0" encoding="utf-8"?>
<ds:datastoreItem xmlns:ds="http://schemas.openxmlformats.org/officeDocument/2006/customXml" ds:itemID="{93DDD09F-F83A-4DFF-AE8C-12872B1FFD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942</Words>
  <Application>Microsoft Office PowerPoint</Application>
  <PresentationFormat>Widescreen</PresentationFormat>
  <Paragraphs>96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Curso de Tecnologia em Desenvolvimento de Software Multiplataforma</vt:lpstr>
      <vt:lpstr>Apresentação do PowerPoint</vt:lpstr>
      <vt:lpstr>Iniciar</vt:lpstr>
      <vt:lpstr>Canvas</vt:lpstr>
      <vt:lpstr>Visão do Projeto</vt:lpstr>
      <vt:lpstr>Mapa Mental</vt:lpstr>
      <vt:lpstr>Backlog do Produto/Projeto</vt:lpstr>
      <vt:lpstr>Planejar e Estimar</vt:lpstr>
      <vt:lpstr>Backlog dos Sprints</vt:lpstr>
      <vt:lpstr>Apresentação do PowerPoint</vt:lpstr>
      <vt:lpstr>Apresentação do PowerPoint</vt:lpstr>
      <vt:lpstr>Apresentação do PowerPoint</vt:lpstr>
      <vt:lpstr>Apresentação do PowerPoint</vt:lpstr>
      <vt:lpstr>Implementar</vt:lpstr>
      <vt:lpstr>Entregáveis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Revisão e Retrospectiva</vt:lpstr>
      <vt:lpstr>Retrospectiva dos Sprints</vt:lpstr>
      <vt:lpstr>Release</vt:lpstr>
      <vt:lpstr>Retrospectiva do 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Bel</dc:creator>
  <cp:lastModifiedBy>rafaela santos</cp:lastModifiedBy>
  <cp:revision>3</cp:revision>
  <dcterms:created xsi:type="dcterms:W3CDTF">2018-07-30T22:12:33Z</dcterms:created>
  <dcterms:modified xsi:type="dcterms:W3CDTF">2024-06-15T13:22:47Z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0x01010015C33A7DB9842242844759739390ACAB</vt:lpwstr>
  </property>
  <property fmtid="{D5CDD505-2E9C-101B-9397-08002B2CF9AE}" pid="3" name="MediaServiceImageTags">
    <vt:lpwstr/>
  </property>
</Properties>
</file>