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>
        <p:scale>
          <a:sx n="118" d="100"/>
          <a:sy n="118" d="100"/>
        </p:scale>
        <p:origin x="-31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AA8B-5DA3-4CE8-86BC-6646C86D4F47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403A-9785-4056-8E72-49814BC2E3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AA8B-5DA3-4CE8-86BC-6646C86D4F47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403A-9785-4056-8E72-49814BC2E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AA8B-5DA3-4CE8-86BC-6646C86D4F47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403A-9785-4056-8E72-49814BC2E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AA8B-5DA3-4CE8-86BC-6646C86D4F47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403A-9785-4056-8E72-49814BC2E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AA8B-5DA3-4CE8-86BC-6646C86D4F47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403A-9785-4056-8E72-49814BC2E3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AA8B-5DA3-4CE8-86BC-6646C86D4F47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403A-9785-4056-8E72-49814BC2E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AA8B-5DA3-4CE8-86BC-6646C86D4F47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403A-9785-4056-8E72-49814BC2E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AA8B-5DA3-4CE8-86BC-6646C86D4F47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403A-9785-4056-8E72-49814BC2E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AA8B-5DA3-4CE8-86BC-6646C86D4F47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403A-9785-4056-8E72-49814BC2E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AA8B-5DA3-4CE8-86BC-6646C86D4F47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403A-9785-4056-8E72-49814BC2E3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23DAAA8B-5DA3-4CE8-86BC-6646C86D4F47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9D4C403A-9785-4056-8E72-49814BC2E3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3DAAA8B-5DA3-4CE8-86BC-6646C86D4F47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D4C403A-9785-4056-8E72-49814BC2E3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964" y="3372032"/>
            <a:ext cx="10769600" cy="1673352"/>
          </a:xfrm>
        </p:spPr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LOVE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Franklin Shih, Andrew Nguyen, Son Pham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6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Glove device</a:t>
            </a:r>
          </a:p>
          <a:p>
            <a:pPr lvl="1"/>
            <a:r>
              <a:rPr lang="en-US" dirty="0" smtClean="0"/>
              <a:t>Bluetooth</a:t>
            </a:r>
            <a:endParaRPr lang="en-US" dirty="0"/>
          </a:p>
          <a:p>
            <a:pPr lvl="2"/>
            <a:r>
              <a:rPr lang="en-US" dirty="0" smtClean="0"/>
              <a:t>Computer or Phone</a:t>
            </a:r>
          </a:p>
          <a:p>
            <a:pPr lvl="2"/>
            <a:endParaRPr lang="en-US" dirty="0"/>
          </a:p>
          <a:p>
            <a:r>
              <a:rPr lang="en-US" dirty="0" smtClean="0"/>
              <a:t>3 </a:t>
            </a:r>
            <a:r>
              <a:rPr lang="en-US" dirty="0" smtClean="0"/>
              <a:t>flex </a:t>
            </a:r>
            <a:r>
              <a:rPr lang="en-US" dirty="0" smtClean="0"/>
              <a:t>sensors</a:t>
            </a:r>
            <a:endParaRPr lang="en-US" dirty="0" smtClean="0"/>
          </a:p>
          <a:p>
            <a:pPr lvl="1"/>
            <a:r>
              <a:rPr lang="en-US" dirty="0" smtClean="0"/>
              <a:t>Up/Down</a:t>
            </a:r>
            <a:endParaRPr lang="en-US" dirty="0" smtClean="0"/>
          </a:p>
          <a:p>
            <a:pPr lvl="1"/>
            <a:r>
              <a:rPr lang="en-US" dirty="0" smtClean="0"/>
              <a:t>Left/Right</a:t>
            </a:r>
            <a:endParaRPr lang="en-US" dirty="0" smtClean="0"/>
          </a:p>
          <a:p>
            <a:pPr lvl="1"/>
            <a:r>
              <a:rPr lang="en-US" dirty="0" smtClean="0"/>
              <a:t>Hand </a:t>
            </a:r>
            <a:r>
              <a:rPr lang="en-US" dirty="0" smtClean="0"/>
              <a:t>closing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020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 Controls</a:t>
            </a:r>
          </a:p>
          <a:p>
            <a:pPr lvl="1"/>
            <a:r>
              <a:rPr lang="en-US" dirty="0" smtClean="0"/>
              <a:t>Play/Pause/Next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Remote Camera Controls</a:t>
            </a:r>
          </a:p>
          <a:p>
            <a:pPr lvl="1"/>
            <a:r>
              <a:rPr lang="en-US" dirty="0" smtClean="0"/>
              <a:t>Shutter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Mouse</a:t>
            </a:r>
          </a:p>
          <a:p>
            <a:pPr lvl="1"/>
            <a:r>
              <a:rPr lang="en-US" dirty="0" smtClean="0"/>
              <a:t>Move/Click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5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202</TotalTime>
  <Words>33</Words>
  <Application>Microsoft Office PowerPoint</Application>
  <PresentationFormat>Custom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Module</vt:lpstr>
      <vt:lpstr>gLOVE</vt:lpstr>
      <vt:lpstr>Proposal</vt:lpstr>
      <vt:lpstr>Applications</vt:lpstr>
    </vt:vector>
  </TitlesOfParts>
  <Company>CSE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University of Washington</dc:creator>
  <cp:lastModifiedBy>Andrew</cp:lastModifiedBy>
  <cp:revision>7</cp:revision>
  <dcterms:created xsi:type="dcterms:W3CDTF">2015-04-07T23:39:02Z</dcterms:created>
  <dcterms:modified xsi:type="dcterms:W3CDTF">2015-04-08T07:30:07Z</dcterms:modified>
</cp:coreProperties>
</file>