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5" r:id="rId3"/>
    <p:sldId id="276" r:id="rId4"/>
    <p:sldId id="277" r:id="rId5"/>
    <p:sldId id="294" r:id="rId6"/>
    <p:sldId id="295" r:id="rId7"/>
    <p:sldId id="27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61" r:id="rId16"/>
    <p:sldId id="262" r:id="rId17"/>
    <p:sldId id="263" r:id="rId18"/>
    <p:sldId id="265" r:id="rId19"/>
    <p:sldId id="266" r:id="rId20"/>
    <p:sldId id="267" r:id="rId21"/>
    <p:sldId id="273" r:id="rId22"/>
    <p:sldId id="270" r:id="rId23"/>
    <p:sldId id="27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81" r:id="rId38"/>
    <p:sldId id="279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1C4C9-89CB-4FB4-9766-F7A3B37E7C0C}" v="77" dt="2022-11-01T14:29:2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oni" userId="786fa7c5e56bab1b" providerId="LiveId" clId="{F671C4C9-89CB-4FB4-9766-F7A3B37E7C0C}"/>
    <pc:docChg chg="undo custSel addSld modSld sldOrd">
      <pc:chgData name="Roberto Baroni" userId="786fa7c5e56bab1b" providerId="LiveId" clId="{F671C4C9-89CB-4FB4-9766-F7A3B37E7C0C}" dt="2022-11-01T14:29:54.490" v="1418" actId="1076"/>
      <pc:docMkLst>
        <pc:docMk/>
      </pc:docMkLst>
      <pc:sldChg chg="modSp mod">
        <pc:chgData name="Roberto Baroni" userId="786fa7c5e56bab1b" providerId="LiveId" clId="{F671C4C9-89CB-4FB4-9766-F7A3B37E7C0C}" dt="2022-10-31T11:26:37.458" v="8" actId="20577"/>
        <pc:sldMkLst>
          <pc:docMk/>
          <pc:sldMk cId="2770713022" sldId="256"/>
        </pc:sldMkLst>
        <pc:spChg chg="mod">
          <ac:chgData name="Roberto Baroni" userId="786fa7c5e56bab1b" providerId="LiveId" clId="{F671C4C9-89CB-4FB4-9766-F7A3B37E7C0C}" dt="2022-10-31T11:26:37.458" v="8" actId="20577"/>
          <ac:spMkLst>
            <pc:docMk/>
            <pc:sldMk cId="2770713022" sldId="256"/>
            <ac:spMk id="14" creationId="{95FFDE0E-B87B-AC18-8F01-023282DFCEDE}"/>
          </ac:spMkLst>
        </pc:spChg>
      </pc:sldChg>
      <pc:sldChg chg="modSp mod">
        <pc:chgData name="Roberto Baroni" userId="786fa7c5e56bab1b" providerId="LiveId" clId="{F671C4C9-89CB-4FB4-9766-F7A3B37E7C0C}" dt="2022-10-31T12:49:06.091" v="427" actId="113"/>
        <pc:sldMkLst>
          <pc:docMk/>
          <pc:sldMk cId="2686094227" sldId="271"/>
        </pc:sldMkLst>
        <pc:spChg chg="mod">
          <ac:chgData name="Roberto Baroni" userId="786fa7c5e56bab1b" providerId="LiveId" clId="{F671C4C9-89CB-4FB4-9766-F7A3B37E7C0C}" dt="2022-10-31T12:49:06.091" v="427" actId="113"/>
          <ac:spMkLst>
            <pc:docMk/>
            <pc:sldMk cId="2686094227" sldId="271"/>
            <ac:spMk id="10" creationId="{543E347F-F720-C725-3AD9-4C7FB6080CF2}"/>
          </ac:spMkLst>
        </pc:spChg>
      </pc:sldChg>
      <pc:sldChg chg="modTransition">
        <pc:chgData name="Roberto Baroni" userId="786fa7c5e56bab1b" providerId="LiveId" clId="{F671C4C9-89CB-4FB4-9766-F7A3B37E7C0C}" dt="2022-10-31T12:14:35.951" v="241"/>
        <pc:sldMkLst>
          <pc:docMk/>
          <pc:sldMk cId="2977029073" sldId="280"/>
        </pc:sldMkLst>
      </pc:sldChg>
      <pc:sldChg chg="addSp delSp modSp mod ord">
        <pc:chgData name="Roberto Baroni" userId="786fa7c5e56bab1b" providerId="LiveId" clId="{F671C4C9-89CB-4FB4-9766-F7A3B37E7C0C}" dt="2022-11-01T11:14:26.733" v="1052" actId="20577"/>
        <pc:sldMkLst>
          <pc:docMk/>
          <pc:sldMk cId="837340708" sldId="281"/>
        </pc:sldMkLst>
        <pc:spChg chg="mod">
          <ac:chgData name="Roberto Baroni" userId="786fa7c5e56bab1b" providerId="LiveId" clId="{F671C4C9-89CB-4FB4-9766-F7A3B37E7C0C}" dt="2022-11-01T11:14:22.983" v="1050" actId="20577"/>
          <ac:spMkLst>
            <pc:docMk/>
            <pc:sldMk cId="837340708" sldId="281"/>
            <ac:spMk id="15" creationId="{7C377DB9-B88A-C7F2-B9BC-05E0EF6CB72A}"/>
          </ac:spMkLst>
        </pc:spChg>
        <pc:spChg chg="mod">
          <ac:chgData name="Roberto Baroni" userId="786fa7c5e56bab1b" providerId="LiveId" clId="{F671C4C9-89CB-4FB4-9766-F7A3B37E7C0C}" dt="2022-11-01T11:14:26.733" v="1052" actId="20577"/>
          <ac:spMkLst>
            <pc:docMk/>
            <pc:sldMk cId="837340708" sldId="281"/>
            <ac:spMk id="16" creationId="{4CC05DE7-5FF2-BBB4-FAB7-BA3E0EA9864B}"/>
          </ac:spMkLst>
        </pc:spChg>
        <pc:spChg chg="mod">
          <ac:chgData name="Roberto Baroni" userId="786fa7c5e56bab1b" providerId="LiveId" clId="{F671C4C9-89CB-4FB4-9766-F7A3B37E7C0C}" dt="2022-11-01T11:14:24.977" v="1051" actId="20577"/>
          <ac:spMkLst>
            <pc:docMk/>
            <pc:sldMk cId="837340708" sldId="281"/>
            <ac:spMk id="17" creationId="{B54FA18D-7F8C-F9CC-2547-FED19E288993}"/>
          </ac:spMkLst>
        </pc:spChg>
        <pc:picChg chg="del">
          <ac:chgData name="Roberto Baroni" userId="786fa7c5e56bab1b" providerId="LiveId" clId="{F671C4C9-89CB-4FB4-9766-F7A3B37E7C0C}" dt="2022-11-01T11:13:52.238" v="1039" actId="478"/>
          <ac:picMkLst>
            <pc:docMk/>
            <pc:sldMk cId="837340708" sldId="281"/>
            <ac:picMk id="10" creationId="{CF78DD74-1B85-FD7C-5C7C-C74D9078AD65}"/>
          </ac:picMkLst>
        </pc:picChg>
        <pc:picChg chg="add mod">
          <ac:chgData name="Roberto Baroni" userId="786fa7c5e56bab1b" providerId="LiveId" clId="{F671C4C9-89CB-4FB4-9766-F7A3B37E7C0C}" dt="2022-11-01T11:14:06.567" v="1043" actId="1076"/>
          <ac:picMkLst>
            <pc:docMk/>
            <pc:sldMk cId="837340708" sldId="281"/>
            <ac:picMk id="1026" creationId="{2271D116-ABA3-415E-8484-F3435720D8CF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4:37.943" v="242"/>
        <pc:sldMkLst>
          <pc:docMk/>
          <pc:sldMk cId="3680626053" sldId="282"/>
        </pc:sldMkLst>
        <pc:spChg chg="del">
          <ac:chgData name="Roberto Baroni" userId="786fa7c5e56bab1b" providerId="LiveId" clId="{F671C4C9-89CB-4FB4-9766-F7A3B37E7C0C}" dt="2022-10-31T11:56:49.423" v="10" actId="478"/>
          <ac:spMkLst>
            <pc:docMk/>
            <pc:sldMk cId="3680626053" sldId="282"/>
            <ac:spMk id="2" creationId="{0F970AB4-426A-4AAC-9917-E2BA09BD213D}"/>
          </ac:spMkLst>
        </pc:spChg>
        <pc:spChg chg="del">
          <ac:chgData name="Roberto Baroni" userId="786fa7c5e56bab1b" providerId="LiveId" clId="{F671C4C9-89CB-4FB4-9766-F7A3B37E7C0C}" dt="2022-10-31T11:56:50.466" v="11" actId="478"/>
          <ac:spMkLst>
            <pc:docMk/>
            <pc:sldMk cId="3680626053" sldId="282"/>
            <ac:spMk id="3" creationId="{02D905B8-2E17-472D-87EF-61557E28231D}"/>
          </ac:spMkLst>
        </pc:spChg>
        <pc:spChg chg="add mod">
          <ac:chgData name="Roberto Baroni" userId="786fa7c5e56bab1b" providerId="LiveId" clId="{F671C4C9-89CB-4FB4-9766-F7A3B37E7C0C}" dt="2022-10-31T11:57:27.423" v="42" actId="20577"/>
          <ac:spMkLst>
            <pc:docMk/>
            <pc:sldMk cId="3680626053" sldId="282"/>
            <ac:spMk id="4" creationId="{D59FB2F8-4E10-4CEE-AA34-709CD2E5B3FD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5" creationId="{778CB042-8890-40C5-B318-A01B90C48711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6" creationId="{4EBCB82B-DB38-4E77-A09D-9EF273CB3A3B}"/>
          </ac:spMkLst>
        </pc:spChg>
        <pc:spChg chg="add del mod">
          <ac:chgData name="Roberto Baroni" userId="786fa7c5e56bab1b" providerId="LiveId" clId="{F671C4C9-89CB-4FB4-9766-F7A3B37E7C0C}" dt="2022-10-31T12:01:09.505" v="104" actId="1076"/>
          <ac:spMkLst>
            <pc:docMk/>
            <pc:sldMk cId="3680626053" sldId="282"/>
            <ac:spMk id="7" creationId="{C176FE4A-EEF7-41B3-9AEE-81049299BECD}"/>
          </ac:spMkLst>
        </pc:spChg>
        <pc:spChg chg="add del mod">
          <ac:chgData name="Roberto Baroni" userId="786fa7c5e56bab1b" providerId="LiveId" clId="{F671C4C9-89CB-4FB4-9766-F7A3B37E7C0C}" dt="2022-10-31T12:03:10.648" v="181" actId="14100"/>
          <ac:spMkLst>
            <pc:docMk/>
            <pc:sldMk cId="3680626053" sldId="282"/>
            <ac:spMk id="11" creationId="{5210949E-4F4D-47E2-A88E-A77267309E54}"/>
          </ac:spMkLst>
        </pc:spChg>
        <pc:picChg chg="add del mod">
          <ac:chgData name="Roberto Baroni" userId="786fa7c5e56bab1b" providerId="LiveId" clId="{F671C4C9-89CB-4FB4-9766-F7A3B37E7C0C}" dt="2022-10-31T11:57:56.291" v="47" actId="478"/>
          <ac:picMkLst>
            <pc:docMk/>
            <pc:sldMk cId="3680626053" sldId="282"/>
            <ac:picMk id="8" creationId="{FB2E307F-BAF9-4D9E-8F50-DD3F26B69F45}"/>
          </ac:picMkLst>
        </pc:picChg>
        <pc:picChg chg="add mod">
          <ac:chgData name="Roberto Baroni" userId="786fa7c5e56bab1b" providerId="LiveId" clId="{F671C4C9-89CB-4FB4-9766-F7A3B37E7C0C}" dt="2022-10-31T12:01:06.491" v="103" actId="1076"/>
          <ac:picMkLst>
            <pc:docMk/>
            <pc:sldMk cId="3680626053" sldId="282"/>
            <ac:picMk id="10" creationId="{DFC17FA4-11D2-4E8F-96C6-75540643449D}"/>
          </ac:picMkLst>
        </pc:picChg>
        <pc:picChg chg="add mod">
          <ac:chgData name="Roberto Baroni" userId="786fa7c5e56bab1b" providerId="LiveId" clId="{F671C4C9-89CB-4FB4-9766-F7A3B37E7C0C}" dt="2022-10-31T12:02:45.086" v="155" actId="14100"/>
          <ac:picMkLst>
            <pc:docMk/>
            <pc:sldMk cId="3680626053" sldId="282"/>
            <ac:picMk id="13" creationId="{41505FF9-3FCC-41C9-B698-DA092C28B011}"/>
          </ac:picMkLst>
        </pc:picChg>
        <pc:picChg chg="add del mod">
          <ac:chgData name="Roberto Baroni" userId="786fa7c5e56bab1b" providerId="LiveId" clId="{F671C4C9-89CB-4FB4-9766-F7A3B37E7C0C}" dt="2022-10-31T12:03:43.418" v="188" actId="478"/>
          <ac:picMkLst>
            <pc:docMk/>
            <pc:sldMk cId="3680626053" sldId="282"/>
            <ac:picMk id="15" creationId="{64AA4F15-8B68-4728-9AA6-00A3EA83ACD5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09.322" v="515" actId="20577"/>
        <pc:sldMkLst>
          <pc:docMk/>
          <pc:sldMk cId="3647124292" sldId="283"/>
        </pc:sldMkLst>
        <pc:spChg chg="del">
          <ac:chgData name="Roberto Baroni" userId="786fa7c5e56bab1b" providerId="LiveId" clId="{F671C4C9-89CB-4FB4-9766-F7A3B37E7C0C}" dt="2022-10-31T12:03:59.558" v="191" actId="478"/>
          <ac:spMkLst>
            <pc:docMk/>
            <pc:sldMk cId="3647124292" sldId="283"/>
            <ac:spMk id="2" creationId="{EC30AE2E-DB31-4435-801E-7ACA5D760FDF}"/>
          </ac:spMkLst>
        </pc:spChg>
        <pc:spChg chg="del">
          <ac:chgData name="Roberto Baroni" userId="786fa7c5e56bab1b" providerId="LiveId" clId="{F671C4C9-89CB-4FB4-9766-F7A3B37E7C0C}" dt="2022-10-31T12:03:57.892" v="190" actId="478"/>
          <ac:spMkLst>
            <pc:docMk/>
            <pc:sldMk cId="3647124292" sldId="283"/>
            <ac:spMk id="3" creationId="{E4F25BB9-E914-4F92-9826-E9E2E1409E16}"/>
          </ac:spMkLst>
        </pc:spChg>
        <pc:spChg chg="add mod">
          <ac:chgData name="Roberto Baroni" userId="786fa7c5e56bab1b" providerId="LiveId" clId="{F671C4C9-89CB-4FB4-9766-F7A3B37E7C0C}" dt="2022-10-31T12:53:09.322" v="515" actId="20577"/>
          <ac:spMkLst>
            <pc:docMk/>
            <pc:sldMk cId="3647124292" sldId="283"/>
            <ac:spMk id="4" creationId="{E859C489-A792-4B8A-AFB7-3363658210FF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5" creationId="{EE4B0630-6E84-4DC8-9F0E-9CDD5720EF4B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6" creationId="{6FA17ABE-69F8-4DD6-9A96-27C9B61CA6A3}"/>
          </ac:spMkLst>
        </pc:spChg>
        <pc:spChg chg="add del mod">
          <ac:chgData name="Roberto Baroni" userId="786fa7c5e56bab1b" providerId="LiveId" clId="{F671C4C9-89CB-4FB4-9766-F7A3B37E7C0C}" dt="2022-10-31T12:04:20.978" v="196" actId="478"/>
          <ac:spMkLst>
            <pc:docMk/>
            <pc:sldMk cId="3647124292" sldId="283"/>
            <ac:spMk id="7" creationId="{2BDA3CD4-984F-4A6B-B96C-96FED8B07631}"/>
          </ac:spMkLst>
        </pc:spChg>
        <pc:picChg chg="add del mod">
          <ac:chgData name="Roberto Baroni" userId="786fa7c5e56bab1b" providerId="LiveId" clId="{F671C4C9-89CB-4FB4-9766-F7A3B37E7C0C}" dt="2022-10-31T12:11:42.954" v="204" actId="478"/>
          <ac:picMkLst>
            <pc:docMk/>
            <pc:sldMk cId="3647124292" sldId="283"/>
            <ac:picMk id="9" creationId="{D7A8B644-CCE7-474A-9346-235139913A2C}"/>
          </ac:picMkLst>
        </pc:picChg>
        <pc:picChg chg="add mod">
          <ac:chgData name="Roberto Baroni" userId="786fa7c5e56bab1b" providerId="LiveId" clId="{F671C4C9-89CB-4FB4-9766-F7A3B37E7C0C}" dt="2022-10-31T12:11:58.422" v="220" actId="1035"/>
          <ac:picMkLst>
            <pc:docMk/>
            <pc:sldMk cId="3647124292" sldId="283"/>
            <ac:picMk id="11" creationId="{98003722-098C-402F-A151-41A96CBD62EA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8:44.918" v="254" actId="1076"/>
        <pc:sldMkLst>
          <pc:docMk/>
          <pc:sldMk cId="1540179172" sldId="284"/>
        </pc:sldMkLst>
        <pc:spChg chg="del">
          <ac:chgData name="Roberto Baroni" userId="786fa7c5e56bab1b" providerId="LiveId" clId="{F671C4C9-89CB-4FB4-9766-F7A3B37E7C0C}" dt="2022-10-31T12:13:44.974" v="222" actId="478"/>
          <ac:spMkLst>
            <pc:docMk/>
            <pc:sldMk cId="1540179172" sldId="284"/>
            <ac:spMk id="2" creationId="{E15804EF-19A1-43E4-8CA9-08B14F1CE0C4}"/>
          </ac:spMkLst>
        </pc:spChg>
        <pc:spChg chg="del">
          <ac:chgData name="Roberto Baroni" userId="786fa7c5e56bab1b" providerId="LiveId" clId="{F671C4C9-89CB-4FB4-9766-F7A3B37E7C0C}" dt="2022-10-31T12:13:47.327" v="223" actId="478"/>
          <ac:spMkLst>
            <pc:docMk/>
            <pc:sldMk cId="1540179172" sldId="284"/>
            <ac:spMk id="3" creationId="{51056C70-0A65-4EB6-9C83-C2248841C711}"/>
          </ac:spMkLst>
        </pc:spChg>
        <pc:spChg chg="add mod">
          <ac:chgData name="Roberto Baroni" userId="786fa7c5e56bab1b" providerId="LiveId" clId="{F671C4C9-89CB-4FB4-9766-F7A3B37E7C0C}" dt="2022-10-31T12:14:00.541" v="234" actId="20577"/>
          <ac:spMkLst>
            <pc:docMk/>
            <pc:sldMk cId="1540179172" sldId="284"/>
            <ac:spMk id="4" creationId="{86065769-4FA7-47A0-AD4C-F4B7752083D5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5" creationId="{FBBCF996-2FA7-4A51-AF91-F7F4226F7EFB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6" creationId="{712E208A-0905-434C-8B46-D074A29D4482}"/>
          </ac:spMkLst>
        </pc:spChg>
        <pc:picChg chg="add del mod">
          <ac:chgData name="Roberto Baroni" userId="786fa7c5e56bab1b" providerId="LiveId" clId="{F671C4C9-89CB-4FB4-9766-F7A3B37E7C0C}" dt="2022-10-31T12:16:13.130" v="245" actId="478"/>
          <ac:picMkLst>
            <pc:docMk/>
            <pc:sldMk cId="1540179172" sldId="284"/>
            <ac:picMk id="8" creationId="{55DDD8F2-7D67-4F22-81C6-BD5227999A12}"/>
          </ac:picMkLst>
        </pc:picChg>
        <pc:picChg chg="add mod">
          <ac:chgData name="Roberto Baroni" userId="786fa7c5e56bab1b" providerId="LiveId" clId="{F671C4C9-89CB-4FB4-9766-F7A3B37E7C0C}" dt="2022-10-31T12:18:44.918" v="254" actId="1076"/>
          <ac:picMkLst>
            <pc:docMk/>
            <pc:sldMk cId="1540179172" sldId="284"/>
            <ac:picMk id="10" creationId="{748C4B5D-8F3F-4D4F-98ED-EF904DFE8C34}"/>
          </ac:picMkLst>
        </pc:picChg>
      </pc:sldChg>
      <pc:sldChg chg="addSp delSp modSp new mod modTransition delAnim modAnim">
        <pc:chgData name="Roberto Baroni" userId="786fa7c5e56bab1b" providerId="LiveId" clId="{F671C4C9-89CB-4FB4-9766-F7A3B37E7C0C}" dt="2022-11-01T14:12:10.447" v="1353"/>
        <pc:sldMkLst>
          <pc:docMk/>
          <pc:sldMk cId="2113568026" sldId="285"/>
        </pc:sldMkLst>
        <pc:spChg chg="del">
          <ac:chgData name="Roberto Baroni" userId="786fa7c5e56bab1b" providerId="LiveId" clId="{F671C4C9-89CB-4FB4-9766-F7A3B37E7C0C}" dt="2022-10-31T12:18:58.319" v="256" actId="478"/>
          <ac:spMkLst>
            <pc:docMk/>
            <pc:sldMk cId="2113568026" sldId="285"/>
            <ac:spMk id="2" creationId="{59404B9E-B07A-46D9-B355-F681ABE42056}"/>
          </ac:spMkLst>
        </pc:spChg>
        <pc:spChg chg="del">
          <ac:chgData name="Roberto Baroni" userId="786fa7c5e56bab1b" providerId="LiveId" clId="{F671C4C9-89CB-4FB4-9766-F7A3B37E7C0C}" dt="2022-10-31T12:18:59.387" v="257" actId="478"/>
          <ac:spMkLst>
            <pc:docMk/>
            <pc:sldMk cId="2113568026" sldId="285"/>
            <ac:spMk id="3" creationId="{AF0A0D98-7163-4FEA-8E31-DF9F4616EDB7}"/>
          </ac:spMkLst>
        </pc:spChg>
        <pc:spChg chg="add mod">
          <ac:chgData name="Roberto Baroni" userId="786fa7c5e56bab1b" providerId="LiveId" clId="{F671C4C9-89CB-4FB4-9766-F7A3B37E7C0C}" dt="2022-10-31T12:19:03.845" v="266" actId="20577"/>
          <ac:spMkLst>
            <pc:docMk/>
            <pc:sldMk cId="2113568026" sldId="285"/>
            <ac:spMk id="4" creationId="{0F6E3D93-971C-4499-8B14-A583C7D8EB5E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5" creationId="{2F78C80F-BBD4-4424-B943-856C368B73C7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6" creationId="{FB36E930-C2F4-46EB-A09B-6E3D1D5B070F}"/>
          </ac:spMkLst>
        </pc:spChg>
        <pc:spChg chg="add mod">
          <ac:chgData name="Roberto Baroni" userId="786fa7c5e56bab1b" providerId="LiveId" clId="{F671C4C9-89CB-4FB4-9766-F7A3B37E7C0C}" dt="2022-11-01T14:12:03.179" v="1352" actId="122"/>
          <ac:spMkLst>
            <pc:docMk/>
            <pc:sldMk cId="2113568026" sldId="285"/>
            <ac:spMk id="7" creationId="{82514C65-8C47-416B-8123-0223CFD1734D}"/>
          </ac:spMkLst>
        </pc:spChg>
        <pc:picChg chg="add del mod">
          <ac:chgData name="Roberto Baroni" userId="786fa7c5e56bab1b" providerId="LiveId" clId="{F671C4C9-89CB-4FB4-9766-F7A3B37E7C0C}" dt="2022-11-01T14:11:53.061" v="1349" actId="478"/>
          <ac:picMkLst>
            <pc:docMk/>
            <pc:sldMk cId="2113568026" sldId="285"/>
            <ac:picMk id="3" creationId="{DF6C3A70-0C30-44C2-AFA9-4942997C1EF9}"/>
          </ac:picMkLst>
        </pc:picChg>
        <pc:picChg chg="add mod">
          <ac:chgData name="Roberto Baroni" userId="786fa7c5e56bab1b" providerId="LiveId" clId="{F671C4C9-89CB-4FB4-9766-F7A3B37E7C0C}" dt="2022-11-01T14:06:48.541" v="1264" actId="1076"/>
          <ac:picMkLst>
            <pc:docMk/>
            <pc:sldMk cId="2113568026" sldId="285"/>
            <ac:picMk id="8" creationId="{EE714EB5-D3D1-4B03-94CD-CC997A963BB1}"/>
          </ac:picMkLst>
        </pc:picChg>
      </pc:sldChg>
      <pc:sldChg chg="addSp delSp modSp new mod modTransition modAnim">
        <pc:chgData name="Roberto Baroni" userId="786fa7c5e56bab1b" providerId="LiveId" clId="{F671C4C9-89CB-4FB4-9766-F7A3B37E7C0C}" dt="2022-11-01T11:20:24.087" v="1249"/>
        <pc:sldMkLst>
          <pc:docMk/>
          <pc:sldMk cId="354711801" sldId="286"/>
        </pc:sldMkLst>
        <pc:spChg chg="del">
          <ac:chgData name="Roberto Baroni" userId="786fa7c5e56bab1b" providerId="LiveId" clId="{F671C4C9-89CB-4FB4-9766-F7A3B37E7C0C}" dt="2022-10-31T12:47:06.900" v="277" actId="478"/>
          <ac:spMkLst>
            <pc:docMk/>
            <pc:sldMk cId="354711801" sldId="286"/>
            <ac:spMk id="2" creationId="{73707740-0D71-4821-8FD8-350E407FEA69}"/>
          </ac:spMkLst>
        </pc:spChg>
        <pc:spChg chg="add del mod">
          <ac:chgData name="Roberto Baroni" userId="786fa7c5e56bab1b" providerId="LiveId" clId="{F671C4C9-89CB-4FB4-9766-F7A3B37E7C0C}" dt="2022-11-01T11:14:38.694" v="1053" actId="478"/>
          <ac:spMkLst>
            <pc:docMk/>
            <pc:sldMk cId="354711801" sldId="286"/>
            <ac:spMk id="2" creationId="{F1FCC246-C493-4AA2-A158-4D0B9B6F4786}"/>
          </ac:spMkLst>
        </pc:spChg>
        <pc:spChg chg="del">
          <ac:chgData name="Roberto Baroni" userId="786fa7c5e56bab1b" providerId="LiveId" clId="{F671C4C9-89CB-4FB4-9766-F7A3B37E7C0C}" dt="2022-10-31T12:47:08.403" v="278" actId="478"/>
          <ac:spMkLst>
            <pc:docMk/>
            <pc:sldMk cId="354711801" sldId="286"/>
            <ac:spMk id="3" creationId="{14915BEA-C30F-468D-BEA8-E65C98E5F93E}"/>
          </ac:spMkLst>
        </pc:spChg>
        <pc:spChg chg="add mod">
          <ac:chgData name="Roberto Baroni" userId="786fa7c5e56bab1b" providerId="LiveId" clId="{F671C4C9-89CB-4FB4-9766-F7A3B37E7C0C}" dt="2022-11-01T11:16:29.032" v="1140" actId="1076"/>
          <ac:spMkLst>
            <pc:docMk/>
            <pc:sldMk cId="354711801" sldId="286"/>
            <ac:spMk id="3" creationId="{43BEBB96-7ADD-4A66-A9DD-ED29F4E63A13}"/>
          </ac:spMkLst>
        </pc:spChg>
        <pc:spChg chg="add mod">
          <ac:chgData name="Roberto Baroni" userId="786fa7c5e56bab1b" providerId="LiveId" clId="{F671C4C9-89CB-4FB4-9766-F7A3B37E7C0C}" dt="2022-10-31T12:49:51.875" v="448" actId="20577"/>
          <ac:spMkLst>
            <pc:docMk/>
            <pc:sldMk cId="354711801" sldId="286"/>
            <ac:spMk id="4" creationId="{0B938A90-CDF5-4663-A358-C81071211A5F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5" creationId="{161C0D73-037E-4DC7-B00B-1E0BAFAF76E4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6" creationId="{4A2CDAA5-B707-4ABE-8C64-BD2C653B3F94}"/>
          </ac:spMkLst>
        </pc:spChg>
        <pc:spChg chg="add mod">
          <ac:chgData name="Roberto Baroni" userId="786fa7c5e56bab1b" providerId="LiveId" clId="{F671C4C9-89CB-4FB4-9766-F7A3B37E7C0C}" dt="2022-10-31T12:48:53.429" v="423" actId="20577"/>
          <ac:spMkLst>
            <pc:docMk/>
            <pc:sldMk cId="354711801" sldId="286"/>
            <ac:spMk id="8" creationId="{CF4A0C02-1F9F-45C5-BFFE-28C7519EEA9E}"/>
          </ac:spMkLst>
        </pc:spChg>
        <pc:spChg chg="add mod">
          <ac:chgData name="Roberto Baroni" userId="786fa7c5e56bab1b" providerId="LiveId" clId="{F671C4C9-89CB-4FB4-9766-F7A3B37E7C0C}" dt="2022-11-01T11:17:54.808" v="1147" actId="14100"/>
          <ac:spMkLst>
            <pc:docMk/>
            <pc:sldMk cId="354711801" sldId="286"/>
            <ac:spMk id="9" creationId="{A83F5C0D-9984-4315-9319-437871B6E32C}"/>
          </ac:spMkLst>
        </pc:spChg>
        <pc:spChg chg="add del mod">
          <ac:chgData name="Roberto Baroni" userId="786fa7c5e56bab1b" providerId="LiveId" clId="{F671C4C9-89CB-4FB4-9766-F7A3B37E7C0C}" dt="2022-11-01T11:17:55.371" v="1149"/>
          <ac:spMkLst>
            <pc:docMk/>
            <pc:sldMk cId="354711801" sldId="286"/>
            <ac:spMk id="10" creationId="{2FD77702-A4BC-487C-AAD5-DCD28DD12FDE}"/>
          </ac:spMkLst>
        </pc:spChg>
        <pc:spChg chg="add mod">
          <ac:chgData name="Roberto Baroni" userId="786fa7c5e56bab1b" providerId="LiveId" clId="{F671C4C9-89CB-4FB4-9766-F7A3B37E7C0C}" dt="2022-11-01T11:20:14.736" v="1248" actId="1076"/>
          <ac:spMkLst>
            <pc:docMk/>
            <pc:sldMk cId="354711801" sldId="286"/>
            <ac:spMk id="11" creationId="{2A6221B3-DA34-4772-B930-ACDB36848491}"/>
          </ac:spMkLst>
        </pc:spChg>
        <pc:spChg chg="add mod">
          <ac:chgData name="Roberto Baroni" userId="786fa7c5e56bab1b" providerId="LiveId" clId="{F671C4C9-89CB-4FB4-9766-F7A3B37E7C0C}" dt="2022-11-01T11:20:00.026" v="1247" actId="207"/>
          <ac:spMkLst>
            <pc:docMk/>
            <pc:sldMk cId="354711801" sldId="286"/>
            <ac:spMk id="12" creationId="{1D56A172-BF95-43D0-99CD-5BAA6CEE56A9}"/>
          </ac:spMkLst>
        </pc:spChg>
        <pc:picChg chg="add mod modCrop">
          <ac:chgData name="Roberto Baroni" userId="786fa7c5e56bab1b" providerId="LiveId" clId="{F671C4C9-89CB-4FB4-9766-F7A3B37E7C0C}" dt="2022-11-01T11:15:09.121" v="1057" actId="1076"/>
          <ac:picMkLst>
            <pc:docMk/>
            <pc:sldMk cId="354711801" sldId="286"/>
            <ac:picMk id="7" creationId="{5CA31912-B559-465E-A7A6-2901C08AD59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2:45.768" v="493"/>
        <pc:sldMkLst>
          <pc:docMk/>
          <pc:sldMk cId="1421381058" sldId="287"/>
        </pc:sldMkLst>
        <pc:spChg chg="del">
          <ac:chgData name="Roberto Baroni" userId="786fa7c5e56bab1b" providerId="LiveId" clId="{F671C4C9-89CB-4FB4-9766-F7A3B37E7C0C}" dt="2022-10-31T12:49:36.705" v="430" actId="478"/>
          <ac:spMkLst>
            <pc:docMk/>
            <pc:sldMk cId="1421381058" sldId="287"/>
            <ac:spMk id="2" creationId="{C8291E0D-A76B-429D-91CD-43959193EDBF}"/>
          </ac:spMkLst>
        </pc:spChg>
        <pc:spChg chg="del">
          <ac:chgData name="Roberto Baroni" userId="786fa7c5e56bab1b" providerId="LiveId" clId="{F671C4C9-89CB-4FB4-9766-F7A3B37E7C0C}" dt="2022-10-31T12:49:39.806" v="432" actId="478"/>
          <ac:spMkLst>
            <pc:docMk/>
            <pc:sldMk cId="1421381058" sldId="287"/>
            <ac:spMk id="3" creationId="{EC91383E-3A32-4AE1-8F90-8F8F0D6F5DAC}"/>
          </ac:spMkLst>
        </pc:spChg>
        <pc:spChg chg="add mod">
          <ac:chgData name="Roberto Baroni" userId="786fa7c5e56bab1b" providerId="LiveId" clId="{F671C4C9-89CB-4FB4-9766-F7A3B37E7C0C}" dt="2022-10-31T12:49:56.702" v="463" actId="20577"/>
          <ac:spMkLst>
            <pc:docMk/>
            <pc:sldMk cId="1421381058" sldId="287"/>
            <ac:spMk id="4" creationId="{44C75095-3BF7-46F1-8CDE-9C66FC1CEC3C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5" creationId="{2D37B3C9-3A71-4D30-94A1-2F238E84935E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6" creationId="{AC46AFF6-53B4-497F-8FC1-8B4C1EC67E04}"/>
          </ac:spMkLst>
        </pc:spChg>
        <pc:spChg chg="add mod">
          <ac:chgData name="Roberto Baroni" userId="786fa7c5e56bab1b" providerId="LiveId" clId="{F671C4C9-89CB-4FB4-9766-F7A3B37E7C0C}" dt="2022-10-31T12:50:09.434" v="464"/>
          <ac:spMkLst>
            <pc:docMk/>
            <pc:sldMk cId="1421381058" sldId="287"/>
            <ac:spMk id="7" creationId="{9F9FF59D-B0D6-4AF8-BDFC-8AA50185C1C1}"/>
          </ac:spMkLst>
        </pc:spChg>
        <pc:spChg chg="add mod">
          <ac:chgData name="Roberto Baroni" userId="786fa7c5e56bab1b" providerId="LiveId" clId="{F671C4C9-89CB-4FB4-9766-F7A3B37E7C0C}" dt="2022-10-31T12:50:21.628" v="465"/>
          <ac:spMkLst>
            <pc:docMk/>
            <pc:sldMk cId="1421381058" sldId="287"/>
            <ac:spMk id="8" creationId="{4FDAD579-EA74-480D-BAF1-0D149EAD1D45}"/>
          </ac:spMkLst>
        </pc:spChg>
        <pc:picChg chg="add del mod modCrop">
          <ac:chgData name="Roberto Baroni" userId="786fa7c5e56bab1b" providerId="LiveId" clId="{F671C4C9-89CB-4FB4-9766-F7A3B37E7C0C}" dt="2022-10-31T12:51:01.547" v="473" actId="1076"/>
          <ac:picMkLst>
            <pc:docMk/>
            <pc:sldMk cId="1421381058" sldId="287"/>
            <ac:picMk id="10" creationId="{2E0B47D7-9ECB-4750-8F14-BED674E5E097}"/>
          </ac:picMkLst>
        </pc:picChg>
        <pc:picChg chg="add mod modCrop">
          <ac:chgData name="Roberto Baroni" userId="786fa7c5e56bab1b" providerId="LiveId" clId="{F671C4C9-89CB-4FB4-9766-F7A3B37E7C0C}" dt="2022-10-31T12:51:35.085" v="482" actId="1076"/>
          <ac:picMkLst>
            <pc:docMk/>
            <pc:sldMk cId="1421381058" sldId="287"/>
            <ac:picMk id="12" creationId="{403D5836-27AC-4CD9-A71A-BB9D9358387D}"/>
          </ac:picMkLst>
        </pc:picChg>
        <pc:picChg chg="add mod modCrop">
          <ac:chgData name="Roberto Baroni" userId="786fa7c5e56bab1b" providerId="LiveId" clId="{F671C4C9-89CB-4FB4-9766-F7A3B37E7C0C}" dt="2022-10-31T12:52:13.953" v="488" actId="732"/>
          <ac:picMkLst>
            <pc:docMk/>
            <pc:sldMk cId="1421381058" sldId="287"/>
            <ac:picMk id="14" creationId="{02F0413B-0F5E-4407-9A3C-A7005E725C2B}"/>
          </ac:picMkLst>
        </pc:picChg>
        <pc:picChg chg="add mod modCrop">
          <ac:chgData name="Roberto Baroni" userId="786fa7c5e56bab1b" providerId="LiveId" clId="{F671C4C9-89CB-4FB4-9766-F7A3B37E7C0C}" dt="2022-10-31T12:52:40.634" v="492" actId="1076"/>
          <ac:picMkLst>
            <pc:docMk/>
            <pc:sldMk cId="1421381058" sldId="287"/>
            <ac:picMk id="16" creationId="{D21288DC-BF5E-4692-B859-1BCAF5ABF5F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50.529" v="524"/>
        <pc:sldMkLst>
          <pc:docMk/>
          <pc:sldMk cId="3869904776" sldId="288"/>
        </pc:sldMkLst>
        <pc:spChg chg="del">
          <ac:chgData name="Roberto Baroni" userId="786fa7c5e56bab1b" providerId="LiveId" clId="{F671C4C9-89CB-4FB4-9766-F7A3B37E7C0C}" dt="2022-10-31T12:52:55.286" v="495" actId="478"/>
          <ac:spMkLst>
            <pc:docMk/>
            <pc:sldMk cId="3869904776" sldId="288"/>
            <ac:spMk id="2" creationId="{FBAC85BF-15D9-4120-BA01-82C10F1A703C}"/>
          </ac:spMkLst>
        </pc:spChg>
        <pc:spChg chg="del">
          <ac:chgData name="Roberto Baroni" userId="786fa7c5e56bab1b" providerId="LiveId" clId="{F671C4C9-89CB-4FB4-9766-F7A3B37E7C0C}" dt="2022-10-31T12:53:15.973" v="516" actId="478"/>
          <ac:spMkLst>
            <pc:docMk/>
            <pc:sldMk cId="3869904776" sldId="288"/>
            <ac:spMk id="3" creationId="{E64B6FB5-FD24-42CE-8C7B-1B0545C92D5E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5" creationId="{D1449FCF-B861-49BA-A01F-365FF40506BF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6" creationId="{F5BF9AD9-9340-4BE9-BEC9-3C29073D7DAE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9" creationId="{5D8B2F0C-ACFC-4438-B5DB-5CB30FFABB5D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0" creationId="{6BAC73B6-50BC-4747-9571-7F9C045148FB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1" creationId="{4D606533-1EFD-48EF-B667-BF22F99C775F}"/>
          </ac:spMkLst>
        </pc:spChg>
        <pc:picChg chg="add mod">
          <ac:chgData name="Roberto Baroni" userId="786fa7c5e56bab1b" providerId="LiveId" clId="{F671C4C9-89CB-4FB4-9766-F7A3B37E7C0C}" dt="2022-10-31T12:53:43.713" v="521" actId="1076"/>
          <ac:picMkLst>
            <pc:docMk/>
            <pc:sldMk cId="3869904776" sldId="288"/>
            <ac:picMk id="8" creationId="{ADEF4669-13A8-4726-823E-085C3B4AE4A7}"/>
          </ac:picMkLst>
        </pc:picChg>
      </pc:sldChg>
      <pc:sldChg chg="addSp delSp modSp add mod">
        <pc:chgData name="Roberto Baroni" userId="786fa7c5e56bab1b" providerId="LiveId" clId="{F671C4C9-89CB-4FB4-9766-F7A3B37E7C0C}" dt="2022-11-01T14:06:06.872" v="1253" actId="1035"/>
        <pc:sldMkLst>
          <pc:docMk/>
          <pc:sldMk cId="2943771151" sldId="289"/>
        </pc:sldMkLst>
        <pc:spChg chg="add mod">
          <ac:chgData name="Roberto Baroni" userId="786fa7c5e56bab1b" providerId="LiveId" clId="{F671C4C9-89CB-4FB4-9766-F7A3B37E7C0C}" dt="2022-10-31T12:57:32.538" v="580" actId="1038"/>
          <ac:spMkLst>
            <pc:docMk/>
            <pc:sldMk cId="2943771151" sldId="289"/>
            <ac:spMk id="7" creationId="{531D8E6C-3297-42A5-AAF8-9465E46EF050}"/>
          </ac:spMkLst>
        </pc:spChg>
        <pc:picChg chg="add mod">
          <ac:chgData name="Roberto Baroni" userId="786fa7c5e56bab1b" providerId="LiveId" clId="{F671C4C9-89CB-4FB4-9766-F7A3B37E7C0C}" dt="2022-10-31T12:56:52.657" v="552" actId="1076"/>
          <ac:picMkLst>
            <pc:docMk/>
            <pc:sldMk cId="2943771151" sldId="289"/>
            <ac:picMk id="3" creationId="{2CA59A65-7FE2-424E-B65C-D3F7AE36615B}"/>
          </ac:picMkLst>
        </pc:picChg>
        <pc:picChg chg="del">
          <ac:chgData name="Roberto Baroni" userId="786fa7c5e56bab1b" providerId="LiveId" clId="{F671C4C9-89CB-4FB4-9766-F7A3B37E7C0C}" dt="2022-10-31T12:53:54.587" v="526" actId="478"/>
          <ac:picMkLst>
            <pc:docMk/>
            <pc:sldMk cId="2943771151" sldId="289"/>
            <ac:picMk id="8" creationId="{ADEF4669-13A8-4726-823E-085C3B4AE4A7}"/>
          </ac:picMkLst>
        </pc:picChg>
        <pc:picChg chg="add mod">
          <ac:chgData name="Roberto Baroni" userId="786fa7c5e56bab1b" providerId="LiveId" clId="{F671C4C9-89CB-4FB4-9766-F7A3B37E7C0C}" dt="2022-11-01T14:06:06.872" v="1253" actId="1035"/>
          <ac:picMkLst>
            <pc:docMk/>
            <pc:sldMk cId="2943771151" sldId="289"/>
            <ac:picMk id="10" creationId="{74C1BE14-74B7-4FEB-B7A0-8B4AD6735FEB}"/>
          </ac:picMkLst>
        </pc:picChg>
      </pc:sldChg>
      <pc:sldChg chg="addSp delSp modSp add mod">
        <pc:chgData name="Roberto Baroni" userId="786fa7c5e56bab1b" providerId="LiveId" clId="{F671C4C9-89CB-4FB4-9766-F7A3B37E7C0C}" dt="2022-10-31T13:02:08.858" v="747" actId="1076"/>
        <pc:sldMkLst>
          <pc:docMk/>
          <pc:sldMk cId="272818202" sldId="290"/>
        </pc:sldMkLst>
        <pc:spChg chg="add mod ord">
          <ac:chgData name="Roberto Baroni" userId="786fa7c5e56bab1b" providerId="LiveId" clId="{F671C4C9-89CB-4FB4-9766-F7A3B37E7C0C}" dt="2022-10-31T12:59:39.698" v="738" actId="1037"/>
          <ac:spMkLst>
            <pc:docMk/>
            <pc:sldMk cId="272818202" sldId="290"/>
            <ac:spMk id="11" creationId="{FD70488A-047E-42C5-BF9D-6D04549F4090}"/>
          </ac:spMkLst>
        </pc:spChg>
        <pc:picChg chg="del">
          <ac:chgData name="Roberto Baroni" userId="786fa7c5e56bab1b" providerId="LiveId" clId="{F671C4C9-89CB-4FB4-9766-F7A3B37E7C0C}" dt="2022-10-31T12:56:33.251" v="546" actId="478"/>
          <ac:picMkLst>
            <pc:docMk/>
            <pc:sldMk cId="272818202" sldId="290"/>
            <ac:picMk id="3" creationId="{2CA59A65-7FE2-424E-B65C-D3F7AE36615B}"/>
          </ac:picMkLst>
        </pc:picChg>
        <pc:picChg chg="add del mod">
          <ac:chgData name="Roberto Baroni" userId="786fa7c5e56bab1b" providerId="LiveId" clId="{F671C4C9-89CB-4FB4-9766-F7A3B37E7C0C}" dt="2022-10-31T12:58:34.968" v="593" actId="478"/>
          <ac:picMkLst>
            <pc:docMk/>
            <pc:sldMk cId="272818202" sldId="290"/>
            <ac:picMk id="8" creationId="{FACECDA3-71D7-4968-A11B-038B23689FF8}"/>
          </ac:picMkLst>
        </pc:picChg>
        <pc:picChg chg="del">
          <ac:chgData name="Roberto Baroni" userId="786fa7c5e56bab1b" providerId="LiveId" clId="{F671C4C9-89CB-4FB4-9766-F7A3B37E7C0C}" dt="2022-10-31T12:56:31.495" v="545" actId="478"/>
          <ac:picMkLst>
            <pc:docMk/>
            <pc:sldMk cId="272818202" sldId="290"/>
            <ac:picMk id="10" creationId="{74C1BE14-74B7-4FEB-B7A0-8B4AD6735FEB}"/>
          </ac:picMkLst>
        </pc:picChg>
        <pc:picChg chg="add del mod">
          <ac:chgData name="Roberto Baroni" userId="786fa7c5e56bab1b" providerId="LiveId" clId="{F671C4C9-89CB-4FB4-9766-F7A3B37E7C0C}" dt="2022-10-31T12:57:57.260" v="586" actId="478"/>
          <ac:picMkLst>
            <pc:docMk/>
            <pc:sldMk cId="272818202" sldId="290"/>
            <ac:picMk id="12" creationId="{6FADF163-A7A9-4F1D-93BB-9E7A670FF91E}"/>
          </ac:picMkLst>
        </pc:picChg>
        <pc:picChg chg="add mod">
          <ac:chgData name="Roberto Baroni" userId="786fa7c5e56bab1b" providerId="LiveId" clId="{F671C4C9-89CB-4FB4-9766-F7A3B37E7C0C}" dt="2022-10-31T12:59:41.168" v="739" actId="1037"/>
          <ac:picMkLst>
            <pc:docMk/>
            <pc:sldMk cId="272818202" sldId="290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02:08.858" v="747" actId="1076"/>
          <ac:picMkLst>
            <pc:docMk/>
            <pc:sldMk cId="272818202" sldId="290"/>
            <ac:picMk id="16" creationId="{4A0B8E8F-5F45-4D54-809A-6859C27EBD85}"/>
          </ac:picMkLst>
        </pc:picChg>
      </pc:sldChg>
      <pc:sldChg chg="addSp delSp modSp add mod">
        <pc:chgData name="Roberto Baroni" userId="786fa7c5e56bab1b" providerId="LiveId" clId="{F671C4C9-89CB-4FB4-9766-F7A3B37E7C0C}" dt="2022-10-31T13:16:16.055" v="763" actId="1076"/>
        <pc:sldMkLst>
          <pc:docMk/>
          <pc:sldMk cId="2425378993" sldId="291"/>
        </pc:sldMkLst>
        <pc:spChg chg="del">
          <ac:chgData name="Roberto Baroni" userId="786fa7c5e56bab1b" providerId="LiveId" clId="{F671C4C9-89CB-4FB4-9766-F7A3B37E7C0C}" dt="2022-10-31T13:02:30.330" v="751" actId="478"/>
          <ac:spMkLst>
            <pc:docMk/>
            <pc:sldMk cId="2425378993" sldId="291"/>
            <ac:spMk id="11" creationId="{FD70488A-047E-42C5-BF9D-6D04549F4090}"/>
          </ac:spMkLst>
        </pc:spChg>
        <pc:picChg chg="add del mod">
          <ac:chgData name="Roberto Baroni" userId="786fa7c5e56bab1b" providerId="LiveId" clId="{F671C4C9-89CB-4FB4-9766-F7A3B37E7C0C}" dt="2022-10-31T13:15:43.902" v="753" actId="478"/>
          <ac:picMkLst>
            <pc:docMk/>
            <pc:sldMk cId="2425378993" sldId="291"/>
            <ac:picMk id="3" creationId="{BCD1777A-85E4-4DCD-8B36-DE5A2E60B16C}"/>
          </ac:picMkLst>
        </pc:picChg>
        <pc:picChg chg="add del mod">
          <ac:chgData name="Roberto Baroni" userId="786fa7c5e56bab1b" providerId="LiveId" clId="{F671C4C9-89CB-4FB4-9766-F7A3B37E7C0C}" dt="2022-10-31T13:15:48.453" v="757" actId="478"/>
          <ac:picMkLst>
            <pc:docMk/>
            <pc:sldMk cId="2425378993" sldId="291"/>
            <ac:picMk id="9" creationId="{54471E37-DA7F-40F9-8F21-D41F4E8D5773}"/>
          </ac:picMkLst>
        </pc:picChg>
        <pc:picChg chg="add del mod">
          <ac:chgData name="Roberto Baroni" userId="786fa7c5e56bab1b" providerId="LiveId" clId="{F671C4C9-89CB-4FB4-9766-F7A3B37E7C0C}" dt="2022-10-31T13:15:52.543" v="761" actId="478"/>
          <ac:picMkLst>
            <pc:docMk/>
            <pc:sldMk cId="2425378993" sldId="291"/>
            <ac:picMk id="12" creationId="{7F7F6BB0-581A-4164-849A-0A0E2B05B980}"/>
          </ac:picMkLst>
        </pc:picChg>
        <pc:picChg chg="del">
          <ac:chgData name="Roberto Baroni" userId="786fa7c5e56bab1b" providerId="LiveId" clId="{F671C4C9-89CB-4FB4-9766-F7A3B37E7C0C}" dt="2022-10-31T13:02:27.671" v="750" actId="478"/>
          <ac:picMkLst>
            <pc:docMk/>
            <pc:sldMk cId="2425378993" sldId="291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16:16.055" v="763" actId="1076"/>
          <ac:picMkLst>
            <pc:docMk/>
            <pc:sldMk cId="2425378993" sldId="291"/>
            <ac:picMk id="15" creationId="{510BA8F9-24EF-4D99-8AC0-68B5FC7C586B}"/>
          </ac:picMkLst>
        </pc:picChg>
        <pc:picChg chg="del">
          <ac:chgData name="Roberto Baroni" userId="786fa7c5e56bab1b" providerId="LiveId" clId="{F671C4C9-89CB-4FB4-9766-F7A3B37E7C0C}" dt="2022-10-31T13:02:25.372" v="749" actId="478"/>
          <ac:picMkLst>
            <pc:docMk/>
            <pc:sldMk cId="2425378993" sldId="291"/>
            <ac:picMk id="16" creationId="{4A0B8E8F-5F45-4D54-809A-6859C27EBD85}"/>
          </ac:picMkLst>
        </pc:picChg>
      </pc:sldChg>
      <pc:sldChg chg="addSp delSp modSp add mod modAnim">
        <pc:chgData name="Roberto Baroni" userId="786fa7c5e56bab1b" providerId="LiveId" clId="{F671C4C9-89CB-4FB4-9766-F7A3B37E7C0C}" dt="2022-11-01T10:03:12.538" v="1035"/>
        <pc:sldMkLst>
          <pc:docMk/>
          <pc:sldMk cId="558177140" sldId="292"/>
        </pc:sldMkLst>
        <pc:spChg chg="mod">
          <ac:chgData name="Roberto Baroni" userId="786fa7c5e56bab1b" providerId="LiveId" clId="{F671C4C9-89CB-4FB4-9766-F7A3B37E7C0C}" dt="2022-11-01T09:53:58.294" v="875" actId="20577"/>
          <ac:spMkLst>
            <pc:docMk/>
            <pc:sldMk cId="558177140" sldId="292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09:56:03.624" v="1015" actId="1076"/>
          <ac:spMkLst>
            <pc:docMk/>
            <pc:sldMk cId="558177140" sldId="292"/>
            <ac:spMk id="8" creationId="{EECD22DC-64AA-48D0-BFAC-A351E161AF69}"/>
          </ac:spMkLst>
        </pc:spChg>
        <pc:picChg chg="add mod">
          <ac:chgData name="Roberto Baroni" userId="786fa7c5e56bab1b" providerId="LiveId" clId="{F671C4C9-89CB-4FB4-9766-F7A3B37E7C0C}" dt="2022-11-01T09:57:55.899" v="1021" actId="1076"/>
          <ac:picMkLst>
            <pc:docMk/>
            <pc:sldMk cId="558177140" sldId="292"/>
            <ac:picMk id="9" creationId="{B904DAC1-C137-4FA8-AA79-4E0BDF45D12A}"/>
          </ac:picMkLst>
        </pc:picChg>
        <pc:picChg chg="add mod">
          <ac:chgData name="Roberto Baroni" userId="786fa7c5e56bab1b" providerId="LiveId" clId="{F671C4C9-89CB-4FB4-9766-F7A3B37E7C0C}" dt="2022-11-01T10:02:48.124" v="1032" actId="1076"/>
          <ac:picMkLst>
            <pc:docMk/>
            <pc:sldMk cId="558177140" sldId="292"/>
            <ac:picMk id="14" creationId="{E0866497-B3F4-43C5-852F-92DFD373A1E3}"/>
          </ac:picMkLst>
        </pc:picChg>
        <pc:picChg chg="del">
          <ac:chgData name="Roberto Baroni" userId="786fa7c5e56bab1b" providerId="LiveId" clId="{F671C4C9-89CB-4FB4-9766-F7A3B37E7C0C}" dt="2022-11-01T09:54:00.016" v="876" actId="478"/>
          <ac:picMkLst>
            <pc:docMk/>
            <pc:sldMk cId="558177140" sldId="292"/>
            <ac:picMk id="15" creationId="{510BA8F9-24EF-4D99-8AC0-68B5FC7C586B}"/>
          </ac:picMkLst>
        </pc:picChg>
        <pc:cxnChg chg="add mod">
          <ac:chgData name="Roberto Baroni" userId="786fa7c5e56bab1b" providerId="LiveId" clId="{F671C4C9-89CB-4FB4-9766-F7A3B37E7C0C}" dt="2022-11-01T09:58:45.017" v="1027" actId="14100"/>
          <ac:cxnSpMkLst>
            <pc:docMk/>
            <pc:sldMk cId="558177140" sldId="292"/>
            <ac:cxnSpMk id="11" creationId="{D8A251C2-9910-4CAC-BE22-846110A96F1E}"/>
          </ac:cxnSpMkLst>
        </pc:cxnChg>
        <pc:cxnChg chg="add mod">
          <ac:chgData name="Roberto Baroni" userId="786fa7c5e56bab1b" providerId="LiveId" clId="{F671C4C9-89CB-4FB4-9766-F7A3B37E7C0C}" dt="2022-11-01T10:03:08.104" v="1034" actId="13822"/>
          <ac:cxnSpMkLst>
            <pc:docMk/>
            <pc:sldMk cId="558177140" sldId="292"/>
            <ac:cxnSpMk id="17" creationId="{96E78355-57A2-4B51-AA2B-15911F98B8B1}"/>
          </ac:cxnSpMkLst>
        </pc:cxnChg>
      </pc:sldChg>
      <pc:sldChg chg="addSp delSp modSp add mod">
        <pc:chgData name="Roberto Baroni" userId="786fa7c5e56bab1b" providerId="LiveId" clId="{F671C4C9-89CB-4FB4-9766-F7A3B37E7C0C}" dt="2022-11-01T14:29:54.490" v="1418" actId="1076"/>
        <pc:sldMkLst>
          <pc:docMk/>
          <pc:sldMk cId="2132977942" sldId="293"/>
        </pc:sldMkLst>
        <pc:spChg chg="mod">
          <ac:chgData name="Roberto Baroni" userId="786fa7c5e56bab1b" providerId="LiveId" clId="{F671C4C9-89CB-4FB4-9766-F7A3B37E7C0C}" dt="2022-11-01T14:12:59.495" v="1368" actId="20577"/>
          <ac:spMkLst>
            <pc:docMk/>
            <pc:sldMk cId="2132977942" sldId="293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14:29:51.380" v="1417" actId="1076"/>
          <ac:spMkLst>
            <pc:docMk/>
            <pc:sldMk cId="2132977942" sldId="293"/>
            <ac:spMk id="8" creationId="{6A0CC0B8-34B6-4BDA-915E-7E3028929E2F}"/>
          </ac:spMkLst>
        </pc:spChg>
        <pc:picChg chg="add mod">
          <ac:chgData name="Roberto Baroni" userId="786fa7c5e56bab1b" providerId="LiveId" clId="{F671C4C9-89CB-4FB4-9766-F7A3B37E7C0C}" dt="2022-11-01T14:29:54.490" v="1418" actId="1076"/>
          <ac:picMkLst>
            <pc:docMk/>
            <pc:sldMk cId="2132977942" sldId="293"/>
            <ac:picMk id="3" creationId="{03BEBFEC-090F-444D-978C-26862A070BD3}"/>
          </ac:picMkLst>
        </pc:picChg>
        <pc:picChg chg="del">
          <ac:chgData name="Roberto Baroni" userId="786fa7c5e56bab1b" providerId="LiveId" clId="{F671C4C9-89CB-4FB4-9766-F7A3B37E7C0C}" dt="2022-11-01T14:12:52.110" v="1355" actId="478"/>
          <ac:picMkLst>
            <pc:docMk/>
            <pc:sldMk cId="2132977942" sldId="293"/>
            <ac:picMk id="15" creationId="{510BA8F9-24EF-4D99-8AC0-68B5FC7C5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57820240622789"/>
          <c:y val="7.5470985390618861E-2"/>
          <c:w val="0.60577576731106164"/>
          <c:h val="0.82113870275508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349298</c:v>
                </c:pt>
                <c:pt idx="1">
                  <c:v>63385591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6-4570-8E44-6B5C3620849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0E6-4570-8E44-6B5C3620849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0E6-4570-8E44-6B5C36208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846111"/>
        <c:axId val="1970846527"/>
      </c:barChart>
      <c:catAx>
        <c:axId val="19708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527"/>
        <c:crosses val="autoZero"/>
        <c:auto val="1"/>
        <c:lblAlgn val="ctr"/>
        <c:lblOffset val="100"/>
        <c:noMultiLvlLbl val="0"/>
      </c:catAx>
      <c:valAx>
        <c:axId val="197084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2662120511264"/>
          <c:y val="4.638842001304011E-2"/>
          <c:w val="0.83119588888207185"/>
          <c:h val="0.89006247980292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349298</c:v>
                </c:pt>
                <c:pt idx="1">
                  <c:v>63385591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C-4B78-82A5-FB9C69C0D6D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56C-4B78-82A5-FB9C69C0D6D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56C-4B78-82A5-FB9C69C0D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846111"/>
        <c:axId val="1970846527"/>
      </c:barChart>
      <c:catAx>
        <c:axId val="19708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527"/>
        <c:crosses val="autoZero"/>
        <c:auto val="1"/>
        <c:lblAlgn val="ctr"/>
        <c:lblOffset val="100"/>
        <c:noMultiLvlLbl val="0"/>
      </c:catAx>
      <c:valAx>
        <c:axId val="197084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EEA8-6CD0-4A8D-958C-BEF47C5BCE7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C9A-D74B-498B-A1CA-6F8BBD466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1167B-12ED-E78A-5052-8CE3FF6CE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536361-E3FE-E356-101D-292012E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A4BBE-693E-E23A-8953-CE056F4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77D64-1894-0631-8AD8-054B957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30F8-B6C3-31E4-09F1-76F797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13872-CBF6-2140-C31E-B13697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3EE249-E989-096A-9334-7BA0CD4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B7E54-B92F-476F-5B7C-AC7D46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40B7D9-4239-45C4-F36B-5BCD2493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55F19-00C7-6616-CD7D-CF3683A4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BBB6C9-5F7C-B118-03BA-FD2BE068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45F8DD-DEFB-063F-3AC9-15823A8A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3C9E5-61DF-5552-92E5-BA63EED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9F041-7E63-8465-8E1B-FF690E14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FE68AF-FC55-26E6-B449-FBC7915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E3C41-CC4D-FC9D-617F-B8C9622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3A19-45E5-41B9-A744-B03180F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62180-C4AD-78E4-0B8B-54DC8492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FA3C7-D501-7A7D-7E13-8943EAD0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512FE-85D7-E2D9-2498-9341C91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26311-B1A5-ACC2-1F10-5C31A8D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C9177-6183-D55A-9078-5B681EBA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35D36-F45C-7103-15AF-3F18EDF4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DEF57-FCFB-C189-BF80-820EE1D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0DDED-1359-AF1D-5937-18D02F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5F006-0B1C-1313-2278-7212658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C9496-2533-32DC-8AC6-6D74D9B4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83F352-C682-CD45-C983-394EB915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5885BA-7FEC-4AC8-6496-31F5256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813C80-A148-32A0-E4B9-0DF7144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5F7E0-EDC3-25D4-E0CC-5C3D40B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4B960-D052-3AAB-733A-41C94F3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41347-5A89-A85D-7AAA-481D403F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F0A835-444E-63CF-5A43-B1A7F753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B47158-0766-A015-E52C-38C775CF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22BE8F-3131-CED5-81BC-20E849BE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D6FD09-A27C-90BF-0182-B7E292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1F7C1-1F02-E8C1-9092-94B345C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194659-3E63-E200-8F58-608D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AAD6D-13AA-8222-301D-B0AB95C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87D186-E32B-11D8-3F05-E71CB5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428F8-EBCC-9E6E-707C-AA957CA8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50967D-128F-52CC-606A-A061B6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CA1176-E336-BAE9-4CBD-F682ED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6BB9B7-ED95-85D9-31AA-6978202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22430-635A-05EB-80CF-DD89628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A2DCB-DEED-073D-437D-18B25B0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6B40BF-042C-31DA-DA8B-E9863EA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90E60-0C42-FCA8-9486-DDE2D2F6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B5F6C-E769-5A45-20CE-9B2896B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F75D00-A4F1-D806-2F6D-3BF7891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649507-C708-37AB-26ED-A1119B3F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4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43AA-856F-76A9-C735-837FB23F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D5943-3E99-531F-2A7A-CDF7A591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1175D9-B841-4411-4D01-BF8DCA74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80037F-3343-8496-9242-14F2870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EA7C7-C717-9184-8781-52797A01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A3B0-8292-120A-DCAA-B81BA90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98F74-E203-FBAF-7171-A99B42B6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496E6-F52B-5467-23D6-ECE8075D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95E1B-7A93-A5F1-9765-0C4DEAF5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A328-1664-4279-8B01-35607AA332DA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CF2DC-8B31-3D70-D514-87719CCB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27DEA-6E5A-1C82-8AD5-4EBA86C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ebaroni/Web-Scraping-homework5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ilippo-maria-gaglioti-98289a206" TargetMode="External"/><Relationship Id="rId7" Type="http://schemas.openxmlformats.org/officeDocument/2006/relationships/image" Target="../media/image32.jpeg"/><Relationship Id="rId2" Type="http://schemas.openxmlformats.org/officeDocument/2006/relationships/hyperlink" Target="https://www.linkedin.com/in/pietro-baroni-50573b2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www.linkedin.com/in/matteo-wissel-b5a4091a0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-maria-gaglioti/MergeList-Joinable-Table-Search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4373" y="1647271"/>
            <a:ext cx="9911751" cy="3809298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latin typeface="Raleway" panose="020B0503030101060003" pitchFamily="34" charset="0"/>
              </a:rPr>
              <a:t>Web </a:t>
            </a:r>
            <a:r>
              <a:rPr lang="it-IT" sz="4400" b="1" dirty="0" err="1">
                <a:latin typeface="Raleway" panose="020B0503030101060003" pitchFamily="34" charset="0"/>
              </a:rPr>
              <a:t>Scraping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 err="1">
                <a:latin typeface="Raleway" panose="020B0503030101060003" pitchFamily="34" charset="0"/>
              </a:rPr>
              <a:t>Retrival</a:t>
            </a:r>
            <a:r>
              <a:rPr lang="it-IT" sz="4400" b="1" dirty="0">
                <a:latin typeface="Raleway" panose="020B0503030101060003" pitchFamily="34" charset="0"/>
              </a:rPr>
              <a:t> of business information</a:t>
            </a:r>
            <a:br>
              <a:rPr lang="it-IT" sz="4400" b="1" dirty="0">
                <a:latin typeface="Raleway" panose="020B0503030101060003" pitchFamily="34" charset="0"/>
              </a:rPr>
            </a:br>
            <a:br>
              <a:rPr lang="it-IT" sz="4400" dirty="0">
                <a:latin typeface="Raleway" panose="020B0503030101060003" pitchFamily="34" charset="0"/>
              </a:rPr>
            </a:br>
            <a:br>
              <a:rPr lang="en-US" b="0" dirty="0">
                <a:effectLst/>
                <a:latin typeface="Raleway" panose="020B0503030101060003" pitchFamily="34" charset="0"/>
              </a:rPr>
            </a:b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26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2" y="571368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233971" y="4506705"/>
            <a:ext cx="37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Anno Accademico 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2022-2023</a:t>
            </a: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62377" y="879894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13 Novembre 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C47CD1-8F02-D85C-2B9C-D4D05E806F1B}"/>
              </a:ext>
            </a:extLst>
          </p:cNvPr>
          <p:cNvSpPr txBox="1"/>
          <p:nvPr/>
        </p:nvSpPr>
        <p:spPr>
          <a:xfrm>
            <a:off x="4638749" y="3623038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Corso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 Ingegneria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2CB6B7-5570-A51C-A15F-4E42565AD0CE}"/>
              </a:ext>
            </a:extLst>
          </p:cNvPr>
          <p:cNvSpPr txBox="1"/>
          <p:nvPr/>
        </p:nvSpPr>
        <p:spPr>
          <a:xfrm>
            <a:off x="772357" y="3946203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Paolo </a:t>
            </a:r>
            <a:r>
              <a:rPr lang="it-IT" dirty="0" err="1">
                <a:latin typeface="Raleway" panose="020B0503030101060003" pitchFamily="34" charset="0"/>
              </a:rPr>
              <a:t>Merialdo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FFDE0E-B87B-AC18-8F01-023282DFCEDE}"/>
              </a:ext>
            </a:extLst>
          </p:cNvPr>
          <p:cNvSpPr txBox="1"/>
          <p:nvPr/>
        </p:nvSpPr>
        <p:spPr>
          <a:xfrm>
            <a:off x="8750094" y="3946202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De Simone;</a:t>
            </a:r>
          </a:p>
          <a:p>
            <a:r>
              <a:rPr lang="it-IT" dirty="0">
                <a:latin typeface="Raleway" panose="020B0503030101060003" pitchFamily="34" charset="0"/>
              </a:rPr>
              <a:t>Pietro Baroni;</a:t>
            </a: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C4DAD5-E265-9CDC-4E4C-C71CF8DFF595}"/>
              </a:ext>
            </a:extLst>
          </p:cNvPr>
          <p:cNvSpPr txBox="1"/>
          <p:nvPr/>
        </p:nvSpPr>
        <p:spPr>
          <a:xfrm>
            <a:off x="308896" y="5509239"/>
            <a:ext cx="47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Web </a:t>
            </a:r>
            <a:r>
              <a:rPr lang="it-IT" dirty="0" err="1">
                <a:latin typeface="Raleway" panose="020B0503030101060003" pitchFamily="34" charset="0"/>
                <a:hlinkClick r:id="rId4"/>
              </a:rPr>
              <a:t>Scraping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- Homework5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30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2C64296-06B2-A8C1-9908-A6C93812EB2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E-Business.com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66DED7-6DA5-22AC-B51C-9162E9BFB84E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92F91C-C508-B153-DF83-CD1F51AB35E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3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167B335-7D69-D631-42A1-FBC73A143299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Market-cap.com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4BDFA2-5F18-7562-7BFB-F049F24C9F3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64E02BB-A1B3-F800-567F-C8E8C59297A6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29C301B-EDD7-32A2-962A-4B5F4F2EDBB0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Info-Clipper.com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DC442D-072F-2781-3DF0-AA68472A30D8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055A85-0562-6967-9FCE-9A5C38EBC60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7E5C206-A40A-E343-330A-F49D871F045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GOV.UK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4C812E-007F-C0E9-2DCD-B27FD859EA8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C5D4D9-D7A7-595F-3ABC-0E54BEC4B3C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C634C9-8BF8-E125-986D-1B9D0B65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64784"/>
            <a:ext cx="4038600" cy="450736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A13A40-D665-08A8-6462-E0056F3E7B3E}"/>
              </a:ext>
            </a:extLst>
          </p:cNvPr>
          <p:cNvSpPr txBox="1"/>
          <p:nvPr/>
        </p:nvSpPr>
        <p:spPr>
          <a:xfrm>
            <a:off x="5457825" y="1781175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campi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31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976A73-89F7-04B1-56AD-491C5DDBE82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E-Business.com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6828C7-F099-3C22-4A0E-2B073D7C0B4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2216A8-B6A8-C608-E04B-AD27DCBB650E}"/>
              </a:ext>
            </a:extLst>
          </p:cNvPr>
          <p:cNvSpPr/>
          <p:nvPr/>
        </p:nvSpPr>
        <p:spPr>
          <a:xfrm>
            <a:off x="2713703" y="-1"/>
            <a:ext cx="183770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3F04B2-3447-E814-550C-E2837A37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6" y="1745101"/>
            <a:ext cx="7185697" cy="30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AFADFDA5-3857-4BFC-302B-9224B2AD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0" y="1330215"/>
            <a:ext cx="8055038" cy="496105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C91B65A-C37E-5E75-195A-1C00D7B0E1D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tables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E3D5969-14D1-5A32-CE37-5344270E7A9D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A3DEF98-7B10-8392-AD20-FBB49A81F58A}"/>
              </a:ext>
            </a:extLst>
          </p:cNvPr>
          <p:cNvSpPr/>
          <p:nvPr/>
        </p:nvSpPr>
        <p:spPr>
          <a:xfrm>
            <a:off x="878889" y="2024810"/>
            <a:ext cx="3337081" cy="2212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38479EA-AFC9-C132-9A80-6391AFA18B0A}"/>
              </a:ext>
            </a:extLst>
          </p:cNvPr>
          <p:cNvSpPr/>
          <p:nvPr/>
        </p:nvSpPr>
        <p:spPr>
          <a:xfrm>
            <a:off x="1404151" y="3571021"/>
            <a:ext cx="3025806" cy="2840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EAD3690-0061-A9BC-4A23-78DCAB781BF2}"/>
              </a:ext>
            </a:extLst>
          </p:cNvPr>
          <p:cNvCxnSpPr>
            <a:cxnSpLocks/>
          </p:cNvCxnSpPr>
          <p:nvPr/>
        </p:nvCxnSpPr>
        <p:spPr>
          <a:xfrm>
            <a:off x="4224998" y="2166852"/>
            <a:ext cx="361698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8C47428-9FB8-B286-E4A6-4746B96FDF8D}"/>
              </a:ext>
            </a:extLst>
          </p:cNvPr>
          <p:cNvCxnSpPr>
            <a:cxnSpLocks/>
          </p:cNvCxnSpPr>
          <p:nvPr/>
        </p:nvCxnSpPr>
        <p:spPr>
          <a:xfrm>
            <a:off x="4429957" y="3713063"/>
            <a:ext cx="32669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6EFCAE4-A4D9-524E-BF25-0E3C374F45FB}"/>
              </a:ext>
            </a:extLst>
          </p:cNvPr>
          <p:cNvSpPr txBox="1"/>
          <p:nvPr/>
        </p:nvSpPr>
        <p:spPr>
          <a:xfrm>
            <a:off x="7945870" y="1939563"/>
            <a:ext cx="453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Id tabella sorgente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CBA49A3-588F-E580-7929-9EFF782F6633}"/>
              </a:ext>
            </a:extLst>
          </p:cNvPr>
          <p:cNvSpPr txBox="1"/>
          <p:nvPr/>
        </p:nvSpPr>
        <p:spPr>
          <a:xfrm>
            <a:off x="7841983" y="3485774"/>
            <a:ext cx="325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Valori dei record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48BE227-4321-785C-BC83-2084780D39D0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</p:spTree>
    <p:extLst>
      <p:ext uri="{BB962C8B-B14F-4D97-AF65-F5344CB8AC3E}">
        <p14:creationId xmlns:p14="http://schemas.microsoft.com/office/powerpoint/2010/main" val="1386973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CCA1AD-1312-E6E4-9EF3-66102CA4CEB3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indice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0732EA-34B2-6ABD-3225-BF7A581DFCC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4306D0-0CD4-2B8D-4ECA-F7423FAA021C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25E539-CDC9-62BC-DC4E-07ABE0AB4856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Documento </a:t>
            </a:r>
            <a:r>
              <a:rPr lang="it-IT" sz="2800" dirty="0" err="1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3CD0BE-07F5-6E0B-7AC0-4E2A96DF3C45}"/>
              </a:ext>
            </a:extLst>
          </p:cNvPr>
          <p:cNvSpPr txBox="1"/>
          <p:nvPr/>
        </p:nvSpPr>
        <p:spPr>
          <a:xfrm>
            <a:off x="739067" y="2244060"/>
            <a:ext cx="834279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Field «</a:t>
            </a:r>
            <a:r>
              <a:rPr lang="it-IT" sz="2000" i="1" dirty="0">
                <a:latin typeface="Raleway" panose="020B0503030101060003" pitchFamily="34" charset="0"/>
              </a:rPr>
              <a:t>titolo</a:t>
            </a:r>
            <a:r>
              <a:rPr lang="it-IT" sz="2000" dirty="0">
                <a:latin typeface="Raleway" panose="020B0503030101060003" pitchFamily="34" charset="0"/>
              </a:rPr>
              <a:t>»</a:t>
            </a:r>
            <a:br>
              <a:rPr lang="it-IT" sz="1800" dirty="0">
                <a:latin typeface="Raleway" panose="020B0503030101060003" pitchFamily="34" charset="0"/>
              </a:rPr>
            </a:br>
            <a:endParaRPr lang="it-IT" sz="1800" dirty="0">
              <a:latin typeface="Raleway" panose="020B0503030101060003" pitchFamily="34" charset="0"/>
            </a:endParaRP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StringField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titolo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Field.Store.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Field «</a:t>
            </a:r>
            <a:r>
              <a:rPr lang="it-IT" sz="2000" i="1" dirty="0">
                <a:latin typeface="Raleway" panose="020B0503030101060003" pitchFamily="34" charset="0"/>
              </a:rPr>
              <a:t>contenuto</a:t>
            </a:r>
            <a:r>
              <a:rPr lang="it-IT" sz="2000" dirty="0">
                <a:latin typeface="Raleway" panose="020B0503030101060003" pitchFamily="34" charset="0"/>
              </a:rPr>
              <a:t>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lvl="1"/>
            <a:r>
              <a:rPr lang="it-IT" dirty="0">
                <a:latin typeface="Raleway" panose="020B0503030101060003" pitchFamily="34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Field.Store.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it-IT" dirty="0">
                <a:latin typeface="Raleway" panose="020B050303010106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5593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7E26F6-CFF6-599B-6A83-3B04D3070F1D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indice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675F5C-2C1D-F71B-054E-0B6CA7B5F2A1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DA1F6C-C46D-195E-4451-7A2DA8C870FA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776FEC-6041-0F06-76FD-ADDEDBB76A50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>
                <a:solidFill>
                  <a:schemeClr val="tx1"/>
                </a:solidFill>
                <a:latin typeface="Raleway" panose="020B0503030101060003" pitchFamily="34" charset="0"/>
              </a:rPr>
              <a:t>Documento Lucene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FBE5E42-A2A3-9613-BEF3-BE327A9A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2" y="2010373"/>
            <a:ext cx="8413811" cy="39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76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C84FDC9-72D4-141D-2138-1E5F87D1DA9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Problema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5E68DD-DB48-878B-D9F7-A092F8311E8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8E3353-D61D-23CF-4BD8-125A4854B3C6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E9E3AB1-6E8B-62A1-6B89-B46C9C990430}"/>
              </a:ext>
            </a:extLst>
          </p:cNvPr>
          <p:cNvSpPr txBox="1"/>
          <p:nvPr/>
        </p:nvSpPr>
        <p:spPr>
          <a:xfrm>
            <a:off x="405441" y="1417486"/>
            <a:ext cx="9428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latin typeface="Raleway" panose="020B0503030101060003" pitchFamily="34" charset="0"/>
              </a:rPr>
              <a:t>Diversità della composizione delle stringhe del dataset</a:t>
            </a:r>
          </a:p>
          <a:p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9272B3FB-3C59-B6CB-14E6-743CC0DD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27" y="4820285"/>
            <a:ext cx="8747495" cy="7561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CFAE44-8B0F-C136-37DE-4FF4E54487C6}"/>
              </a:ext>
            </a:extLst>
          </p:cNvPr>
          <p:cNvSpPr txBox="1"/>
          <p:nvPr/>
        </p:nvSpPr>
        <p:spPr>
          <a:xfrm>
            <a:off x="7524633" y="2520679"/>
            <a:ext cx="2547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Raleway" panose="020B0503030101060003" pitchFamily="34" charset="0"/>
              </a:rPr>
              <a:t>Blank</a:t>
            </a:r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0C45F147-0B53-74EE-621F-BA162DD4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42" y="3121267"/>
            <a:ext cx="4108148" cy="775123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0B7BE1C-AA0C-B966-CD80-A6FA0030FCBA}"/>
              </a:ext>
            </a:extLst>
          </p:cNvPr>
          <p:cNvSpPr txBox="1"/>
          <p:nvPr/>
        </p:nvSpPr>
        <p:spPr>
          <a:xfrm>
            <a:off x="878890" y="2557562"/>
            <a:ext cx="2689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Raleway" panose="020B0503030101060003" pitchFamily="34" charset="0"/>
              </a:rPr>
              <a:t>Normal</a:t>
            </a:r>
            <a:endParaRPr lang="it-IT" sz="2400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algn="ctr"/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E8B5457-17D0-4219-2890-3412BA39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6" y="3143426"/>
            <a:ext cx="4228882" cy="877694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86B4871-8A83-D39F-4BD0-968EDDDEEC7C}"/>
              </a:ext>
            </a:extLst>
          </p:cNvPr>
          <p:cNvSpPr txBox="1"/>
          <p:nvPr/>
        </p:nvSpPr>
        <p:spPr>
          <a:xfrm>
            <a:off x="4440282" y="4180344"/>
            <a:ext cx="2547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Raleway" panose="020B0503030101060003" pitchFamily="34" charset="0"/>
              </a:rPr>
              <a:t>Odd</a:t>
            </a:r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255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90DCA1-BE45-14F4-5AAA-C18746E397F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62E7D81-BA42-1C3A-5110-78550FF8457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0AF1EE-060E-FFB5-E9AB-0E70A22560AA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4256FC-F84F-4954-89C6-69701F067C17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8F6ADB0-4667-592F-4777-9EE3F57B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4" y="2540870"/>
            <a:ext cx="714055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73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Purpose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del progetto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CF8ACBA9-454B-EBF0-800E-4AB7ED9E875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082340"/>
            <a:ext cx="985485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Automatizzazione di ricerca e arricchimento orizzontale di datasets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Utilità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Individuazione nuove features per l’addestramento di modelli di ML o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Ricerca di nuovi dettagli per operazioni di analisi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</p:txBody>
      </p:sp>
    </p:spTree>
    <p:extLst>
      <p:ext uri="{BB962C8B-B14F-4D97-AF65-F5344CB8AC3E}">
        <p14:creationId xmlns:p14="http://schemas.microsoft.com/office/powerpoint/2010/main" val="42041604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C3BBC2B2-6DD4-8380-9A7E-17B79FDBF56B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42FDC33-6CBB-B059-5DED-498C2F7FB47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44FB81-4956-309F-1402-673756DA2681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1631A6-56CA-4977-D8D9-B04B39A74A28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B7E222-3262-1C62-1DB5-C904ED39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12" y="2766140"/>
            <a:ext cx="726248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49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76F228-6037-0EE4-6A59-F9B4AD2985B6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17436C-47C0-0107-28AC-61AF349EF882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675B07-10A7-34A6-1E20-71C26B28014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E843C1-A3DC-E38E-626B-F1D33F6D3243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2871A7-88DB-FFE8-2CB4-44A629CB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2" y="3013162"/>
            <a:ext cx="713293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4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CA7F0B95-E97D-2BB6-76BD-73D1F739382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EAF179-6932-08B2-5142-C640BEB97065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9ABECB-364E-982C-5721-166179F7892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51512E-58C4-87AE-C288-BEF2DE40962B}"/>
              </a:ext>
            </a:extLst>
          </p:cNvPr>
          <p:cNvSpPr txBox="1"/>
          <p:nvPr/>
        </p:nvSpPr>
        <p:spPr>
          <a:xfrm>
            <a:off x="405440" y="1417486"/>
            <a:ext cx="112065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efficienza spaziale</a:t>
            </a:r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B4A5D7-E9B6-14D1-A800-0E68A9DD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15" y="2948752"/>
            <a:ext cx="5579219" cy="2277967"/>
          </a:xfrm>
          <a:prstGeom prst="rect">
            <a:avLst/>
          </a:prstGeom>
        </p:spPr>
      </p:pic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95BC6FD-0540-4EA1-07E4-12D82EF5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74187"/>
              </p:ext>
            </p:extLst>
          </p:nvPr>
        </p:nvGraphicFramePr>
        <p:xfrm>
          <a:off x="1417740" y="2885813"/>
          <a:ext cx="4261608" cy="291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551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91E137F-59F2-E47D-11DF-09A70681DF39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73787E7-55EC-FFDF-D16B-18C0B647E26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C8EC05-8782-FB63-576C-3120D533DEE7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3E347F-F720-C725-3AD9-4C7FB6080CF2}"/>
              </a:ext>
            </a:extLst>
          </p:cNvPr>
          <p:cNvSpPr txBox="1"/>
          <p:nvPr/>
        </p:nvSpPr>
        <p:spPr>
          <a:xfrm>
            <a:off x="405440" y="1417486"/>
            <a:ext cx="11206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Analyzer implementato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Custom Analyzer con </a:t>
            </a:r>
            <a:r>
              <a:rPr lang="it-IT" sz="2000" dirty="0" err="1">
                <a:latin typeface="Raleway" panose="020B0503030101060003" pitchFamily="34" charset="0"/>
              </a:rPr>
              <a:t>PatterTokenizer</a:t>
            </a:r>
            <a:r>
              <a:rPr lang="it-IT" sz="2000" dirty="0">
                <a:latin typeface="Raleway" panose="020B05030301010600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Separatore «</a:t>
            </a:r>
            <a:r>
              <a:rPr lang="it-IT" sz="2000" b="1" dirty="0">
                <a:latin typeface="Raleway" panose="020B0503030101060003" pitchFamily="34" charset="0"/>
              </a:rPr>
              <a:t>%f%;</a:t>
            </a:r>
            <a:r>
              <a:rPr lang="it-IT" sz="2000" dirty="0">
                <a:latin typeface="Raleway" panose="020B0503030101060003" pitchFamily="34" charset="0"/>
              </a:rPr>
              <a:t>».</a:t>
            </a:r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D9A6C42-8F57-DB2F-DA7C-A11A65A2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5" y="3429000"/>
            <a:ext cx="8687553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42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D058C9-8D75-CCA0-3041-5264CADF0AB6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separatore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DC0C86-EE8A-3490-C0DF-BB54E74A4CD8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C2704D-FF09-D78D-628A-E5E095D67D79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595BC6FD-0540-4EA1-07E4-12D82EF5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28080"/>
              </p:ext>
            </p:extLst>
          </p:nvPr>
        </p:nvGraphicFramePr>
        <p:xfrm>
          <a:off x="3194794" y="1060155"/>
          <a:ext cx="5802412" cy="473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70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59FB2F8-4E10-4CEE-AA34-709CD2E5B3FD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8CB042-8890-40C5-B318-A01B90C48711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CB82B-DB38-4E77-A09D-9EF273CB3A3B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76FE4A-EEF7-41B3-9AEE-81049299BECD}"/>
              </a:ext>
            </a:extLst>
          </p:cNvPr>
          <p:cNvSpPr txBox="1"/>
          <p:nvPr/>
        </p:nvSpPr>
        <p:spPr>
          <a:xfrm>
            <a:off x="405440" y="1284259"/>
            <a:ext cx="1120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Le classi principali</a:t>
            </a: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FC17FA4-11D2-4E8F-96C6-75540643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0" y="2087861"/>
            <a:ext cx="6819900" cy="20383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10949E-4F4D-47E2-A88E-A77267309E54}"/>
              </a:ext>
            </a:extLst>
          </p:cNvPr>
          <p:cNvSpPr txBox="1"/>
          <p:nvPr/>
        </p:nvSpPr>
        <p:spPr>
          <a:xfrm>
            <a:off x="405440" y="5064223"/>
            <a:ext cx="35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Altre classi usate: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505FF9-3FCC-41C9-B698-DA092C28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79" y="4406592"/>
            <a:ext cx="2290315" cy="20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59C489-A792-4B8A-AFB7-3363658210F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E4B0630-6E84-4DC8-9F0E-9CDD5720EF4B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A17ABE-69F8-4DD6-9A96-27C9B61CA6A3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8003722-098C-402F-A151-41A96CBD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986738"/>
            <a:ext cx="8132296" cy="65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065769-4FA7-47A0-AD4C-F4B7752083D5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BCF996-2FA7-4A51-AF91-F7F4226F7EFB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2E208A-0905-434C-8B46-D074A29D4482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8C4B5D-8F3F-4D4F-98ED-EF904DFE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81" y="1625502"/>
            <a:ext cx="6683038" cy="44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F6E3D93-971C-4499-8B14-A583C7D8EB5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78C80F-BBD4-4424-B943-856C368B73C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36E930-C2F4-46EB-A09B-6E3D1D5B070F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714EB5-D3D1-4B03-94CD-CC997A96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7" y="2282003"/>
            <a:ext cx="8422823" cy="30644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514C65-8C47-416B-8123-0223CFD1734D}"/>
              </a:ext>
            </a:extLst>
          </p:cNvPr>
          <p:cNvSpPr txBox="1"/>
          <p:nvPr/>
        </p:nvSpPr>
        <p:spPr>
          <a:xfrm>
            <a:off x="3418785" y="5546196"/>
            <a:ext cx="535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/>
              </a:rPr>
              <a:t>Tabelle analizzate: </a:t>
            </a:r>
            <a:r>
              <a:rPr lang="it-IT" dirty="0">
                <a:latin typeface="Raleway" panose="020B0503030101060003" pitchFamily="34" charset="0"/>
              </a:rPr>
              <a:t>550270</a:t>
            </a:r>
            <a:br>
              <a:rPr lang="it-IT" dirty="0"/>
            </a:br>
            <a:r>
              <a:rPr lang="it-IT" dirty="0">
                <a:latin typeface="Raleway" panose="020B0503030101060003"/>
              </a:rPr>
              <a:t>Tempo impiegato: 11 minuti e 20 secondi circa</a:t>
            </a:r>
          </a:p>
        </p:txBody>
      </p:sp>
    </p:spTree>
    <p:extLst>
      <p:ext uri="{BB962C8B-B14F-4D97-AF65-F5344CB8AC3E}">
        <p14:creationId xmlns:p14="http://schemas.microsoft.com/office/powerpoint/2010/main" val="21135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938A90-CDF5-4663-A358-C81071211A5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Input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61C0D73-037E-4DC7-B00B-1E0BAFAF76E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2CDAA5-B707-4ABE-8C64-BD2C653B3F9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A0C02-1F9F-45C5-BFFE-28C7519EEA9E}"/>
              </a:ext>
            </a:extLst>
          </p:cNvPr>
          <p:cNvSpPr txBox="1"/>
          <p:nvPr/>
        </p:nvSpPr>
        <p:spPr>
          <a:xfrm>
            <a:off x="829559" y="1557730"/>
            <a:ext cx="61085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Input per l’esecuzione della query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1800" dirty="0">
                <a:latin typeface="Raleway" panose="020B0503030101060003" pitchFamily="34" charset="0"/>
              </a:rPr>
              <a:t>Nome del documento;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Colonna su cui effettuare il merge.</a:t>
            </a:r>
            <a:endParaRPr lang="it-IT" sz="1800" dirty="0">
              <a:latin typeface="Raleway" panose="020B05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A31912-B559-465E-A7A6-2901C08A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" t="19298" r="66224" b="267"/>
          <a:stretch/>
        </p:blipFill>
        <p:spPr>
          <a:xfrm>
            <a:off x="716437" y="4424734"/>
            <a:ext cx="2792075" cy="220670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BEBB96-7ADD-4A66-A9DD-ED29F4E63A13}"/>
              </a:ext>
            </a:extLst>
          </p:cNvPr>
          <p:cNvSpPr txBox="1"/>
          <p:nvPr/>
        </p:nvSpPr>
        <p:spPr>
          <a:xfrm>
            <a:off x="716437" y="3766433"/>
            <a:ext cx="2997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/>
              </a:rPr>
              <a:t>Documento: studenti.csv;</a:t>
            </a:r>
          </a:p>
          <a:p>
            <a:r>
              <a:rPr lang="it-IT" sz="1600" dirty="0">
                <a:latin typeface="Raleway" panose="020B0503030101060003"/>
              </a:rPr>
              <a:t>Colonna: Full Name.</a:t>
            </a:r>
          </a:p>
          <a:p>
            <a:endParaRPr lang="it-IT" dirty="0">
              <a:latin typeface="Raleway" panose="020B0503030101060003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83F5C0D-9984-4315-9319-437871B6E32C}"/>
              </a:ext>
            </a:extLst>
          </p:cNvPr>
          <p:cNvSpPr/>
          <p:nvPr/>
        </p:nvSpPr>
        <p:spPr>
          <a:xfrm>
            <a:off x="3714160" y="5300270"/>
            <a:ext cx="2516958" cy="282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6221B3-DA34-4772-B930-ACDB36848491}"/>
              </a:ext>
            </a:extLst>
          </p:cNvPr>
          <p:cNvSpPr txBox="1"/>
          <p:nvPr/>
        </p:nvSpPr>
        <p:spPr>
          <a:xfrm>
            <a:off x="4194928" y="5291719"/>
            <a:ext cx="203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aleway" panose="020B0503030101060003"/>
              </a:rPr>
              <a:t>Formattazione 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56A172-BF95-43D0-99CD-5BAA6CEE56A9}"/>
              </a:ext>
            </a:extLst>
          </p:cNvPr>
          <p:cNvSpPr txBox="1"/>
          <p:nvPr/>
        </p:nvSpPr>
        <p:spPr>
          <a:xfrm>
            <a:off x="6708402" y="5137832"/>
            <a:ext cx="52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/>
              </a:rPr>
              <a:t>Matteo </a:t>
            </a:r>
            <a:r>
              <a:rPr lang="it-IT" sz="1600" dirty="0" err="1">
                <a:latin typeface="Raleway" panose="020B0503030101060003"/>
              </a:rPr>
              <a:t>Wissel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Pietro </a:t>
            </a:r>
            <a:r>
              <a:rPr lang="it-IT" sz="1600" dirty="0" err="1">
                <a:latin typeface="Raleway" panose="020B0503030101060003"/>
              </a:rPr>
              <a:t>Baroni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Filippo Maria </a:t>
            </a:r>
            <a:r>
              <a:rPr lang="it-IT" sz="1600" dirty="0" err="1">
                <a:latin typeface="Raleway" panose="020B0503030101060003"/>
              </a:rPr>
              <a:t>Gaglioti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8FFB2BC-3166-BCCB-1D86-88C936370E91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Scelte implementative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002899-A57D-9967-E07B-8FD287F7DB7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Tecnologie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FA7519-428F-74FA-F275-F44C899003F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882BEB-8E0A-D140-181F-825578B19B92}"/>
              </a:ext>
            </a:extLst>
          </p:cNvPr>
          <p:cNvSpPr txBox="1"/>
          <p:nvPr/>
        </p:nvSpPr>
        <p:spPr>
          <a:xfrm>
            <a:off x="487631" y="2177923"/>
            <a:ext cx="985485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Moduli ausiliari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Beautiful </a:t>
            </a:r>
            <a:r>
              <a:rPr lang="it-IT" sz="2000" dirty="0" err="1">
                <a:latin typeface="Raleway" panose="020B0503030101060003" pitchFamily="34" charset="0"/>
              </a:rPr>
              <a:t>soup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Etree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Request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Pandas</a:t>
            </a:r>
            <a:endParaRPr lang="it-IT" sz="20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5E9D6B-7B76-2178-D84E-B7EF791FC913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Tecnologie utilizzate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A32704D-0D81-F26E-60FF-88399DB0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46" y="2011253"/>
            <a:ext cx="651964" cy="7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437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4C75095-3BF7-46F1-8CDE-9C66FC1CEC3C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D37B3C9-3A71-4D30-94A1-2F238E84935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46AFF6-53B4-497F-8FC1-8B4C1EC67E0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9FF59D-B0D6-4AF8-BDFC-8AA50185C1C1}"/>
              </a:ext>
            </a:extLst>
          </p:cNvPr>
          <p:cNvSpPr txBox="1"/>
          <p:nvPr/>
        </p:nvSpPr>
        <p:spPr>
          <a:xfrm>
            <a:off x="405440" y="1284259"/>
            <a:ext cx="1120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Le classi principali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DAD579-EA74-480D-BAF1-0D149EAD1D45}"/>
              </a:ext>
            </a:extLst>
          </p:cNvPr>
          <p:cNvSpPr txBox="1"/>
          <p:nvPr/>
        </p:nvSpPr>
        <p:spPr>
          <a:xfrm>
            <a:off x="405440" y="5064223"/>
            <a:ext cx="35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Altre classi usate: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0B47D7-9ECB-4750-8F14-BED674E5E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t="37013" r="62759" b="15516"/>
          <a:stretch/>
        </p:blipFill>
        <p:spPr>
          <a:xfrm>
            <a:off x="405440" y="1932495"/>
            <a:ext cx="2991783" cy="26677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3D5836-27AC-4CD9-A71A-BB9D9358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6" t="-1666" r="80107" b="66393"/>
          <a:stretch/>
        </p:blipFill>
        <p:spPr>
          <a:xfrm>
            <a:off x="3848914" y="1932495"/>
            <a:ext cx="2044415" cy="231078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2F0413B-0F5E-4407-9A3C-A7005E72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1" t="-869" r="28941" b="63546"/>
          <a:stretch/>
        </p:blipFill>
        <p:spPr>
          <a:xfrm>
            <a:off x="3667027" y="4760536"/>
            <a:ext cx="4128940" cy="209746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21288DC-BF5E-4692-B859-1BCAF5AB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7" b="63545"/>
          <a:stretch/>
        </p:blipFill>
        <p:spPr>
          <a:xfrm>
            <a:off x="7682845" y="4784937"/>
            <a:ext cx="2146512" cy="20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EF4669-13A8-4726-823E-085C3B4A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44" y="1037792"/>
            <a:ext cx="5208465" cy="6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A59A65-7FE2-424E-B65C-D3F7AE36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4" y="1142266"/>
            <a:ext cx="4565912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534416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C1BE14-74B7-4FEB-B7A0-8B4AD673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83" y="2009874"/>
            <a:ext cx="7153529" cy="34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E205FB-F464-4D68-BEAE-199ADC1B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" y="1123461"/>
            <a:ext cx="4565912" cy="6858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D70488A-047E-42C5-BF9D-6D04549F4090}"/>
              </a:ext>
            </a:extLst>
          </p:cNvPr>
          <p:cNvSpPr/>
          <p:nvPr/>
        </p:nvSpPr>
        <p:spPr>
          <a:xfrm>
            <a:off x="525272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0B8E8F-5F45-4D54-809A-6859C27EB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48" y="2048129"/>
            <a:ext cx="6697019" cy="37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10BA8F9-24EF-4D99-8AC0-68B5FC7C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6" y="1243584"/>
            <a:ext cx="4565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Risultati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BEBFEC-090F-444D-978C-26862A07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695527"/>
            <a:ext cx="8147050" cy="39116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0CC0B8-34B6-4BDA-915E-7E3028929E2F}"/>
              </a:ext>
            </a:extLst>
          </p:cNvPr>
          <p:cNvSpPr txBox="1"/>
          <p:nvPr/>
        </p:nvSpPr>
        <p:spPr>
          <a:xfrm>
            <a:off x="4055097" y="5722070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/>
              </a:rPr>
              <a:t>Tempo impiegato: 5 minuti circa</a:t>
            </a:r>
          </a:p>
        </p:txBody>
      </p:sp>
    </p:spTree>
    <p:extLst>
      <p:ext uri="{BB962C8B-B14F-4D97-AF65-F5344CB8AC3E}">
        <p14:creationId xmlns:p14="http://schemas.microsoft.com/office/powerpoint/2010/main" val="21329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Difficoltà incontrate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CD22DC-64AA-48D0-BFAC-A351E161AF69}"/>
              </a:ext>
            </a:extLst>
          </p:cNvPr>
          <p:cNvSpPr txBox="1"/>
          <p:nvPr/>
        </p:nvSpPr>
        <p:spPr>
          <a:xfrm>
            <a:off x="1108443" y="1859340"/>
            <a:ext cx="6108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Gestione del documento da indicizzare: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1800" dirty="0">
                <a:latin typeface="Raleway" panose="020B0503030101060003" pitchFamily="34" charset="0"/>
              </a:rPr>
              <a:t>Dimensione;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Formattazione.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04DAC1-C137-4FA8-AA79-4E0BDF45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91" y="1503675"/>
            <a:ext cx="2135743" cy="19253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8A251C2-9910-4CAC-BE22-846110A96F1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72809" y="2466338"/>
            <a:ext cx="4909582" cy="20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E0866497-B3F4-43C5-852F-92DFD373A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5" y="4806950"/>
            <a:ext cx="8756650" cy="736600"/>
          </a:xfrm>
          <a:prstGeom prst="rect">
            <a:avLst/>
          </a:prstGeom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96E78355-57A2-4B51-AA2B-15911F98B8B1}"/>
              </a:ext>
            </a:extLst>
          </p:cNvPr>
          <p:cNvCxnSpPr>
            <a:endCxn id="14" idx="0"/>
          </p:cNvCxnSpPr>
          <p:nvPr/>
        </p:nvCxnSpPr>
        <p:spPr>
          <a:xfrm>
            <a:off x="3306726" y="3283068"/>
            <a:ext cx="2789274" cy="15238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775ABE-C782-7EAE-0EEC-1C7CDFAD75F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Team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3F5B67-57E2-E47A-1D47-583AB3F1999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103170-E936-BE70-82AE-D4EFCDCA771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377DB9-B88A-C7F2-B9BC-05E0EF6CB72A}"/>
              </a:ext>
            </a:extLst>
          </p:cNvPr>
          <p:cNvSpPr txBox="1"/>
          <p:nvPr/>
        </p:nvSpPr>
        <p:spPr>
          <a:xfrm>
            <a:off x="2987659" y="1551885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536373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2"/>
              </a:rPr>
              <a:t>Pietro Baroni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C05DE7-5FF2-BBB4-FAB7-BA3E0EA9864B}"/>
              </a:ext>
            </a:extLst>
          </p:cNvPr>
          <p:cNvSpPr txBox="1"/>
          <p:nvPr/>
        </p:nvSpPr>
        <p:spPr>
          <a:xfrm>
            <a:off x="8447847" y="2752077"/>
            <a:ext cx="359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Filippo Maria Gaglioti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584702</a:t>
            </a:r>
          </a:p>
          <a:p>
            <a:r>
              <a:rPr lang="it-IT" dirty="0">
                <a:latin typeface="Raleway" panose="020B0503030101060003" pitchFamily="34" charset="0"/>
              </a:rPr>
              <a:t>Task: Analytics</a:t>
            </a:r>
          </a:p>
          <a:p>
            <a:pPr rtl="0"/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pt-BR" dirty="0">
                <a:effectLst/>
                <a:latin typeface="Raleway" panose="020B0503030101060003" pitchFamily="34" charset="0"/>
                <a:hlinkClick r:id="rId3" tooltip="https://www.linkedin.com/in/filippo-maria-gaglioti-98289a206"/>
              </a:rPr>
              <a:t>Filippo M. Gaglioti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4FA18D-7F8C-F9CC-2547-FED19E288993}"/>
              </a:ext>
            </a:extLst>
          </p:cNvPr>
          <p:cNvSpPr txBox="1"/>
          <p:nvPr/>
        </p:nvSpPr>
        <p:spPr>
          <a:xfrm>
            <a:off x="2503502" y="4354446"/>
            <a:ext cx="351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Matteo Wissel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534693 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Matteo Wissel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B7BC25-0304-572F-A217-BEBD49538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182" y="2398219"/>
            <a:ext cx="1941665" cy="19562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AC039A-59A2-5E7F-1671-5EB104894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25" y="4018711"/>
            <a:ext cx="1456555" cy="20533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71D116-ABA3-415E-8484-F3435720D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5"/>
          <a:stretch/>
        </p:blipFill>
        <p:spPr bwMode="auto">
          <a:xfrm>
            <a:off x="867179" y="1372858"/>
            <a:ext cx="1942634" cy="20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4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67" y="510154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278000" y="2511089"/>
            <a:ext cx="7156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372928" y="552091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3  Novembre 2022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157FCA-7505-72B9-BC8D-E540AC84E68B}"/>
              </a:ext>
            </a:extLst>
          </p:cNvPr>
          <p:cNvSpPr txBox="1"/>
          <p:nvPr/>
        </p:nvSpPr>
        <p:spPr>
          <a:xfrm>
            <a:off x="5257760" y="3577471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  <a:hlinkClick r:id="rId3"/>
              </a:rPr>
              <a:t>MergeListProject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B245-7515-8F3E-CEAA-7AA97389618A}"/>
              </a:ext>
            </a:extLst>
          </p:cNvPr>
          <p:cNvSpPr txBox="1"/>
          <p:nvPr/>
        </p:nvSpPr>
        <p:spPr>
          <a:xfrm>
            <a:off x="4467250" y="3577471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3659694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>
            <a:extLst>
              <a:ext uri="{FF2B5EF4-FFF2-40B4-BE49-F238E27FC236}">
                <a16:creationId xmlns:a16="http://schemas.microsoft.com/office/drawing/2014/main" id="{9AEF456A-3FF8-5BEA-85DF-52CE0CA21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24" y="1460002"/>
            <a:ext cx="1262340" cy="112886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873E68B-BF5B-16A4-7427-9BDBF5B9F0B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96EC92-8221-38EA-FC5B-021C0A778A6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C6645F-2D04-CD84-7F26-95AE6F994003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4EAF4FD-B9C6-48D6-E109-5DFAB058B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09" y="2625382"/>
            <a:ext cx="1262340" cy="11288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21EC60-7916-0B42-F6A1-3F2C6194D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13" y="4269129"/>
            <a:ext cx="1262340" cy="11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45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5A93B06-479C-8302-E833-075245A53137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Scraping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A1CD03-CECB-29B2-AF39-715B40FA61C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EDD58E-A872-5534-2FD2-CD1EA6C1F155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A6F21F8-76BC-9AA6-F00A-023591F16426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BD5C4-4204-C2A7-8A78-DD5968CD2DD9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551FA51-2823-0DD7-3BC3-0E101CDD4A56}"/>
              </a:ext>
            </a:extLst>
          </p:cNvPr>
          <p:cNvSpPr/>
          <p:nvPr/>
        </p:nvSpPr>
        <p:spPr>
          <a:xfrm>
            <a:off x="2865464" y="-226142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F1B9797-8D57-162A-3842-EADF00EF4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0" y="2149629"/>
            <a:ext cx="1262340" cy="112886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FBC1435-4F0E-995A-1EC7-34150DE0A0E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Prestazioni: Efficienza Temporale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489CC-76CE-FBFC-4730-A34752F20BCB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45C9F9-781F-FC87-A17F-19E5F87C03C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47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C195CF-AC5E-0B10-9B5E-7B80C8B75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0" y="2149629"/>
            <a:ext cx="1262340" cy="112886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4ACF8F3-A326-5C03-CEB1-CC92222A6290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Prestazioni: Efficacia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4CB190-C40B-922D-A68C-17D0B1EAFE7B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D41057E-8703-A26A-2DFF-9E0251774DB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8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9768356-53A8-8032-2122-C132F6643572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GOV.UK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395B1-0E43-7323-A808-EB142F8CFE78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658CC7-4587-F288-D260-E3DED3C9C49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1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560</Words>
  <Application>Microsoft Office PowerPoint</Application>
  <PresentationFormat>Widescreen</PresentationFormat>
  <Paragraphs>193</Paragraphs>
  <Slides>38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Raleway</vt:lpstr>
      <vt:lpstr>Wingdings</vt:lpstr>
      <vt:lpstr>Tema di Office</vt:lpstr>
      <vt:lpstr>Web Scraping: Retrival of business information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Discovery: Merge List Algorithm   </dc:title>
  <dc:creator>Matteo Wissel</dc:creator>
  <cp:lastModifiedBy>Matteo Wissel</cp:lastModifiedBy>
  <cp:revision>10</cp:revision>
  <dcterms:created xsi:type="dcterms:W3CDTF">2022-10-30T09:58:11Z</dcterms:created>
  <dcterms:modified xsi:type="dcterms:W3CDTF">2022-12-07T08:10:59Z</dcterms:modified>
</cp:coreProperties>
</file>