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1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24575,'73'-1'0,"52"0"0,-106 2 0,-1 1 0,0 1 0,1 1 0,28 9 0,363 126 0,-226-91 0,-180-47 0,1 1 0,-1 0 0,0 0 0,1 0 0,-1 0 0,-1 1 0,1-1 0,0 1 0,0 0 0,-1 0 0,0 1 0,0-1 0,0 1 0,0-1 0,0 1 0,3 6 0,4 9 0,0 1 0,9 24 0,-14-30 0,10 26 0,-2 1 0,-2 0 0,-2 1 0,7 77 0,-9 177 0,-1-15 0,12 644 0,-21-607 0,3 851-1365,0-1147-5461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5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24575,'5'5'0,"1"-1"0,1 1 0,-1-2 0,0 1 0,1-1 0,0 0 0,0 0 0,11 2 0,-1 1 0,228 87 0,-189-68 0,-1 3 0,65 43 0,24 36 0,-86-61 0,93 56 0,-137-95 0,0-1 0,0 0 0,1-1 0,0-1 0,0 0 0,0-1 0,0 0 0,22 0 0,15-3 0,58-6 0,-94 5 0,8 0 0,0-2 0,0-1 0,0-1 0,0-1 0,-1-1 0,0-1 0,0-1 0,22-12 0,12-14 0,-38 23 0,0 0 0,42-18 0,-17 12 0,41-25 0,32-14 0,-100 52 17,0 1 0,1 0 0,-1 1 0,1 1 0,-1 0 0,27 2 0,-26 0-229,0 0 0,0-1 0,0-1 0,-1-1 0,1 0 0,25-9 0,-22 3-6614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5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24575,'21'2'0,"-1"0"0,0 2 0,0 0 0,0 2 0,26 10 0,4 0 0,14 1 0,0-3 0,1-4 0,96 5 0,201-15 0,-160-3 0,999 3 0,-1187 0 40,0 0 0,21-4 0,-32 3-127,0 0-1,1 1 1,-1-1 0,0 0-1,0-1 1,0 1 0,0-1-1,0 1 1,0-1-1,0 0 1,0 0 0,-1 0-1,1 0 1,-1 0 0,0-1-1,3-3 1,3-8-6739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6:5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24575,'0'4'0,"25"1461"-736,15-129 736,-33-956 0,0 1271 835,-9-977-934,2 106 99,-13-579 0,0-21 0,12-39-1365,2-114-5461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0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24575,'939'-2'-1087,"1022"5"-148,-1106 31 1169,-621-10-53,383 89-1,-266-21 120,349 81-42,-96-34-277,-18-4-317,342 36 3116,-590-122-2099,2-16 1,489-12-1,-738-27-381,-1-5 0,-1-3 0,0-4 0,-1-4 0,156-60 0,-184 55 0,0-2 0,-2-3 0,-1-2 0,-2-2 0,-1-3 0,90-86 0,-43 38 0,3 4 0,4 5 0,120-66 0,-107 71 0,167-90 0,-265 152 0,115-48 0,-120 54 0,0 0 0,0 1 0,0 0 0,1 2 0,0 0 0,20 1 0,389 5-507,-364-4-351,-27 0-5968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0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4627 24575,'8'-8'0,"0"0"0,0 1 0,1 0 0,19-11 0,5-3 0,670-487-2322,346-255 530,-49 189 1853,-854 495 285,265-191 0,-323 200-196,-2-4 0,-4-3 0,130-160 0,73-144-150,0 1 0,261-418 1502,-496 721-1320,1 3 280,-27 41-260,-2-2-1,23-45 1,-35 53-1557,-6 7-5471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0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4981 24575,'2'-643'-251,"-5"-691"-1124,-10 868 1589,-1-77-340,36-1 1491,9-17-1175,-29-4-219,-2 463 41,0 97-12,-1 0 0,1 0 0,0-1 0,1 1 0,-1 0 0,1 0 0,0 0 0,1 0 0,-1 0 0,1 0 0,0 0 0,0 0 0,0 0 0,1 1 0,0-1 0,0 1 0,0 0 0,0 0 0,0 0 0,1 0 0,0 0 0,0 1 0,0 0 0,0 0 0,1 0 0,-1 0 0,1 0 0,5-1 0,43-20 0,107-34 0,-147 54 0,1 1 0,0 1 0,28-3 0,-40 5 0,1 0 0,0 0 0,0 0 0,-1 0 0,1 0 0,0 1 0,-1-1 0,1 1 0,0 0 0,-1-1 0,1 1 0,-1 0 0,1 1 0,-1-1 0,1 0 0,-1 1 0,0-1 0,0 1 0,0 0 0,0 0 0,0 0 0,0 0 0,0 0 0,-1 0 0,1 0 0,-1 1 0,3 3 0,4 22 0,-2 1 0,7 55 0,-5-29 0,53 256 0,-20-111 0,-30-130 0,4 119 0,-17 72 0,-1-83 0,-27 454 0,13-502 0,2-13 0,-2 139 0,19 283 0,-1-523 0,0-1 0,1 0 0,0 0 0,1 0 0,9 24 0,33 68 0,-31-78 0,-1 0 0,-1 2 0,10 41 0,-7-3 0,7 30 0,-4 0 0,9 163 0,-25-228 0,8 47 0,-4-45 0,0 36 0,-6 269-1365,0-319-5461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1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24575,'6'15'0,"-2"1"0,0-1 0,0 1 0,-1 0 0,-1-1 0,-1 1 0,-1 32 0,0-11 0,5 728 0,-7-420 0,2-323 0,4 220 0,1-175 0,21 107 0,-8-75 0,9 199 0,-27 105 0,-3-171 0,2-139 0,0 14 0,13 116 0,5 251-210,-18-352-945,1-98-5671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8:0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3106 24575,'8'0'0,"0"-1"0,-1 0 0,1-1 0,-1 0 0,1 0 0,-1 0 0,11-6 0,50-29 0,-48 25 0,136-84 0,-4-7 0,237-207 0,-298 221 0,-3-3 0,107-147 0,-149 179 0,-3-3 0,-3-2 0,61-135 0,-95 183 0,0-1 0,-2 1 0,0-1 0,-1 0 0,1-30 0,-7-93 0,-1 61 0,1-583 0,3 524 0,-1 130 0,1-1 0,0 1 0,1-1 0,0 1 0,0-1 0,1 1 0,0 0 0,1-1 0,0 1 0,0 0 0,1 1 0,0-1 0,1 1 0,0 0 0,0 0 0,8-10 0,36-37 0,-28 28 0,2 2 0,0 0 0,2 1 0,51-37 0,-32 35 0,0 2 0,1 2 0,1 2 0,2 2 0,77-19 0,-66 25 0,1 1 0,-1 4 0,1 2 0,83 3 0,-115 4 0,1 1 0,-2 1 0,1 1 0,0 1 0,28 11 0,-43-12 0,0 0 0,-1 1 0,0 0 0,0 1 0,-1 0 0,1 1 0,-2 0 0,1 1 0,-1 0 0,0 1 0,-1 0 0,13 18 0,-17-20 0,-1 1 0,0 0 0,0 0 0,-1 1 0,0-1 0,0 1 0,-1-1 0,0 1 0,0 13 0,-1 13 0,-4 44 0,1-33 0,1 27 0,-3 0 0,-4 0 0,-29 126 0,-38 29 0,55-180 0,-2-1 0,-45 71 0,48-93 0,-2 0 0,-2-1 0,0-2 0,-27 23 0,-32 32 0,75-72 0,0 0 0,0 0 0,0 0 0,0-1 0,-1 0 0,0 0 0,0-1 0,0 0 0,0-1 0,-1 0 0,0 0 0,1 0 0,-15 1 0,-6-1 0,0-2 0,-56-3 0,17-1 0,65 3 0,-1 0 0,1 0 0,0 0 0,0-1 0,0 1 0,0-1 0,0 0 0,0 0 0,0 0 0,0 0 0,1 0 0,-1-1 0,0 1 0,0-1 0,1 0 0,-1 0 0,1 0 0,-3-3 0,2 1 0,0 0 0,1 0 0,0 0 0,0-1 0,0 1 0,0-1 0,1 1 0,-1-1 0,1 0 0,0 1 0,0-8 0,-1-13 0,1 0 0,1 0 0,2-1 0,0 1 0,12-49 0,47-120 0,-39 130 0,-10 32 0,2 0 0,1 1 0,1 0 0,2 1 0,1 1 0,1 1 0,2 1 0,42-43 0,-38 48 0,0 1 0,1 1 0,1 2 0,0 1 0,43-19 0,-51 28 0,0 2 0,0 0 0,0 2 0,0 0 0,1 1 0,-1 1 0,1 1 0,0 0 0,0 2 0,-1 1 0,38 7 0,-49-7 0,-1 0 0,0 0 0,0 1 0,0 0 0,-1 1 0,1 0 0,-1 0 0,0 0 0,0 1 0,0 0 0,-1 0 0,1 1 0,-1 0 0,-1 0 0,1 0 0,-1 1 0,0 0 0,-1 0 0,1 0 0,3 10 0,0 2 0,-1-1 0,-1 1 0,-1 0 0,-1 1 0,0-1 0,-2 1 0,1 30 0,-5 185 0,0-67 0,1-159 0,1-1 0,-2 0 0,1 0 0,-1 0 0,0 0 0,-1 0 0,1 0 0,-2 0 0,1-1 0,-1 0 0,0 1 0,-10 11 0,2-4 0,0-2 0,-1 1 0,0-2 0,-27 20 0,32-27 0,-1 0 0,1-1 0,-1 0 0,0 0 0,0 0 0,0-2 0,0 1 0,-1-1 0,1 0 0,-16 0 0,-11-1 0,-55-5 0,20 1 0,52 3 0,10 0 0,0 0 0,0 0 0,0-1 0,0 0 0,0 0 0,-11-4 0,18 4 0,0 0 0,0 0 0,0 0 0,0 0 0,0 0 0,1 0 0,-1 0 0,0-1 0,1 1 0,-1-1 0,1 0 0,0 1 0,-1-1 0,1 0 0,0 0 0,0 1 0,0-1 0,0 0 0,1 0 0,-1 0 0,0 0 0,1 0 0,-1-1 0,1 1 0,0 0 0,0 0 0,0 0 0,0 0 0,0 0 0,0 0 0,1-1 0,0-1 0,-1-1 0,1 0 0,0 0 0,0 0 0,1 0 0,-1 0 0,1 1 0,0-1 0,1 1 0,-1-1 0,1 1 0,0 0 0,0 0 0,0 0 0,0 0 0,5-3 0,-2 2 0,0 1 0,0 0 0,1 0 0,-1 0 0,1 1 0,0 0 0,0 1 0,0-1 0,9-1 0,13 0 0,1 0 0,0 2 0,0 2 0,32 2 0,-33 0 0,-2-2 0,-12 0 0,0 0 0,0 1 0,-1 1 0,29 6 0,-39-7 0,0 1 0,-1-1 0,1 1 0,-1-1 0,0 1 0,1 0 0,-1 0 0,0 1 0,0-1 0,-1 1 0,1-1 0,0 1 0,-1 0 0,0 0 0,1 0 0,-1 0 0,0 1 0,-1-1 0,1 0 0,-1 1 0,1-1 0,-1 1 0,0 0 0,1 5 0,1 17 0,-1 0 0,-2 1 0,-3 36 0,0 1 0,2-49 0,0-1 0,-2 1 0,0-1 0,0 0 0,-1 0 0,-1-1 0,-1 1 0,-12 23 0,-8 7 0,-36 45 0,52-76 0,0 0 0,-1 0 0,-1-1 0,0-1 0,0 0 0,-1-1 0,-22 14 0,28-20 0,-1 0 0,1 0 0,-1-1 0,0 0 0,0-1 0,0 1 0,0-1 0,0-1 0,-1 0 0,1 0 0,0-1 0,-1 0 0,1 0 0,0-1 0,-1 0 0,-14-4 0,17 3 0,1 0 0,0-1 0,-1 0 0,1 0 0,0 0 0,0-1 0,1 0 0,-1 0 0,1 0 0,0 0 0,0-1 0,0 0 0,1 0 0,-1 0 0,1 0 0,0 0 0,1 0 0,-1-1 0,1 0 0,0 1 0,1-1 0,-2-10 0,-2-7 0,2-1 0,0 0 0,2 0 0,2-34 0,1 44 0,0 0 0,1 0 0,1 0 0,0 1 0,0 0 0,1-1 0,1 2 0,1-1 0,-1 1 0,2 0 0,0 0 0,0 1 0,1 0 0,0 0 0,1 1 0,21-16 0,-5 5 0,1 2 0,1 1 0,1 1 0,0 1 0,1 1 0,35-11 0,-40 18 0,44-10 0,-61 16 0,0 0 0,0 1 0,0 1 0,1-1 0,-1 1 0,0 1 0,0 0 0,0 0 0,15 4 0,-21-4 0,0 0 0,0 0 0,0 0 0,-1 0 0,1 0 0,0 1 0,-1-1 0,1 1 0,0-1 0,-1 1 0,0 0 0,1 0 0,-1-1 0,0 1 0,0 0 0,0 0 0,0 0 0,0 0 0,-1 0 0,1 1 0,0 2 0,1 5 0,-1 0 0,0 1 0,-1 13 0,0-14 0,-8 616 0,9-622 0,-1 0 0,-1 0 0,1 0 0,0 1 0,-1-1 0,0 0 0,0 0 0,0 0 0,-1 0 0,1 0 0,-1-1 0,0 1 0,-3 4 0,3-6 0,1 0 0,-1-1 0,0 1 0,0-1 0,0 1 0,-1-1 0,1 0 0,0 1 0,0-1 0,-1 0 0,1-1 0,0 1 0,-1 0 0,1-1 0,-1 1 0,1-1 0,-1 0 0,0 0 0,1 0 0,-1 0 0,1 0 0,-1 0 0,-3-2 0,3 1 0,-1 0 0,0 0 0,0-1 0,0 1 0,1-1 0,-1 0 0,1 0 0,-1-1 0,1 1 0,0-1 0,0 1 0,0-1 0,0 0 0,1 0 0,-1 0 0,1-1 0,-1 1 0,1-1 0,0 1 0,1-1 0,-1 0 0,1 1 0,-1-1 0,0-7 0,-2-5 0,1-1 0,0 0 0,1 0 0,1-26 0,1 15 0,2 0 0,5-32 0,-6 52 0,1 1 0,-1 0 0,1-1 0,1 1 0,-1 0 0,1 1 0,1-1 0,-1 0 0,1 1 0,0 0 0,0 0 0,1 0 0,7-7 0,-11 11 0,1 0 0,0 1 0,0-1 0,0 0 0,1 1 0,-1 0 0,0-1 0,0 1 0,1 0 0,-1 0 0,1 0 0,-1 1 0,1-1 0,-1 1 0,1-1 0,0 1 0,-1 0 0,1 0 0,0 0 0,-1 0 0,1 0 0,-1 1 0,1-1 0,-1 1 0,5 1 0,-5 0 0,1-1 0,-1 2 0,1-1 0,-1 0 0,0 0 0,1 1 0,-1-1 0,-1 1 0,1 0 0,0-1 0,0 1 0,-1 0 0,0 0 0,0 0 0,0 0 0,0 0 0,0 0 0,0 1 0,0 5 0,3 21 0,-2 1 0,0 0 0,-3 0 0,0-1 0,-2 1 0,-1-1 0,-1 1 0,-2-1 0,-21 56 0,-43 119 0,68-196 0,0 0 0,-1 0 0,0-1 0,-1 1 0,0-1 0,0 0 0,0 0 0,-1-1 0,-1 0 0,1 0 0,-1 0 0,-11 8 0,17-14 0,1-1 0,-1 1 0,0-1 0,0 1 0,0-1 0,1 0 0,-1 1 0,0-1 0,0 0 0,0 1 0,0-1 0,0 0 0,0 0 0,0 0 0,0 0 0,0 0 0,1 0 0,-1 0 0,0 0 0,0 0 0,0-1 0,0 1 0,-1-1 0,1 1 0,1-1 0,-1 0 0,1 1 0,0-1 0,-1 0 0,1 0 0,0 1 0,-1-1 0,1 0 0,0 0 0,0 1 0,0-1 0,-1 0 0,1 0 0,0 0 0,0 0 0,0 1 0,0-1 0,1 0 0,-1-1 0,1-3 0,0 0 0,0 0 0,1 0 0,-1 0 0,1 0 0,5-8 0,-5 9 0,1 1 0,-1 0 0,1 0 0,0 0 0,0 0 0,0 0 0,0 1 0,0-1 0,7-3 0,-9 6 0,0 0 0,0-1 0,0 1 0,0 0 0,0-1 0,0 1 0,0 0 0,0 0 0,0 0 0,0 0 0,0 0 0,0 0 0,0 0 0,0 0 0,0 1 0,-1-1 0,1 0 0,0 0 0,0 1 0,0-1 0,0 1 0,0-1 0,0 1 0,0-1 0,-1 1 0,1 0 0,0-1 0,0 1 0,-1 0 0,1-1 0,0 1 0,-1 0 0,1 0 0,-1 0 0,1 0 0,-1 0 0,1-1 0,-1 1 0,0 0 0,1 0 0,-1 0 0,0 0 0,0 0 0,0 0 0,0 2 0,1 3 0,0 1 0,0-1 0,-1 1 0,0 0 0,0-1 0,-1 1 0,1-1 0,-2 1 0,1-1 0,-1 1 0,0-1 0,-3 7 0,5-12 0,0-1 0,0 0 0,0 0 0,0 0 0,0 0 0,0 0 0,0 1 0,0-1 0,0 0 0,0 0 0,0 0 0,0 0 0,0 0 0,0 1 0,0-1 0,0 0 0,0 0 0,0 0 0,0 0 0,0 0 0,0 0 0,0 1 0,-1-1 0,1 0 0,0 0 0,0 0 0,0 0 0,0 0 0,0 0 0,0 0 0,-1 0 0,1 0 0,0 1 0,0-1 0,0 0 0,0 0 0,0 0 0,-1 0 0,1 0 0,0 0 0,0 0 0,0 0 0,0 0 0,0 0 0,-1 0 0,1 0 0,0 0 0,0 0 0,0-1 0,0 1 0,0 0 0,-1 0 0,-2-10 0,0-19 0,2 4 0,1-1 0,2 1 0,1 0 0,1 0 0,8-31 0,5 2 0,28-66 0,-42 114 0,0 0 0,1 0 0,-1 1 0,1-1 0,0 1 0,1 0 0,-1 0 0,8-7 0,-11 12 0,1-1 0,-1 0 0,0 0 0,0 0 0,0 1 0,1-1 0,-1 0 0,0 1 0,1-1 0,-1 1 0,1 0 0,-1-1 0,0 1 0,1 0 0,-1 0 0,1 0 0,-1 0 0,2 0 0,-1 1 0,-1 0 0,1-1 0,-1 1 0,0 0 0,1 0 0,-1 0 0,0 0 0,0 0 0,0 0 0,1 0 0,-1 1 0,0-1 0,-1 0 0,1 0 0,0 1 0,0-1 0,-1 1 0,1-1 0,0 1 0,0 2 0,3 13 0,-1 1 0,0 0 0,-2-1 0,0 1 0,-1 0 0,-3 31 0,1-26 0,0 6 0,-2 0 0,-1-1 0,-2 1 0,0-1 0,-2-1 0,-1 1 0,-2-1 0,0-1 0,-2 0 0,0-1 0,-2-1 0,-27 33 0,27-43 0,15-14 0,1 0 0,0 0 0,-1 0 0,1 1 0,0-1 0,-1 0 0,1 0 0,0 0 0,-1 0 0,1 0 0,-1 0 0,1 0 0,0 0 0,-1 0 0,1 0 0,0-1 0,-1 1 0,1 0 0,0 0 0,-1 0 0,1 0 0,0 0 0,-1-1 0,1 1 0,0 0 0,0 0 0,-1-1 0,1 1 0,-1-2 0,0 0 0,0 0 0,0-1 0,0 1 0,1 0 0,-1 0 0,1 0 0,-1-1 0,1 1 0,0 0 0,0 0 0,0-4 0,-18 142 0,15-119 0,2-38 0,1-1 0,1 35 0,-17 284 0,6-165 0,9-119 0,1-30 0,6-45 0,2 0 0,3 2 0,3-1 0,2 1 0,3 1 0,39-83 0,-56 136 0,2-5 0,1 1 0,0 0 0,1 0 0,0 0 0,0 1 0,1-1 0,16-15 0,-23 24 0,1 1 0,0-1 0,0 1 0,-1-1 0,1 0 0,0 1 0,0-1 0,0 1 0,0 0 0,0-1 0,-1 1 0,1 0 0,0-1 0,0 1 0,0 0 0,0 0 0,0 0 0,0 0 0,0 0 0,0 0 0,0 0 0,0 0 0,0 1 0,0-1 0,0 0 0,0 0 0,0 1 0,1 0 0,-1 0 0,1 1 0,0-1 0,-1 1 0,1 0 0,-1-1 0,0 1 0,1 0 0,-1 0 0,0 0 0,0 0 0,1 4 0,4 14 0,0 1 0,-2-1 0,0 1 0,-2 0 0,1 25 0,-8 108 0,0-101 0,-2 0 0,-2 0 0,-17 52 0,22-120 0,1-12 0,4-74 0,-15 136 0,7-16 0,-10 35 0,16-45 0,3-10 0,9-18 0,13-36 0,28-115 0,-101 242 0,47-68 0,-12 16 0,14-19 0,0-1 0,-1 0 0,1 0 0,0 0 0,-1 0 0,1 0 0,0 0 0,-1 1 0,1-1 0,0 0 0,-1 0 0,1 0 0,-1 0 0,1 0 0,0 0 0,-1 0 0,1-1 0,0 1 0,-1 0 0,1 0 0,0 0 0,-1 0 0,1 0 0,0-1 0,-1 1 0,1 0 0,0 0 0,0 0 0,-1-1 0,1 1 0,0 0 0,0 0 0,-1-1 0,1 1 0,0 0 0,0-1 0,0 1 0,-1 0 0,1-1 0,0 1 0,0 0 0,0-1 0,0 1 0,0 0 0,0-1 0,0 1 0,0 0 0,0-1 0,0 1 0,0 0 0,0-1 0,0 0 0,0 1 0,0-1 0,-1 0 0,1 0 0,0 1 0,0-1 0,-1 0 0,1 1 0,0-1 0,-1 1 0,1-1 0,-1 0 0,1 1 0,-1-1 0,1 1 0,-1-1 0,1 1 0,-1-1 0,1 1 0,-1 0 0,0-1 0,1 1 0,-1 0 0,0-1 0,1 1 0,-1 0 0,0 0 0,1-1 0,-1 1 0,-1 0 0,0 0 0,0 1 0,0-1 0,0 1 0,0 0 0,0-1 0,0 1 0,1 0 0,-1 0 0,0 0 0,1 0 0,-3 2 0,-3 2 0,1 1 0,0 0 0,0 0 0,-7 11 0,10-13 0,0 1 0,0 0 0,0 0 0,1 0 0,0 0 0,0 1 0,1-1 0,-2 9 0,3-14 0,0 1 0,-1-1 0,1 0 0,0 0 0,0 1 0,0-1 0,1 0 0,-1 0 0,0 0 0,0 1 0,0-1 0,0 0 0,0 0 0,0 1 0,0-1 0,0 0 0,0 0 0,0 0 0,1 1 0,-1-1 0,0 0 0,0 0 0,0 0 0,0 0 0,0 0 0,1 1 0,-1-1 0,0 0 0,0 0 0,0 0 0,1 0 0,-1 0 0,0 0 0,0 0 0,1 0 0,-1 0 0,0 1 0,0-1 0,0 0 0,1 0 0,-1 0 0,0 0 0,0 0 0,1-1 0,-1 1 0,0 0 0,0 0 0,0 0 0,1 0 0,-1 0 0,0 0 0,0 0 0,0 0 0,1 0 0,-1-1 0,0 1 0,0 0 0,0 0 0,0 0 0,1 0 0,-1-1 0,13-7 0,-1-9 0,-7 11 0,-8 21 0,-1 4-1365,1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3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6250 24575,'78'-23'0,"107"-18"0,81 2 0,-159 25 0,3 0 0,301-49 0,-319 43 0,0-3 0,123-49 0,-194 63 0,1-1 0,-1-2 0,-1 0 0,0-1 0,-1-1 0,30-26 0,-22 11 0,0-1 0,-2 0 0,25-40 0,29-50 0,-4-4 0,61-142 0,-45 48-316,-10-4-1,-10-4 0,59-323 1,-84 102 466,-22 162 639,-13 194-626,26-98 1,153-488-164,-80 274 0,-82 271 0,13-148 0,-36 223 0,3-42 0,32-143 0,-25 178 0,-3 10 0,24-68 0,-23 88 0,38-91 0,-42 107 0,0 1 0,1 0 0,1 1 0,25-29 0,-11 18 0,2 1 0,1 2 0,1 0 0,1 2 0,1 2 0,1 0 0,1 2 0,0 2 0,1 1 0,1 1 0,0 2 0,1 2 0,0 1 0,0 2 0,45-4 0,276 16 0,-334-4 0,0 0 0,-1 2 0,1 1 0,-1 1 0,0 1 0,0 1 0,0 1 0,-1 1 0,-1 0 0,1 2 0,-1 0 0,-1 1 0,27 23 0,-19-11 0,187 178 0,-204-190 0,25 27 0,33 48 0,-11-10 0,-37-53 0,-1 2 0,-1 0 0,26 51 0,-21-15 0,29 118 0,-25-75 0,-14-50 0,-2 0 0,-3 0 0,-2 1 0,-3 0 0,-4 57 0,2-74 0,2-1 0,2 0 0,9 40 0,7 50 0,-16-13 0,-6-84 0,2-1 0,1 0 0,1 1 0,2-1 0,1-1 0,10 30 0,-7-31 0,0 1 0,-2-1 0,5 38 0,1 89 0,-13-148 0,2 5 0,0 0 0,0 0 0,1 0 0,1 0 0,0-1 0,1 1 0,0-1 0,0 0 0,1-1 0,1 1 0,0-1 0,0 0 0,1-1 0,0 0 0,15 12 0,14 11 0,1-3 0,66 40 0,-87-58 0,7 2 0,0 0 0,0-2 0,1 0 0,1-2 0,0-1 0,50 10 0,-49-12 0,-1 2 0,-1 1 0,33 16 0,-35-14 0,1-2 0,0 0 0,50 11 0,-12-13 0,0-3 0,89-6 0,-50-1 0,-85 3 0,0-1 0,0-1 0,0-1 0,0 0 0,-1-1 0,1-1 0,-1 0 0,0-1 0,-1-1 0,1 0 0,23-17 0,6 4 0,-37 18 0,-1 0 0,0 0 0,-1-1 0,1 0 0,0 0 0,-1 0 0,1-1 0,-1 1 0,0-1 0,8-8 0,-4-2 0,0 0 0,-1 0 0,0-1 0,-1 0 0,7-22 0,22-90 0,-23 76 0,36-126 0,43-173 0,-75 268 0,-3-1 0,3-109 0,-20-174 0,-1 113 0,4-262 0,2 502 0,-1 0 0,2 0 0,0 0 0,0 0 0,2 0 0,-1 0 0,1 1 0,11-18 0,16-43 0,-28 61 0,1 0 0,1 1 0,0 0 0,0 0 0,14-16 0,45-48 0,-45 53 0,35-40 0,-21 22 0,1 1 0,3 2 0,58-45 0,-85 75 0,0 1 0,1 1 0,-1 0 0,21-6 0,12-6 0,-7 1 0,1 2 0,0 1 0,0 2 0,1 1 0,1 2 0,-1 2 0,51-1 0,251 11 0,-330-3 0,-1 1 0,1 0 0,0 1 0,-1 0 0,1 0 0,-1 1 0,0 1 0,14 8 0,8 8 0,34 28 0,-5-3 0,15 8 0,95 61 0,-5 0 0,-43-28 0,-89-64 0,61 51 0,-85-65 0,-1 1 0,0-1 0,0 2 0,-1-1 0,0 1 0,-1 1 0,-1-1 0,1 1 0,8 25 0,47 135 0,-34-99 0,22 90 0,-35-89 0,9 114 0,-13 79 0,-7-154 0,6 0 0,27 124 0,-19-127 0,7 145 0,-16 115 0,-3-37 0,8 465 0,-13-769 0,1 0 0,2 1 0,0-2 0,2 1 0,2-1 0,0 1 0,1-2 0,2 0 0,17 31 0,55 138 0,-80-188 0,0 1 0,0 0 0,-1-1 0,-1 1 0,1 0 0,-1 13 0,0-12 0,0 0 0,0 0 0,1 0 0,4 13 0,-4-18 0,1 0 0,0 0 0,0 0 0,0 0 0,1-1 0,0 1 0,0-1 0,0 0 0,0 0 0,0-1 0,1 1 0,0-1 0,6 4 0,12 5 0,40 16 0,-37-17 0,152 81 0,-13-6 0,-144-77 0,0-2 0,0 0 0,0-1 0,1-2 0,30 4 0,110-4 0,-159-4 0,48 1 0,93 13 0,-35 2 0,171 5 0,-271-20 0,0 0 0,-1 0 0,1 1 0,-1 1 0,0 0 0,0 0 0,0 0 0,0 1 0,0 0 0,14 10 0,-12-7 0,1-1 0,0 0 0,0 0 0,22 6 0,10-2 0,1-2 0,83 3 0,93-11 0,-87-3 0,1590 4 0,-1557-15-35,-106 8-1295,-25 2-5496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4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24575,'12'0'0,"-1"1"0,0 1 0,0 0 0,0 0 0,0 1 0,19 8 0,61 34 0,-69-32 0,0-1 0,2-1 0,29 9 0,-48-18 0,1 0 0,0 0 0,0 0 0,-1 0 0,1 1 0,-1 0 0,0 0 0,0 1 0,0-1 0,6 7 0,-8-7 0,-2-1 0,1 1 0,0 0 0,0-1 0,-1 1 0,1 0 0,-1 0 0,0 0 0,0 0 0,0 0 0,-1 0 0,1 0 0,-1 1 0,1-1 0,-1 0 0,0 0 0,0 0 0,0 1 0,-1-1 0,1 0 0,-3 6 0,2-3 0,-1 0 0,0 0 0,0-1 0,0 1 0,-1 0 0,0-1 0,0 1 0,0-1 0,-1 0 0,1 0 0,-1-1 0,-1 1 0,1-1 0,-10 8 0,8-8 0,-1-1 0,0 0 0,1 0 0,-1 0 0,-1-1 0,1 1 0,0-2 0,0 1 0,-1-1 0,1 0 0,-1-1 0,-7 0 0,-19-2-92,-26 0 302,57 3-297,0-1 0,0 0-1,0 1 1,0 0 0,0 0 0,0 0-1,0 0 1,1 0 0,-1 0 0,0 1-1,1-1 1,-1 1 0,1 0 0,-1 0-1,1 0 1,-3 3 0,-6 11-6739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4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24575,'48'0'0,"18"-1"0,0 3 0,87 14 0,-134-11 0,-1 0 0,-1 2 0,1 0 0,-1 2 0,0-1 0,-1 2 0,0 0 0,16 14 0,-13-10 0,0-1 0,2 0 0,-1-2 0,25 10 0,-44-21 0,-1 0 0,1 0 0,-1 0 0,0 0 0,1 0 0,-1 1 0,1-1 0,-1 0 0,1 0 0,-1 0 0,0 0 0,1 0 0,-1 1 0,1-1 0,-1 0 0,0 0 0,1 1 0,-1-1 0,0 0 0,1 1 0,-1-1 0,0 0 0,0 1 0,1-1 0,-1 0 0,0 1 0,0-1 0,0 1 0,1-1 0,-1 1 0,0-1 0,0 0 0,0 1 0,0-1 0,0 1 0,0 0 0,-16 8 0,-40 6 0,44-13 0,-73 15 0,50-11 0,-39 11 0,62-13 0,1 0 0,0 0 0,1 1 0,-1 0 0,1 1 0,0 0 0,-14 12 0,8-4 0,-5 3 0,2 1 0,0 0 0,-23 30 0,35-38-114,0-1 1,-1-1-1,0 1 0,0-1 0,-1-1 1,0 0-1,0 0 0,0 0 0,-1-1 1,0-1-1,-19 8 0,10-8-6712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1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1 335 24575,'16'-5'0,"1"0"0,31-5 0,-3 3 0,705-111-1682,9 27-353,-640 77 1979,548-46 96,1308 52 1,-535 98-41,-429-2 646,-286-48-488,3-40-176,-383-3 7,1783 2 2928,-2067 0-2917,0-2 0,-1-3 0,117-27 0,-105 18 0,2 4 0,144-4 0,-103 10 0,248-29 0,-196 15 0,274 5 0,-303 15 0,274-2 0,-178-22 0,-222 20 27,-1 0 0,0 0 0,0-1-1,17-8 1,28-9-1526,-32 15-5327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2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7755 24575,'-153'-1172'-4687,"31"370"4622,-35-289-117,114 342 1147,46 0 2445,3 197-2851,-6-946-559,3 1426 0,19-106 0,2-26 0,-20-245 47,-6 243-1459,2 173-5414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2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10421 24575,'-56'-2529'-5880,"32"1386"4477,51 11 1695,68 174-259,-23 310 260,-22 11 5282,-31 4-4485,-19 579-1090,7-632 0,51 7 0,27-146 0,-80 443-260,-6 292-845,1 65-5721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3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4 0,0 8 0,0 4 0,0 0 0,0-1 0,0 0 0,0-3 0,0 4 0,0 1 0,0-1 0,0-2 0,0-1 0,0-1 0,0-6-8191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22:37:3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24575,'0'546'0,"0"-535"0,2 0 0,-1 0 0,2 0 0,-1 0 0,1 0 0,1 0 0,0-1 0,0 0 0,1 0 0,1 0 0,-1 0 0,12 13 0,-8-7-1365,-2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22C454-CF3A-CD3D-4BC5-A266A08F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516904-68BD-D927-F30A-FF6D964C9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331B11-FDE3-03C0-70C9-4AB0F923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2D66F0-3D68-1575-4F33-35AF9EC7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14F4E1-E651-42CB-9200-BB534E21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85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EA9DE9-3492-BC15-FE33-B6B727B3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C59505-B602-CE04-07D9-10E20971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6E3029-9476-72DB-2760-DCAE7FFF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973716-FB34-42C6-1CB7-AD0094DE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94137-69C7-0B2A-AB32-971C68C3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98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06938B-DC81-647F-F097-3DA1B0155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535604-1215-13FF-A1D4-6FE0CAA94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5BA58F-F977-FEB5-B3B4-4CD3BF84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01FF3D-7DFE-975F-BBCD-0916A6E1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81B0F2-F97D-4500-E83D-EE92BDA7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87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9A851-8B92-8AA9-BD57-6B4795F4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875919-A230-D406-4995-40F09B87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3A524-ED11-9704-369A-6F2BD2F7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1236DE-AFE1-F690-8EB7-32AEE5DC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24A6F7-C672-217E-8422-941E21A3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37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367F0-40BC-50EC-EA6F-6B578B93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E71AAF-EE3F-BF6D-AA69-A93005A8D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F9A01F-4901-8AAB-7CBA-E9F169C8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645062-B39B-1052-E6CD-FF1BBD33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663799-BA55-1990-E0DD-9E0CC812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36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E06A50-C7B5-EF33-96CC-0DCBA981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BDBEB1-3CA0-10C9-0E97-547510E24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400740-0368-17B9-B56C-DB2AA7A52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87CB10-305E-2AD4-DB57-2F0971F4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710E8A-D004-0A73-34AB-8B8E68EE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DF55B6-A670-7EC6-90E1-4A17A224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2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28052-9698-B07B-C272-F16D85B3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8DCC6F-0245-ED08-9492-368D6B34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589F72-C926-D5B5-68A8-B6D7750CB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D4DB13B-8C4F-E7A4-121A-153ED6D60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4B38A6-FC96-0DC9-1CCB-A3C7D750C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2EA67E-225B-E511-482C-B25A722A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B090016-EF67-4EC6-383B-E61B4D33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0D0235-2355-90D8-AE73-9FCBC2DA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196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97075-2EEE-6E0D-2C07-9AD0B708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B91789-49CF-2E2F-20BD-683FE0CA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D4DCC1-EAEA-3D57-C532-32802DD5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D31809-8C30-4243-B8EA-DA0FA5C5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48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02571B-0368-F95D-8FFB-0CEBC49B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4D9F772-2104-1EB7-C37B-13B08D42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8A7B71-B859-4849-FF1E-B4870EA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0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DDC86-54F3-679E-2F96-338A5549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CA9165-48BD-4611-8045-1FE54ED2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E62568-ED6B-D72C-4902-285330FC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3D2FB1-A277-3996-7A1E-C2D50337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E85847-3301-85F9-F1DE-A13FE5DE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2243FA-ADD6-D4A5-D3FC-D6F7DC7C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59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70918-A001-ABEC-4484-082EE5E5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559B98-27C5-1216-6474-C0A63FDC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B333B7-A1D3-E33B-64B2-733359A0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67E74C-7A73-20FE-BC06-4068B679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4962-9413-42E1-B018-5CEBEB2093D3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D7C1F5-0211-5D6E-07A4-AFEC49D1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A17777-143A-060C-C071-7C7F3A27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5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B17550-BFF1-D4D3-45F2-4A4BF73B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85BB3-47C2-3320-1C29-3C3CFE14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BB3D39-E16B-FA18-1E57-EBB9C0ED4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4962-9413-42E1-B018-5CEBEB2093D3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2E0ED3-8269-7722-EB7E-1C65DFD0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DDFBCA-9863-0BF0-BBC5-8A8BB2BAD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D5C00-FC3D-41F9-B486-1B8EF32D8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1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4F2E0981-3AED-D2B3-BCDA-8FCCC6461ECC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Road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Map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BDC860-FDA2-4150-F712-F35A2FBA6053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Introduzione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749E796A-6F3E-7E02-77C3-71DF1FBD9C6D}"/>
              </a:ext>
            </a:extLst>
          </p:cNvPr>
          <p:cNvCxnSpPr/>
          <p:nvPr/>
        </p:nvCxnSpPr>
        <p:spPr>
          <a:xfrm>
            <a:off x="5162550" y="1304925"/>
            <a:ext cx="0" cy="4191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49763F8-07DC-8BAA-E616-EF4E0CC38137}"/>
              </a:ext>
            </a:extLst>
          </p:cNvPr>
          <p:cNvCxnSpPr/>
          <p:nvPr/>
        </p:nvCxnSpPr>
        <p:spPr>
          <a:xfrm>
            <a:off x="5138143" y="2447433"/>
            <a:ext cx="4731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58B75C8-AF87-6C83-01F8-FAC3D2E0A451}"/>
              </a:ext>
            </a:extLst>
          </p:cNvPr>
          <p:cNvCxnSpPr/>
          <p:nvPr/>
        </p:nvCxnSpPr>
        <p:spPr>
          <a:xfrm>
            <a:off x="5191019" y="3400425"/>
            <a:ext cx="4731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032DB45-D061-BDDA-058C-D2016ECD4E5B}"/>
              </a:ext>
            </a:extLst>
          </p:cNvPr>
          <p:cNvCxnSpPr>
            <a:cxnSpLocks/>
          </p:cNvCxnSpPr>
          <p:nvPr/>
        </p:nvCxnSpPr>
        <p:spPr>
          <a:xfrm flipH="1">
            <a:off x="4699664" y="4392856"/>
            <a:ext cx="4253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9118EA0-13CA-06B0-7E91-8E57ED0B5D6F}"/>
              </a:ext>
            </a:extLst>
          </p:cNvPr>
          <p:cNvCxnSpPr>
            <a:cxnSpLocks/>
          </p:cNvCxnSpPr>
          <p:nvPr/>
        </p:nvCxnSpPr>
        <p:spPr>
          <a:xfrm flipH="1">
            <a:off x="4707123" y="2907006"/>
            <a:ext cx="435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DB4C6C0-F74D-C558-314B-578B6B88FA77}"/>
              </a:ext>
            </a:extLst>
          </p:cNvPr>
          <p:cNvCxnSpPr>
            <a:cxnSpLocks/>
          </p:cNvCxnSpPr>
          <p:nvPr/>
        </p:nvCxnSpPr>
        <p:spPr>
          <a:xfrm flipH="1">
            <a:off x="4727510" y="1803918"/>
            <a:ext cx="435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37E2F2F-1D07-CC1E-D260-7FA691BFA7EF}"/>
              </a:ext>
            </a:extLst>
          </p:cNvPr>
          <p:cNvSpPr txBox="1"/>
          <p:nvPr/>
        </p:nvSpPr>
        <p:spPr>
          <a:xfrm>
            <a:off x="2428781" y="1506137"/>
            <a:ext cx="233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Ricerca siti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C384C22-F227-8E3B-7429-4B5BD4A0BCCA}"/>
              </a:ext>
            </a:extLst>
          </p:cNvPr>
          <p:cNvSpPr txBox="1"/>
          <p:nvPr/>
        </p:nvSpPr>
        <p:spPr>
          <a:xfrm>
            <a:off x="5682821" y="2168510"/>
            <a:ext cx="233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Filtra siti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EE309E7-C6BF-257C-B6BB-41EB521C0145}"/>
              </a:ext>
            </a:extLst>
          </p:cNvPr>
          <p:cNvSpPr txBox="1"/>
          <p:nvPr/>
        </p:nvSpPr>
        <p:spPr>
          <a:xfrm>
            <a:off x="2329328" y="2588975"/>
            <a:ext cx="233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Schema dati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CAB4C02-697E-934B-7399-ED49A8F42747}"/>
              </a:ext>
            </a:extLst>
          </p:cNvPr>
          <p:cNvSpPr txBox="1"/>
          <p:nvPr/>
        </p:nvSpPr>
        <p:spPr>
          <a:xfrm>
            <a:off x="2391836" y="4091807"/>
            <a:ext cx="279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Parsing</a:t>
            </a:r>
            <a:r>
              <a:rPr lang="it-IT" sz="2800" dirty="0">
                <a:latin typeface="Raleway" panose="020B0503030101060003" pitchFamily="34" charset="0"/>
              </a:rPr>
              <a:t> dati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0CBBCD7-F57D-25E8-35AC-053CE49DE6EC}"/>
              </a:ext>
            </a:extLst>
          </p:cNvPr>
          <p:cNvSpPr txBox="1"/>
          <p:nvPr/>
        </p:nvSpPr>
        <p:spPr>
          <a:xfrm>
            <a:off x="5791441" y="3036554"/>
            <a:ext cx="363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Acquisizione dati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F2AE09CA-210E-5AA4-F0BE-8FAADC145AFD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Road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Map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8F28D8C-F602-3E79-D026-C590FBB2D360}"/>
              </a:ext>
            </a:extLst>
          </p:cNvPr>
          <p:cNvSpPr txBox="1"/>
          <p:nvPr/>
        </p:nvSpPr>
        <p:spPr>
          <a:xfrm>
            <a:off x="5588260" y="4817816"/>
            <a:ext cx="407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Analisi dati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AC2B2EB-4576-9E68-E3D6-81C557F12633}"/>
              </a:ext>
            </a:extLst>
          </p:cNvPr>
          <p:cNvCxnSpPr>
            <a:cxnSpLocks/>
          </p:cNvCxnSpPr>
          <p:nvPr/>
        </p:nvCxnSpPr>
        <p:spPr>
          <a:xfrm>
            <a:off x="5153220" y="5105232"/>
            <a:ext cx="3380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DB88CCC-D5D0-5E27-6699-FC85F48FBDDD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Search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sites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CE7967-A126-FBAB-46A1-B247FF009416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0C20DB-1AF6-F231-FBC3-C7D328C2F2A8}"/>
              </a:ext>
            </a:extLst>
          </p:cNvPr>
          <p:cNvSpPr txBox="1"/>
          <p:nvPr/>
        </p:nvSpPr>
        <p:spPr>
          <a:xfrm>
            <a:off x="270588" y="1530220"/>
            <a:ext cx="61115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Raleway" panose="020B0503030101060003" pitchFamily="34" charset="0"/>
              </a:rPr>
              <a:t>Siti utili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Raleway" panose="020B0503030101060003" pitchFamily="34" charset="0"/>
              </a:rPr>
              <a:t>Siti scarsi di dati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Raleway" panose="020B0503030101060003" pitchFamily="34" charset="0"/>
              </a:rPr>
              <a:t>Siti inutili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BC5CE790-C9AC-20EB-C5C0-7A220F1A9DB4}"/>
              </a:ext>
            </a:extLst>
          </p:cNvPr>
          <p:cNvSpPr/>
          <p:nvPr/>
        </p:nvSpPr>
        <p:spPr>
          <a:xfrm>
            <a:off x="2118049" y="1576873"/>
            <a:ext cx="429208" cy="4292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B7A6979A-F4D8-60B1-67AF-988CC5C915CD}"/>
              </a:ext>
            </a:extLst>
          </p:cNvPr>
          <p:cNvSpPr/>
          <p:nvPr/>
        </p:nvSpPr>
        <p:spPr>
          <a:xfrm>
            <a:off x="3223726" y="2876939"/>
            <a:ext cx="429208" cy="42920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D981A4E2-D179-C185-9BC7-85026BC692F9}"/>
              </a:ext>
            </a:extLst>
          </p:cNvPr>
          <p:cNvSpPr/>
          <p:nvPr/>
        </p:nvSpPr>
        <p:spPr>
          <a:xfrm>
            <a:off x="2230016" y="4553340"/>
            <a:ext cx="429208" cy="4292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EE52FCC-4917-8716-F6D2-76D89D442703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Filter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sites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: MIGLIORI 4 SITI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AC45D9-B0B5-AEEA-580E-3B1212F1B41E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D07B8A-A205-D2E6-381B-FFBA315D3DF4}"/>
              </a:ext>
            </a:extLst>
          </p:cNvPr>
          <p:cNvSpPr txBox="1"/>
          <p:nvPr/>
        </p:nvSpPr>
        <p:spPr>
          <a:xfrm>
            <a:off x="270588" y="1530220"/>
            <a:ext cx="61115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Raleway" panose="020B0503030101060003" pitchFamily="34" charset="0"/>
              </a:rPr>
              <a:t>Siti utili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Raleway" panose="020B0503030101060003" pitchFamily="34" charset="0"/>
              </a:rPr>
              <a:t>Siti scarsi di dati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Raleway" panose="020B0503030101060003" pitchFamily="34" charset="0"/>
              </a:rPr>
              <a:t>Siti inutili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F9B9831B-7686-0BCF-6E14-D4EC5E305F0D}"/>
              </a:ext>
            </a:extLst>
          </p:cNvPr>
          <p:cNvSpPr/>
          <p:nvPr/>
        </p:nvSpPr>
        <p:spPr>
          <a:xfrm>
            <a:off x="2118049" y="1576873"/>
            <a:ext cx="429208" cy="4292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DF301944-A9E2-B196-65B0-5BA83C42A719}"/>
              </a:ext>
            </a:extLst>
          </p:cNvPr>
          <p:cNvSpPr/>
          <p:nvPr/>
        </p:nvSpPr>
        <p:spPr>
          <a:xfrm>
            <a:off x="3223726" y="2876939"/>
            <a:ext cx="429208" cy="42920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704D1744-5791-6F57-8B33-3031E8539F93}"/>
              </a:ext>
            </a:extLst>
          </p:cNvPr>
          <p:cNvSpPr/>
          <p:nvPr/>
        </p:nvSpPr>
        <p:spPr>
          <a:xfrm>
            <a:off x="2230016" y="4553340"/>
            <a:ext cx="429208" cy="4292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0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B9AFBA2-D915-368C-37EE-12AB9F93D456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Che domande poniamo?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54550B-0CCB-80E6-ADEE-0D196D43A0F3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81F8A4-C437-58EC-723B-81EF560B45EB}"/>
              </a:ext>
            </a:extLst>
          </p:cNvPr>
          <p:cNvSpPr txBox="1"/>
          <p:nvPr/>
        </p:nvSpPr>
        <p:spPr>
          <a:xfrm>
            <a:off x="438539" y="1446245"/>
            <a:ext cx="810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Domande strutturali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B3AC673-3BF8-F6C8-E44C-5AD0625B4E28}"/>
              </a:ext>
            </a:extLst>
          </p:cNvPr>
          <p:cNvSpPr txBox="1"/>
          <p:nvPr/>
        </p:nvSpPr>
        <p:spPr>
          <a:xfrm>
            <a:off x="438539" y="3876870"/>
            <a:ext cx="919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Domande semantiche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2C33082-540A-556A-E351-A026F8DC3434}"/>
              </a:ext>
            </a:extLst>
          </p:cNvPr>
          <p:cNvSpPr txBox="1"/>
          <p:nvPr/>
        </p:nvSpPr>
        <p:spPr>
          <a:xfrm>
            <a:off x="746448" y="1969465"/>
            <a:ext cx="733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Raleway" panose="020B0503030101060003" pitchFamily="34" charset="0"/>
              </a:rPr>
              <a:t>Numero colonne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Raleway" panose="020B0503030101060003" pitchFamily="34" charset="0"/>
              </a:rPr>
              <a:t>Numero </a:t>
            </a:r>
            <a:r>
              <a:rPr lang="it-IT" dirty="0" err="1">
                <a:latin typeface="Raleway" panose="020B0503030101060003" pitchFamily="34" charset="0"/>
              </a:rPr>
              <a:t>null</a:t>
            </a:r>
            <a:r>
              <a:rPr lang="it-IT" dirty="0">
                <a:latin typeface="Raleway" panose="020B0503030101060003" pitchFamily="34" charset="0"/>
              </a:rPr>
              <a:t> points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Raleway" panose="020B0503030101060003" pitchFamily="34" charset="0"/>
              </a:rPr>
              <a:t>Numero righe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Raleway" panose="020B0503030101060003" pitchFamily="34" charset="0"/>
              </a:rPr>
              <a:t>Numero stessi valori per colonne simili di tabelle diverse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F7DFFE8-AC43-AFBA-DC4C-11100D64346D}"/>
              </a:ext>
            </a:extLst>
          </p:cNvPr>
          <p:cNvSpPr txBox="1"/>
          <p:nvPr/>
        </p:nvSpPr>
        <p:spPr>
          <a:xfrm>
            <a:off x="1278294" y="4512057"/>
            <a:ext cx="835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Raleway" panose="020B0503030101060003" pitchFamily="34" charset="0"/>
              </a:rPr>
              <a:t>Geograficamente dove stanno-&gt; distribuzione geografica (mappa figa)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Raleway" panose="020B0503030101060003" pitchFamily="34" charset="0"/>
              </a:rPr>
              <a:t>Beni e servizi offerti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latin typeface="Raleway" panose="020B0503030101060003" pitchFamily="34" charset="0"/>
              </a:rPr>
              <a:t>Cluesterizzati</a:t>
            </a:r>
            <a:r>
              <a:rPr lang="it-IT" dirty="0">
                <a:latin typeface="Raleway" panose="020B0503030101060003" pitchFamily="34" charset="0"/>
              </a:rPr>
              <a:t> per beni primi e servizi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697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5EC5003-9870-5D52-CFBC-CCAAF22B066D}"/>
              </a:ext>
            </a:extLst>
          </p:cNvPr>
          <p:cNvSpPr/>
          <p:nvPr/>
        </p:nvSpPr>
        <p:spPr>
          <a:xfrm>
            <a:off x="2894723" y="-46653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Estrazione dati: Analisi pagine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1F44D03-A21C-8AA5-1860-A7FB736B12BC}"/>
              </a:ext>
            </a:extLst>
          </p:cNvPr>
          <p:cNvSpPr txBox="1"/>
          <p:nvPr/>
        </p:nvSpPr>
        <p:spPr>
          <a:xfrm>
            <a:off x="114758" y="13818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4C98BE-BDDE-F5E6-37F2-5EB796D8651C}"/>
              </a:ext>
            </a:extLst>
          </p:cNvPr>
          <p:cNvSpPr txBox="1"/>
          <p:nvPr/>
        </p:nvSpPr>
        <p:spPr>
          <a:xfrm>
            <a:off x="522514" y="1427584"/>
            <a:ext cx="728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Pagina 1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EDE760-4027-9519-D32D-8EF186294D5A}"/>
              </a:ext>
            </a:extLst>
          </p:cNvPr>
          <p:cNvSpPr txBox="1"/>
          <p:nvPr/>
        </p:nvSpPr>
        <p:spPr>
          <a:xfrm>
            <a:off x="522514" y="3660711"/>
            <a:ext cx="728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Pagina 2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E4B2B03-810F-7D4E-F384-BC7216121607}"/>
              </a:ext>
            </a:extLst>
          </p:cNvPr>
          <p:cNvSpPr txBox="1"/>
          <p:nvPr/>
        </p:nvSpPr>
        <p:spPr>
          <a:xfrm>
            <a:off x="6932644" y="1427584"/>
            <a:ext cx="243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Pagina 3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91FA7B-ACF7-B0B8-3DF4-DA4CC8928B64}"/>
              </a:ext>
            </a:extLst>
          </p:cNvPr>
          <p:cNvSpPr txBox="1"/>
          <p:nvPr/>
        </p:nvSpPr>
        <p:spPr>
          <a:xfrm>
            <a:off x="6932644" y="3660711"/>
            <a:ext cx="243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Pagina 4 </a:t>
            </a:r>
          </a:p>
        </p:txBody>
      </p:sp>
    </p:spTree>
    <p:extLst>
      <p:ext uri="{BB962C8B-B14F-4D97-AF65-F5344CB8AC3E}">
        <p14:creationId xmlns:p14="http://schemas.microsoft.com/office/powerpoint/2010/main" val="41541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69D3DE6-A872-0142-0301-69CC41DB7638}"/>
              </a:ext>
            </a:extLst>
          </p:cNvPr>
          <p:cNvSpPr/>
          <p:nvPr/>
        </p:nvSpPr>
        <p:spPr>
          <a:xfrm>
            <a:off x="2894723" y="5701"/>
            <a:ext cx="9297277" cy="8604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Modellazione dati (?) se necessaria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87F306-2119-303D-CFF1-CCC4B294A79D}"/>
              </a:ext>
            </a:extLst>
          </p:cNvPr>
          <p:cNvSpPr txBox="1"/>
          <p:nvPr/>
        </p:nvSpPr>
        <p:spPr>
          <a:xfrm>
            <a:off x="114758" y="81262"/>
            <a:ext cx="2739743" cy="5409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2293836-456E-921B-D52A-10C1B42C1881}"/>
              </a:ext>
            </a:extLst>
          </p:cNvPr>
          <p:cNvSpPr/>
          <p:nvPr/>
        </p:nvSpPr>
        <p:spPr>
          <a:xfrm>
            <a:off x="1306286" y="2024743"/>
            <a:ext cx="3051110" cy="240729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C1C159D-34F9-21D4-EEC5-35481819A2C3}"/>
              </a:ext>
            </a:extLst>
          </p:cNvPr>
          <p:cNvCxnSpPr/>
          <p:nvPr/>
        </p:nvCxnSpPr>
        <p:spPr>
          <a:xfrm>
            <a:off x="1306286" y="2444620"/>
            <a:ext cx="301378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D184BCC-DF30-FE77-8F66-462FA5E3C155}"/>
              </a:ext>
            </a:extLst>
          </p:cNvPr>
          <p:cNvCxnSpPr/>
          <p:nvPr/>
        </p:nvCxnSpPr>
        <p:spPr>
          <a:xfrm>
            <a:off x="2062065" y="2024743"/>
            <a:ext cx="0" cy="240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C70BA20-2406-60EA-A5F0-4CD0765E4096}"/>
              </a:ext>
            </a:extLst>
          </p:cNvPr>
          <p:cNvCxnSpPr/>
          <p:nvPr/>
        </p:nvCxnSpPr>
        <p:spPr>
          <a:xfrm>
            <a:off x="2778966" y="2024743"/>
            <a:ext cx="0" cy="240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7CD5E8D-94C4-69D7-8F3E-DB70EEF8D22D}"/>
              </a:ext>
            </a:extLst>
          </p:cNvPr>
          <p:cNvCxnSpPr/>
          <p:nvPr/>
        </p:nvCxnSpPr>
        <p:spPr>
          <a:xfrm>
            <a:off x="3528525" y="2024743"/>
            <a:ext cx="0" cy="240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E4F7229-1676-5269-8D4F-F1865A7FAA32}"/>
              </a:ext>
            </a:extLst>
          </p:cNvPr>
          <p:cNvCxnSpPr/>
          <p:nvPr/>
        </p:nvCxnSpPr>
        <p:spPr>
          <a:xfrm>
            <a:off x="2076060" y="2024743"/>
            <a:ext cx="0" cy="2407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C8848A3-54E7-6EC0-C827-808E73C461A6}"/>
              </a:ext>
            </a:extLst>
          </p:cNvPr>
          <p:cNvCxnSpPr/>
          <p:nvPr/>
        </p:nvCxnSpPr>
        <p:spPr>
          <a:xfrm>
            <a:off x="2792961" y="2024743"/>
            <a:ext cx="0" cy="2407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D2508205-C174-A325-D9FD-F6067FBB9DE0}"/>
              </a:ext>
            </a:extLst>
          </p:cNvPr>
          <p:cNvCxnSpPr/>
          <p:nvPr/>
        </p:nvCxnSpPr>
        <p:spPr>
          <a:xfrm>
            <a:off x="3542520" y="2024743"/>
            <a:ext cx="0" cy="2407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75557C9-75B8-B393-46CD-E6E9E7A871A5}"/>
              </a:ext>
            </a:extLst>
          </p:cNvPr>
          <p:cNvSpPr txBox="1"/>
          <p:nvPr/>
        </p:nvSpPr>
        <p:spPr>
          <a:xfrm>
            <a:off x="5395813" y="2849242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OR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1322F0F-5470-E9B7-603E-472530BD55A8}"/>
              </a:ext>
            </a:extLst>
          </p:cNvPr>
          <p:cNvSpPr/>
          <p:nvPr/>
        </p:nvSpPr>
        <p:spPr>
          <a:xfrm>
            <a:off x="7165909" y="3685591"/>
            <a:ext cx="2304661" cy="4136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9FA3EC0-BFD8-77E1-43F6-52EECEB03F71}"/>
              </a:ext>
            </a:extLst>
          </p:cNvPr>
          <p:cNvCxnSpPr>
            <a:cxnSpLocks/>
          </p:cNvCxnSpPr>
          <p:nvPr/>
        </p:nvCxnSpPr>
        <p:spPr>
          <a:xfrm>
            <a:off x="7189235" y="368559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1EE0F0B-DAE2-DA50-2B36-45EAF08DCC16}"/>
              </a:ext>
            </a:extLst>
          </p:cNvPr>
          <p:cNvCxnSpPr>
            <a:cxnSpLocks/>
          </p:cNvCxnSpPr>
          <p:nvPr/>
        </p:nvCxnSpPr>
        <p:spPr>
          <a:xfrm>
            <a:off x="7906136" y="368559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B6A53B1-6EF9-485D-B7B3-90CF28CD7D2F}"/>
              </a:ext>
            </a:extLst>
          </p:cNvPr>
          <p:cNvCxnSpPr>
            <a:cxnSpLocks/>
          </p:cNvCxnSpPr>
          <p:nvPr/>
        </p:nvCxnSpPr>
        <p:spPr>
          <a:xfrm>
            <a:off x="8655695" y="368559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6791AA67-F238-0AD5-C1DA-8E0F21F09510}"/>
              </a:ext>
            </a:extLst>
          </p:cNvPr>
          <p:cNvSpPr/>
          <p:nvPr/>
        </p:nvSpPr>
        <p:spPr>
          <a:xfrm>
            <a:off x="7165909" y="3222171"/>
            <a:ext cx="2304661" cy="4136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01573890-A2DD-E7F1-1E06-679091864D02}"/>
              </a:ext>
            </a:extLst>
          </p:cNvPr>
          <p:cNvCxnSpPr>
            <a:cxnSpLocks/>
          </p:cNvCxnSpPr>
          <p:nvPr/>
        </p:nvCxnSpPr>
        <p:spPr>
          <a:xfrm>
            <a:off x="7906136" y="322217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F034F54E-D512-F0DA-5286-15FA63A18783}"/>
              </a:ext>
            </a:extLst>
          </p:cNvPr>
          <p:cNvCxnSpPr>
            <a:cxnSpLocks/>
          </p:cNvCxnSpPr>
          <p:nvPr/>
        </p:nvCxnSpPr>
        <p:spPr>
          <a:xfrm>
            <a:off x="8655695" y="322217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38A35DEF-77B4-AE98-559F-31246AF36D8C}"/>
              </a:ext>
            </a:extLst>
          </p:cNvPr>
          <p:cNvSpPr/>
          <p:nvPr/>
        </p:nvSpPr>
        <p:spPr>
          <a:xfrm>
            <a:off x="7165909" y="2758751"/>
            <a:ext cx="2304661" cy="4136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CD49E5F2-3CDD-7FEF-8F98-1315A557F596}"/>
              </a:ext>
            </a:extLst>
          </p:cNvPr>
          <p:cNvCxnSpPr>
            <a:cxnSpLocks/>
          </p:cNvCxnSpPr>
          <p:nvPr/>
        </p:nvCxnSpPr>
        <p:spPr>
          <a:xfrm>
            <a:off x="7906136" y="275875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6526ED4-0493-8844-1AF4-9BDBFD556028}"/>
              </a:ext>
            </a:extLst>
          </p:cNvPr>
          <p:cNvCxnSpPr>
            <a:cxnSpLocks/>
          </p:cNvCxnSpPr>
          <p:nvPr/>
        </p:nvCxnSpPr>
        <p:spPr>
          <a:xfrm>
            <a:off x="8655695" y="2758752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C783AE55-4829-EFC1-728D-7D8AE80FFD21}"/>
              </a:ext>
            </a:extLst>
          </p:cNvPr>
          <p:cNvSpPr/>
          <p:nvPr/>
        </p:nvSpPr>
        <p:spPr>
          <a:xfrm>
            <a:off x="7165909" y="2320212"/>
            <a:ext cx="2304661" cy="4136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FDB1323-E43B-2FEC-956B-BBCD4E163525}"/>
              </a:ext>
            </a:extLst>
          </p:cNvPr>
          <p:cNvCxnSpPr>
            <a:cxnSpLocks/>
          </p:cNvCxnSpPr>
          <p:nvPr/>
        </p:nvCxnSpPr>
        <p:spPr>
          <a:xfrm>
            <a:off x="7906136" y="2320213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FD9D5C4-F7E7-D544-2912-6FEA0971914B}"/>
              </a:ext>
            </a:extLst>
          </p:cNvPr>
          <p:cNvCxnSpPr>
            <a:cxnSpLocks/>
          </p:cNvCxnSpPr>
          <p:nvPr/>
        </p:nvCxnSpPr>
        <p:spPr>
          <a:xfrm>
            <a:off x="8655695" y="2320213"/>
            <a:ext cx="0" cy="4136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C4F0A4DB-BAD5-6FC6-5D40-7938F27944D3}"/>
              </a:ext>
            </a:extLst>
          </p:cNvPr>
          <p:cNvSpPr/>
          <p:nvPr/>
        </p:nvSpPr>
        <p:spPr>
          <a:xfrm flipV="1">
            <a:off x="9804915" y="2733868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87EA471-5B87-D0C4-8014-3ECB859AF723}"/>
              </a:ext>
            </a:extLst>
          </p:cNvPr>
          <p:cNvCxnSpPr>
            <a:cxnSpLocks/>
          </p:cNvCxnSpPr>
          <p:nvPr/>
        </p:nvCxnSpPr>
        <p:spPr>
          <a:xfrm flipV="1">
            <a:off x="9804915" y="273386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E103606-2C7F-2549-7237-56F3192752F1}"/>
              </a:ext>
            </a:extLst>
          </p:cNvPr>
          <p:cNvCxnSpPr>
            <a:cxnSpLocks/>
          </p:cNvCxnSpPr>
          <p:nvPr/>
        </p:nvCxnSpPr>
        <p:spPr>
          <a:xfrm flipV="1">
            <a:off x="10554474" y="273386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>
            <a:extLst>
              <a:ext uri="{FF2B5EF4-FFF2-40B4-BE49-F238E27FC236}">
                <a16:creationId xmlns:a16="http://schemas.microsoft.com/office/drawing/2014/main" id="{FA40F53A-7787-7400-C07E-2E5A974E2CC5}"/>
              </a:ext>
            </a:extLst>
          </p:cNvPr>
          <p:cNvSpPr/>
          <p:nvPr/>
        </p:nvSpPr>
        <p:spPr>
          <a:xfrm flipV="1">
            <a:off x="9804915" y="2270448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19B4D8C4-A4CC-560D-74CA-36831DFAF168}"/>
              </a:ext>
            </a:extLst>
          </p:cNvPr>
          <p:cNvCxnSpPr>
            <a:cxnSpLocks/>
          </p:cNvCxnSpPr>
          <p:nvPr/>
        </p:nvCxnSpPr>
        <p:spPr>
          <a:xfrm flipV="1">
            <a:off x="9804915" y="227044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F8DCFAD9-6592-520F-8450-BEBBF6DCAF99}"/>
              </a:ext>
            </a:extLst>
          </p:cNvPr>
          <p:cNvCxnSpPr>
            <a:cxnSpLocks/>
          </p:cNvCxnSpPr>
          <p:nvPr/>
        </p:nvCxnSpPr>
        <p:spPr>
          <a:xfrm flipV="1">
            <a:off x="10554474" y="227044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2317EF1E-BE96-D668-BD35-871F85B78529}"/>
              </a:ext>
            </a:extLst>
          </p:cNvPr>
          <p:cNvSpPr/>
          <p:nvPr/>
        </p:nvSpPr>
        <p:spPr>
          <a:xfrm flipV="1">
            <a:off x="9804915" y="1807028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C24C694E-5FB0-C702-5245-8C5038F6E661}"/>
              </a:ext>
            </a:extLst>
          </p:cNvPr>
          <p:cNvCxnSpPr>
            <a:cxnSpLocks/>
          </p:cNvCxnSpPr>
          <p:nvPr/>
        </p:nvCxnSpPr>
        <p:spPr>
          <a:xfrm flipV="1">
            <a:off x="9804915" y="180702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C84C336-7959-B1AE-4A30-14A18BFFF912}"/>
              </a:ext>
            </a:extLst>
          </p:cNvPr>
          <p:cNvCxnSpPr>
            <a:cxnSpLocks/>
          </p:cNvCxnSpPr>
          <p:nvPr/>
        </p:nvCxnSpPr>
        <p:spPr>
          <a:xfrm flipV="1">
            <a:off x="10554474" y="180702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4C6B9B23-A507-A203-E734-CCDB743B90A8}"/>
              </a:ext>
            </a:extLst>
          </p:cNvPr>
          <p:cNvSpPr/>
          <p:nvPr/>
        </p:nvSpPr>
        <p:spPr>
          <a:xfrm flipV="1">
            <a:off x="9804915" y="1368489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63724D6-7F42-E58F-3298-96EC90B4EB49}"/>
              </a:ext>
            </a:extLst>
          </p:cNvPr>
          <p:cNvCxnSpPr>
            <a:cxnSpLocks/>
          </p:cNvCxnSpPr>
          <p:nvPr/>
        </p:nvCxnSpPr>
        <p:spPr>
          <a:xfrm flipV="1">
            <a:off x="9804915" y="1368490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A3FE5DA7-0D64-06E4-2B68-AE141F9F0196}"/>
              </a:ext>
            </a:extLst>
          </p:cNvPr>
          <p:cNvCxnSpPr>
            <a:cxnSpLocks/>
          </p:cNvCxnSpPr>
          <p:nvPr/>
        </p:nvCxnSpPr>
        <p:spPr>
          <a:xfrm flipV="1">
            <a:off x="10554474" y="1374710"/>
            <a:ext cx="0" cy="4323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51777B16-1E51-6A6F-F611-BEF0BCFCDD13}"/>
              </a:ext>
            </a:extLst>
          </p:cNvPr>
          <p:cNvSpPr/>
          <p:nvPr/>
        </p:nvSpPr>
        <p:spPr>
          <a:xfrm flipV="1">
            <a:off x="9873340" y="5464627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7F31C3DE-2A17-FE70-C437-1F8E5A1094AA}"/>
              </a:ext>
            </a:extLst>
          </p:cNvPr>
          <p:cNvCxnSpPr>
            <a:cxnSpLocks/>
          </p:cNvCxnSpPr>
          <p:nvPr/>
        </p:nvCxnSpPr>
        <p:spPr>
          <a:xfrm flipV="1">
            <a:off x="9873340" y="5464628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7BD5F039-017E-5E9E-AECF-9D2CCC92A7E0}"/>
              </a:ext>
            </a:extLst>
          </p:cNvPr>
          <p:cNvCxnSpPr>
            <a:cxnSpLocks/>
          </p:cNvCxnSpPr>
          <p:nvPr/>
        </p:nvCxnSpPr>
        <p:spPr>
          <a:xfrm flipV="1">
            <a:off x="10622899" y="5464628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tangolo 69">
            <a:extLst>
              <a:ext uri="{FF2B5EF4-FFF2-40B4-BE49-F238E27FC236}">
                <a16:creationId xmlns:a16="http://schemas.microsoft.com/office/drawing/2014/main" id="{88D89164-D5C3-39FE-E1F2-B77920176896}"/>
              </a:ext>
            </a:extLst>
          </p:cNvPr>
          <p:cNvSpPr/>
          <p:nvPr/>
        </p:nvSpPr>
        <p:spPr>
          <a:xfrm flipV="1">
            <a:off x="9873340" y="5001207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AA291104-AC13-0D7F-579F-FBEA0A151693}"/>
              </a:ext>
            </a:extLst>
          </p:cNvPr>
          <p:cNvCxnSpPr>
            <a:cxnSpLocks/>
          </p:cNvCxnSpPr>
          <p:nvPr/>
        </p:nvCxnSpPr>
        <p:spPr>
          <a:xfrm flipV="1">
            <a:off x="9873340" y="5001208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CEA2E692-7457-8FAB-1479-15738CE7D084}"/>
              </a:ext>
            </a:extLst>
          </p:cNvPr>
          <p:cNvCxnSpPr>
            <a:cxnSpLocks/>
          </p:cNvCxnSpPr>
          <p:nvPr/>
        </p:nvCxnSpPr>
        <p:spPr>
          <a:xfrm flipV="1">
            <a:off x="10622899" y="5001208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>
            <a:extLst>
              <a:ext uri="{FF2B5EF4-FFF2-40B4-BE49-F238E27FC236}">
                <a16:creationId xmlns:a16="http://schemas.microsoft.com/office/drawing/2014/main" id="{BD180F8B-388E-CEB7-C4AB-D0C039D9A7CE}"/>
              </a:ext>
            </a:extLst>
          </p:cNvPr>
          <p:cNvSpPr/>
          <p:nvPr/>
        </p:nvSpPr>
        <p:spPr>
          <a:xfrm flipV="1">
            <a:off x="9873340" y="4537787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3E13E172-E886-0DE9-DDAB-14F539132807}"/>
              </a:ext>
            </a:extLst>
          </p:cNvPr>
          <p:cNvCxnSpPr>
            <a:cxnSpLocks/>
          </p:cNvCxnSpPr>
          <p:nvPr/>
        </p:nvCxnSpPr>
        <p:spPr>
          <a:xfrm flipV="1">
            <a:off x="9873340" y="4537788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9639CED3-B209-CFB7-96FE-144EDE346EFA}"/>
              </a:ext>
            </a:extLst>
          </p:cNvPr>
          <p:cNvCxnSpPr>
            <a:cxnSpLocks/>
          </p:cNvCxnSpPr>
          <p:nvPr/>
        </p:nvCxnSpPr>
        <p:spPr>
          <a:xfrm flipV="1">
            <a:off x="10622899" y="4537788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tangolo 75">
            <a:extLst>
              <a:ext uri="{FF2B5EF4-FFF2-40B4-BE49-F238E27FC236}">
                <a16:creationId xmlns:a16="http://schemas.microsoft.com/office/drawing/2014/main" id="{49FEEA7E-DE7A-5AB7-AF41-EC1B62FE0A26}"/>
              </a:ext>
            </a:extLst>
          </p:cNvPr>
          <p:cNvSpPr/>
          <p:nvPr/>
        </p:nvSpPr>
        <p:spPr>
          <a:xfrm flipV="1">
            <a:off x="9873340" y="4099248"/>
            <a:ext cx="1564434" cy="4385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1234392E-B4D3-C146-F0FF-D1DFA5A3496E}"/>
              </a:ext>
            </a:extLst>
          </p:cNvPr>
          <p:cNvCxnSpPr>
            <a:cxnSpLocks/>
          </p:cNvCxnSpPr>
          <p:nvPr/>
        </p:nvCxnSpPr>
        <p:spPr>
          <a:xfrm flipV="1">
            <a:off x="9873340" y="4099249"/>
            <a:ext cx="0" cy="43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79D54093-0D85-3A66-81B0-05C8B8BA4DF3}"/>
              </a:ext>
            </a:extLst>
          </p:cNvPr>
          <p:cNvCxnSpPr>
            <a:cxnSpLocks/>
          </p:cNvCxnSpPr>
          <p:nvPr/>
        </p:nvCxnSpPr>
        <p:spPr>
          <a:xfrm flipV="1">
            <a:off x="10622899" y="4105469"/>
            <a:ext cx="0" cy="4323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DC633099-2108-AC79-41F5-C1B3C795BC5D}"/>
              </a:ext>
            </a:extLst>
          </p:cNvPr>
          <p:cNvCxnSpPr>
            <a:cxnSpLocks/>
            <a:endCxn id="48" idx="1"/>
          </p:cNvCxnSpPr>
          <p:nvPr/>
        </p:nvCxnSpPr>
        <p:spPr>
          <a:xfrm rot="5400000" flipH="1" flipV="1">
            <a:off x="8778159" y="1856403"/>
            <a:ext cx="1295400" cy="7581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074B0F7A-0B9A-D482-826C-5F5108B27618}"/>
              </a:ext>
            </a:extLst>
          </p:cNvPr>
          <p:cNvCxnSpPr>
            <a:cxnSpLocks/>
          </p:cNvCxnSpPr>
          <p:nvPr/>
        </p:nvCxnSpPr>
        <p:spPr>
          <a:xfrm>
            <a:off x="8338455" y="3888262"/>
            <a:ext cx="1682620" cy="4302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20E9BC-AD18-9991-1FFA-6105D4AE389B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Visualizzazione dati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5C9137-E77B-5331-6AD2-6BD383F9839A}"/>
              </a:ext>
            </a:extLst>
          </p:cNvPr>
          <p:cNvSpPr txBox="1"/>
          <p:nvPr/>
        </p:nvSpPr>
        <p:spPr>
          <a:xfrm>
            <a:off x="114758" y="91536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Sprint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CE26C6A2-BF2C-B393-CEF3-F59C6279E8D8}"/>
                  </a:ext>
                </a:extLst>
              </p14:cNvPr>
              <p14:cNvContentPartPr/>
              <p14:nvPr/>
            </p14:nvContentPartPr>
            <p14:xfrm>
              <a:off x="3975010" y="2210510"/>
              <a:ext cx="402120" cy="131580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CE26C6A2-BF2C-B393-CEF3-F59C6279E8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6010" y="2201510"/>
                <a:ext cx="419760" cy="13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B991CBC4-DEE3-5E7F-9C9A-0BE3C49461C5}"/>
                  </a:ext>
                </a:extLst>
              </p14:cNvPr>
              <p14:cNvContentPartPr/>
              <p14:nvPr/>
            </p14:nvContentPartPr>
            <p14:xfrm>
              <a:off x="6111610" y="2415350"/>
              <a:ext cx="5052960" cy="225000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B991CBC4-DEE3-5E7F-9C9A-0BE3C49461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2610" y="2406710"/>
                <a:ext cx="5070600" cy="22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85F7FCE4-D609-89F9-1C17-236F317F60AE}"/>
                  </a:ext>
                </a:extLst>
              </p14:cNvPr>
              <p14:cNvContentPartPr/>
              <p14:nvPr/>
            </p14:nvContentPartPr>
            <p14:xfrm>
              <a:off x="7501930" y="2304470"/>
              <a:ext cx="141840" cy="13644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85F7FCE4-D609-89F9-1C17-236F317F60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2930" y="2295830"/>
                <a:ext cx="1594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CC368BEE-FC05-A03C-A921-DBF69D1DB11F}"/>
                  </a:ext>
                </a:extLst>
              </p14:cNvPr>
              <p14:cNvContentPartPr/>
              <p14:nvPr/>
            </p14:nvContentPartPr>
            <p14:xfrm>
              <a:off x="9022570" y="2098910"/>
              <a:ext cx="230040" cy="1875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CC368BEE-FC05-A03C-A921-DBF69D1DB1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13930" y="2089910"/>
                <a:ext cx="2476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C96C9A10-CF86-FE78-BE3B-D2A1947AD704}"/>
                  </a:ext>
                </a:extLst>
              </p14:cNvPr>
              <p14:cNvContentPartPr/>
              <p14:nvPr/>
            </p14:nvContentPartPr>
            <p14:xfrm>
              <a:off x="4627690" y="4768670"/>
              <a:ext cx="4867560" cy="1209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C96C9A10-CF86-FE78-BE3B-D2A1947AD7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19050" y="4759670"/>
                <a:ext cx="4885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B2DFEDD5-8533-531F-4B08-4491D9E7C1B2}"/>
                  </a:ext>
                </a:extLst>
              </p14:cNvPr>
              <p14:cNvContentPartPr/>
              <p14:nvPr/>
            </p14:nvContentPartPr>
            <p14:xfrm>
              <a:off x="8757970" y="2395910"/>
              <a:ext cx="171360" cy="279216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B2DFEDD5-8533-531F-4B08-4491D9E7C1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49330" y="2386910"/>
                <a:ext cx="189000" cy="28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2976188D-5298-4E14-D510-257FFB88CA66}"/>
                  </a:ext>
                </a:extLst>
              </p14:cNvPr>
              <p14:cNvContentPartPr/>
              <p14:nvPr/>
            </p14:nvContentPartPr>
            <p14:xfrm>
              <a:off x="6950050" y="1949150"/>
              <a:ext cx="150840" cy="375192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2976188D-5298-4E14-D510-257FFB88CA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41410" y="1940150"/>
                <a:ext cx="168480" cy="37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3EAC397C-9B06-43DA-E213-486FE9EB9B2A}"/>
                  </a:ext>
                </a:extLst>
              </p14:cNvPr>
              <p14:cNvContentPartPr/>
              <p14:nvPr/>
            </p14:nvContentPartPr>
            <p14:xfrm>
              <a:off x="7501930" y="2351270"/>
              <a:ext cx="360" cy="1580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3EAC397C-9B06-43DA-E213-486FE9EB9B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92930" y="2342630"/>
                <a:ext cx="180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DEB68E05-7896-546A-E451-DE0774545EAE}"/>
                  </a:ext>
                </a:extLst>
              </p14:cNvPr>
              <p14:cNvContentPartPr/>
              <p14:nvPr/>
            </p14:nvContentPartPr>
            <p14:xfrm>
              <a:off x="9022570" y="2155070"/>
              <a:ext cx="26280" cy="26244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DEB68E05-7896-546A-E451-DE0774545E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13930" y="2146430"/>
                <a:ext cx="439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9D582127-10EA-9F4D-43E0-A86D96FB05F2}"/>
                  </a:ext>
                </a:extLst>
              </p14:cNvPr>
              <p14:cNvContentPartPr/>
              <p14:nvPr/>
            </p14:nvContentPartPr>
            <p14:xfrm>
              <a:off x="7184410" y="2882990"/>
              <a:ext cx="793080" cy="19980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9D582127-10EA-9F4D-43E0-A86D96FB05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5770" y="2873990"/>
                <a:ext cx="8107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0732541A-74CE-154A-43C7-0A8552DC571E}"/>
                  </a:ext>
                </a:extLst>
              </p14:cNvPr>
              <p14:cNvContentPartPr/>
              <p14:nvPr/>
            </p14:nvContentPartPr>
            <p14:xfrm>
              <a:off x="8658610" y="2864630"/>
              <a:ext cx="878040" cy="3852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0732541A-74CE-154A-43C7-0A8552DC57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49610" y="2855630"/>
                <a:ext cx="89568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uppo 32">
            <a:extLst>
              <a:ext uri="{FF2B5EF4-FFF2-40B4-BE49-F238E27FC236}">
                <a16:creationId xmlns:a16="http://schemas.microsoft.com/office/drawing/2014/main" id="{DE3EC13F-DE10-1F09-AD91-45FC1B624CA5}"/>
              </a:ext>
            </a:extLst>
          </p:cNvPr>
          <p:cNvGrpSpPr/>
          <p:nvPr/>
        </p:nvGrpSpPr>
        <p:grpSpPr>
          <a:xfrm>
            <a:off x="2117770" y="2005670"/>
            <a:ext cx="4410000" cy="2462400"/>
            <a:chOff x="2117770" y="2005670"/>
            <a:chExt cx="4410000" cy="24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7B3C4459-6168-0514-020E-9C8B7EF8034B}"/>
                    </a:ext>
                  </a:extLst>
                </p14:cNvPr>
                <p14:cNvContentPartPr/>
                <p14:nvPr/>
              </p14:nvContentPartPr>
              <p14:xfrm>
                <a:off x="3088330" y="2005670"/>
                <a:ext cx="28800" cy="246240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7B3C4459-6168-0514-020E-9C8B7EF803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79690" y="1997030"/>
                  <a:ext cx="46440" cy="24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37E964E6-5D63-6571-EB31-5187FB3989B0}"/>
                    </a:ext>
                  </a:extLst>
                </p14:cNvPr>
                <p14:cNvContentPartPr/>
                <p14:nvPr/>
              </p14:nvContentPartPr>
              <p14:xfrm>
                <a:off x="2117770" y="3917630"/>
                <a:ext cx="4410000" cy="43092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37E964E6-5D63-6571-EB31-5187FB3989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08770" y="3908630"/>
                  <a:ext cx="44276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E6F5378F-B6C8-6109-D448-B769FDA0FAE0}"/>
                    </a:ext>
                  </a:extLst>
                </p14:cNvPr>
                <p14:cNvContentPartPr/>
                <p14:nvPr/>
              </p14:nvContentPartPr>
              <p14:xfrm>
                <a:off x="3162850" y="2281070"/>
                <a:ext cx="1870200" cy="16657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E6F5378F-B6C8-6109-D448-B769FDA0FA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4210" y="2272430"/>
                  <a:ext cx="1887840" cy="16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0CF8E5A3-FE4D-DBF6-CDB4-AFD17231D421}"/>
                    </a:ext>
                  </a:extLst>
                </p14:cNvPr>
                <p14:cNvContentPartPr/>
                <p14:nvPr/>
              </p14:nvContentPartPr>
              <p14:xfrm>
                <a:off x="3619330" y="2060390"/>
                <a:ext cx="290520" cy="17931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0CF8E5A3-FE4D-DBF6-CDB4-AFD17231D4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0330" y="2051750"/>
                  <a:ext cx="308160" cy="18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F7AB5020-DFCF-0542-7D16-6C6E90B1F723}"/>
                    </a:ext>
                  </a:extLst>
                </p14:cNvPr>
                <p14:cNvContentPartPr/>
                <p14:nvPr/>
              </p14:nvContentPartPr>
              <p14:xfrm>
                <a:off x="3965290" y="2183510"/>
                <a:ext cx="47160" cy="13986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F7AB5020-DFCF-0542-7D16-6C6E90B1F7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56290" y="2174510"/>
                  <a:ext cx="64800" cy="14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56C4623F-530F-C1EE-4325-4C95A4CBD343}"/>
                    </a:ext>
                  </a:extLst>
                </p14:cNvPr>
                <p14:cNvContentPartPr/>
                <p14:nvPr/>
              </p14:nvContentPartPr>
              <p14:xfrm>
                <a:off x="4198930" y="2418230"/>
                <a:ext cx="1093680" cy="115164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56C4623F-530F-C1EE-4325-4C95A4CBD3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89930" y="2409230"/>
                  <a:ext cx="1111320" cy="116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8095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118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Wissel</dc:creator>
  <cp:lastModifiedBy>Matteo Wissel</cp:lastModifiedBy>
  <cp:revision>2</cp:revision>
  <dcterms:created xsi:type="dcterms:W3CDTF">2022-11-25T21:18:16Z</dcterms:created>
  <dcterms:modified xsi:type="dcterms:W3CDTF">2022-12-07T20:50:12Z</dcterms:modified>
</cp:coreProperties>
</file>