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5" r:id="rId3"/>
    <p:sldId id="303" r:id="rId4"/>
    <p:sldId id="276" r:id="rId5"/>
    <p:sldId id="277" r:id="rId6"/>
    <p:sldId id="274" r:id="rId7"/>
    <p:sldId id="307" r:id="rId8"/>
    <p:sldId id="296" r:id="rId9"/>
    <p:sldId id="308" r:id="rId10"/>
    <p:sldId id="298" r:id="rId11"/>
    <p:sldId id="302" r:id="rId12"/>
    <p:sldId id="299" r:id="rId13"/>
    <p:sldId id="310" r:id="rId14"/>
    <p:sldId id="300" r:id="rId15"/>
    <p:sldId id="309" r:id="rId16"/>
    <p:sldId id="304" r:id="rId17"/>
    <p:sldId id="301" r:id="rId18"/>
    <p:sldId id="281" r:id="rId19"/>
    <p:sldId id="279" r:id="rId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A2C8"/>
    <a:srgbClr val="FF66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71C4C9-89CB-4FB4-9766-F7A3B37E7C0C}" v="77" dt="2022-11-01T14:29:27.4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4660"/>
  </p:normalViewPr>
  <p:slideViewPr>
    <p:cSldViewPr snapToGrid="0">
      <p:cViewPr varScale="1">
        <p:scale>
          <a:sx n="82" d="100"/>
          <a:sy n="82" d="100"/>
        </p:scale>
        <p:origin x="55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o Baroni" userId="786fa7c5e56bab1b" providerId="LiveId" clId="{F671C4C9-89CB-4FB4-9766-F7A3B37E7C0C}"/>
    <pc:docChg chg="undo custSel addSld modSld sldOrd">
      <pc:chgData name="Roberto Baroni" userId="786fa7c5e56bab1b" providerId="LiveId" clId="{F671C4C9-89CB-4FB4-9766-F7A3B37E7C0C}" dt="2022-11-01T14:29:54.490" v="1418" actId="1076"/>
      <pc:docMkLst>
        <pc:docMk/>
      </pc:docMkLst>
      <pc:sldChg chg="modSp mod">
        <pc:chgData name="Roberto Baroni" userId="786fa7c5e56bab1b" providerId="LiveId" clId="{F671C4C9-89CB-4FB4-9766-F7A3B37E7C0C}" dt="2022-10-31T11:26:37.458" v="8" actId="20577"/>
        <pc:sldMkLst>
          <pc:docMk/>
          <pc:sldMk cId="2770713022" sldId="256"/>
        </pc:sldMkLst>
        <pc:spChg chg="mod">
          <ac:chgData name="Roberto Baroni" userId="786fa7c5e56bab1b" providerId="LiveId" clId="{F671C4C9-89CB-4FB4-9766-F7A3B37E7C0C}" dt="2022-10-31T11:26:37.458" v="8" actId="20577"/>
          <ac:spMkLst>
            <pc:docMk/>
            <pc:sldMk cId="2770713022" sldId="256"/>
            <ac:spMk id="14" creationId="{95FFDE0E-B87B-AC18-8F01-023282DFCEDE}"/>
          </ac:spMkLst>
        </pc:spChg>
      </pc:sldChg>
      <pc:sldChg chg="modSp mod">
        <pc:chgData name="Roberto Baroni" userId="786fa7c5e56bab1b" providerId="LiveId" clId="{F671C4C9-89CB-4FB4-9766-F7A3B37E7C0C}" dt="2022-10-31T12:49:06.091" v="427" actId="113"/>
        <pc:sldMkLst>
          <pc:docMk/>
          <pc:sldMk cId="2686094227" sldId="271"/>
        </pc:sldMkLst>
        <pc:spChg chg="mod">
          <ac:chgData name="Roberto Baroni" userId="786fa7c5e56bab1b" providerId="LiveId" clId="{F671C4C9-89CB-4FB4-9766-F7A3B37E7C0C}" dt="2022-10-31T12:49:06.091" v="427" actId="113"/>
          <ac:spMkLst>
            <pc:docMk/>
            <pc:sldMk cId="2686094227" sldId="271"/>
            <ac:spMk id="10" creationId="{543E347F-F720-C725-3AD9-4C7FB6080CF2}"/>
          </ac:spMkLst>
        </pc:spChg>
      </pc:sldChg>
      <pc:sldChg chg="modTransition">
        <pc:chgData name="Roberto Baroni" userId="786fa7c5e56bab1b" providerId="LiveId" clId="{F671C4C9-89CB-4FB4-9766-F7A3B37E7C0C}" dt="2022-10-31T12:14:35.951" v="241"/>
        <pc:sldMkLst>
          <pc:docMk/>
          <pc:sldMk cId="2977029073" sldId="280"/>
        </pc:sldMkLst>
      </pc:sldChg>
      <pc:sldChg chg="addSp delSp modSp mod ord">
        <pc:chgData name="Roberto Baroni" userId="786fa7c5e56bab1b" providerId="LiveId" clId="{F671C4C9-89CB-4FB4-9766-F7A3B37E7C0C}" dt="2022-11-01T11:14:26.733" v="1052" actId="20577"/>
        <pc:sldMkLst>
          <pc:docMk/>
          <pc:sldMk cId="837340708" sldId="281"/>
        </pc:sldMkLst>
        <pc:spChg chg="mod">
          <ac:chgData name="Roberto Baroni" userId="786fa7c5e56bab1b" providerId="LiveId" clId="{F671C4C9-89CB-4FB4-9766-F7A3B37E7C0C}" dt="2022-11-01T11:14:22.983" v="1050" actId="20577"/>
          <ac:spMkLst>
            <pc:docMk/>
            <pc:sldMk cId="837340708" sldId="281"/>
            <ac:spMk id="15" creationId="{7C377DB9-B88A-C7F2-B9BC-05E0EF6CB72A}"/>
          </ac:spMkLst>
        </pc:spChg>
        <pc:spChg chg="mod">
          <ac:chgData name="Roberto Baroni" userId="786fa7c5e56bab1b" providerId="LiveId" clId="{F671C4C9-89CB-4FB4-9766-F7A3B37E7C0C}" dt="2022-11-01T11:14:26.733" v="1052" actId="20577"/>
          <ac:spMkLst>
            <pc:docMk/>
            <pc:sldMk cId="837340708" sldId="281"/>
            <ac:spMk id="16" creationId="{4CC05DE7-5FF2-BBB4-FAB7-BA3E0EA9864B}"/>
          </ac:spMkLst>
        </pc:spChg>
        <pc:spChg chg="mod">
          <ac:chgData name="Roberto Baroni" userId="786fa7c5e56bab1b" providerId="LiveId" clId="{F671C4C9-89CB-4FB4-9766-F7A3B37E7C0C}" dt="2022-11-01T11:14:24.977" v="1051" actId="20577"/>
          <ac:spMkLst>
            <pc:docMk/>
            <pc:sldMk cId="837340708" sldId="281"/>
            <ac:spMk id="17" creationId="{B54FA18D-7F8C-F9CC-2547-FED19E288993}"/>
          </ac:spMkLst>
        </pc:spChg>
        <pc:picChg chg="del">
          <ac:chgData name="Roberto Baroni" userId="786fa7c5e56bab1b" providerId="LiveId" clId="{F671C4C9-89CB-4FB4-9766-F7A3B37E7C0C}" dt="2022-11-01T11:13:52.238" v="1039" actId="478"/>
          <ac:picMkLst>
            <pc:docMk/>
            <pc:sldMk cId="837340708" sldId="281"/>
            <ac:picMk id="10" creationId="{CF78DD74-1B85-FD7C-5C7C-C74D9078AD65}"/>
          </ac:picMkLst>
        </pc:picChg>
        <pc:picChg chg="add mod">
          <ac:chgData name="Roberto Baroni" userId="786fa7c5e56bab1b" providerId="LiveId" clId="{F671C4C9-89CB-4FB4-9766-F7A3B37E7C0C}" dt="2022-11-01T11:14:06.567" v="1043" actId="1076"/>
          <ac:picMkLst>
            <pc:docMk/>
            <pc:sldMk cId="837340708" sldId="281"/>
            <ac:picMk id="1026" creationId="{2271D116-ABA3-415E-8484-F3435720D8CF}"/>
          </ac:picMkLst>
        </pc:picChg>
      </pc:sldChg>
      <pc:sldChg chg="addSp delSp modSp new mod modTransition">
        <pc:chgData name="Roberto Baroni" userId="786fa7c5e56bab1b" providerId="LiveId" clId="{F671C4C9-89CB-4FB4-9766-F7A3B37E7C0C}" dt="2022-10-31T12:14:37.943" v="242"/>
        <pc:sldMkLst>
          <pc:docMk/>
          <pc:sldMk cId="3680626053" sldId="282"/>
        </pc:sldMkLst>
        <pc:spChg chg="del">
          <ac:chgData name="Roberto Baroni" userId="786fa7c5e56bab1b" providerId="LiveId" clId="{F671C4C9-89CB-4FB4-9766-F7A3B37E7C0C}" dt="2022-10-31T11:56:49.423" v="10" actId="478"/>
          <ac:spMkLst>
            <pc:docMk/>
            <pc:sldMk cId="3680626053" sldId="282"/>
            <ac:spMk id="2" creationId="{0F970AB4-426A-4AAC-9917-E2BA09BD213D}"/>
          </ac:spMkLst>
        </pc:spChg>
        <pc:spChg chg="del">
          <ac:chgData name="Roberto Baroni" userId="786fa7c5e56bab1b" providerId="LiveId" clId="{F671C4C9-89CB-4FB4-9766-F7A3B37E7C0C}" dt="2022-10-31T11:56:50.466" v="11" actId="478"/>
          <ac:spMkLst>
            <pc:docMk/>
            <pc:sldMk cId="3680626053" sldId="282"/>
            <ac:spMk id="3" creationId="{02D905B8-2E17-472D-87EF-61557E28231D}"/>
          </ac:spMkLst>
        </pc:spChg>
        <pc:spChg chg="add mod">
          <ac:chgData name="Roberto Baroni" userId="786fa7c5e56bab1b" providerId="LiveId" clId="{F671C4C9-89CB-4FB4-9766-F7A3B37E7C0C}" dt="2022-10-31T11:57:27.423" v="42" actId="20577"/>
          <ac:spMkLst>
            <pc:docMk/>
            <pc:sldMk cId="3680626053" sldId="282"/>
            <ac:spMk id="4" creationId="{D59FB2F8-4E10-4CEE-AA34-709CD2E5B3FD}"/>
          </ac:spMkLst>
        </pc:spChg>
        <pc:spChg chg="add mod">
          <ac:chgData name="Roberto Baroni" userId="786fa7c5e56bab1b" providerId="LiveId" clId="{F671C4C9-89CB-4FB4-9766-F7A3B37E7C0C}" dt="2022-10-31T11:56:51.576" v="12"/>
          <ac:spMkLst>
            <pc:docMk/>
            <pc:sldMk cId="3680626053" sldId="282"/>
            <ac:spMk id="5" creationId="{778CB042-8890-40C5-B318-A01B90C48711}"/>
          </ac:spMkLst>
        </pc:spChg>
        <pc:spChg chg="add mod">
          <ac:chgData name="Roberto Baroni" userId="786fa7c5e56bab1b" providerId="LiveId" clId="{F671C4C9-89CB-4FB4-9766-F7A3B37E7C0C}" dt="2022-10-31T11:56:51.576" v="12"/>
          <ac:spMkLst>
            <pc:docMk/>
            <pc:sldMk cId="3680626053" sldId="282"/>
            <ac:spMk id="6" creationId="{4EBCB82B-DB38-4E77-A09D-9EF273CB3A3B}"/>
          </ac:spMkLst>
        </pc:spChg>
        <pc:spChg chg="add del mod">
          <ac:chgData name="Roberto Baroni" userId="786fa7c5e56bab1b" providerId="LiveId" clId="{F671C4C9-89CB-4FB4-9766-F7A3B37E7C0C}" dt="2022-10-31T12:01:09.505" v="104" actId="1076"/>
          <ac:spMkLst>
            <pc:docMk/>
            <pc:sldMk cId="3680626053" sldId="282"/>
            <ac:spMk id="7" creationId="{C176FE4A-EEF7-41B3-9AEE-81049299BECD}"/>
          </ac:spMkLst>
        </pc:spChg>
        <pc:spChg chg="add del mod">
          <ac:chgData name="Roberto Baroni" userId="786fa7c5e56bab1b" providerId="LiveId" clId="{F671C4C9-89CB-4FB4-9766-F7A3B37E7C0C}" dt="2022-10-31T12:03:10.648" v="181" actId="14100"/>
          <ac:spMkLst>
            <pc:docMk/>
            <pc:sldMk cId="3680626053" sldId="282"/>
            <ac:spMk id="11" creationId="{5210949E-4F4D-47E2-A88E-A77267309E54}"/>
          </ac:spMkLst>
        </pc:spChg>
        <pc:picChg chg="add del mod">
          <ac:chgData name="Roberto Baroni" userId="786fa7c5e56bab1b" providerId="LiveId" clId="{F671C4C9-89CB-4FB4-9766-F7A3B37E7C0C}" dt="2022-10-31T11:57:56.291" v="47" actId="478"/>
          <ac:picMkLst>
            <pc:docMk/>
            <pc:sldMk cId="3680626053" sldId="282"/>
            <ac:picMk id="8" creationId="{FB2E307F-BAF9-4D9E-8F50-DD3F26B69F45}"/>
          </ac:picMkLst>
        </pc:picChg>
        <pc:picChg chg="add mod">
          <ac:chgData name="Roberto Baroni" userId="786fa7c5e56bab1b" providerId="LiveId" clId="{F671C4C9-89CB-4FB4-9766-F7A3B37E7C0C}" dt="2022-10-31T12:01:06.491" v="103" actId="1076"/>
          <ac:picMkLst>
            <pc:docMk/>
            <pc:sldMk cId="3680626053" sldId="282"/>
            <ac:picMk id="10" creationId="{DFC17FA4-11D2-4E8F-96C6-75540643449D}"/>
          </ac:picMkLst>
        </pc:picChg>
        <pc:picChg chg="add mod">
          <ac:chgData name="Roberto Baroni" userId="786fa7c5e56bab1b" providerId="LiveId" clId="{F671C4C9-89CB-4FB4-9766-F7A3B37E7C0C}" dt="2022-10-31T12:02:45.086" v="155" actId="14100"/>
          <ac:picMkLst>
            <pc:docMk/>
            <pc:sldMk cId="3680626053" sldId="282"/>
            <ac:picMk id="13" creationId="{41505FF9-3FCC-41C9-B698-DA092C28B011}"/>
          </ac:picMkLst>
        </pc:picChg>
        <pc:picChg chg="add del mod">
          <ac:chgData name="Roberto Baroni" userId="786fa7c5e56bab1b" providerId="LiveId" clId="{F671C4C9-89CB-4FB4-9766-F7A3B37E7C0C}" dt="2022-10-31T12:03:43.418" v="188" actId="478"/>
          <ac:picMkLst>
            <pc:docMk/>
            <pc:sldMk cId="3680626053" sldId="282"/>
            <ac:picMk id="15" creationId="{64AA4F15-8B68-4728-9AA6-00A3EA83ACD5}"/>
          </ac:picMkLst>
        </pc:picChg>
      </pc:sldChg>
      <pc:sldChg chg="addSp delSp modSp new mod modTransition">
        <pc:chgData name="Roberto Baroni" userId="786fa7c5e56bab1b" providerId="LiveId" clId="{F671C4C9-89CB-4FB4-9766-F7A3B37E7C0C}" dt="2022-10-31T12:53:09.322" v="515" actId="20577"/>
        <pc:sldMkLst>
          <pc:docMk/>
          <pc:sldMk cId="3647124292" sldId="283"/>
        </pc:sldMkLst>
        <pc:spChg chg="del">
          <ac:chgData name="Roberto Baroni" userId="786fa7c5e56bab1b" providerId="LiveId" clId="{F671C4C9-89CB-4FB4-9766-F7A3B37E7C0C}" dt="2022-10-31T12:03:59.558" v="191" actId="478"/>
          <ac:spMkLst>
            <pc:docMk/>
            <pc:sldMk cId="3647124292" sldId="283"/>
            <ac:spMk id="2" creationId="{EC30AE2E-DB31-4435-801E-7ACA5D760FDF}"/>
          </ac:spMkLst>
        </pc:spChg>
        <pc:spChg chg="del">
          <ac:chgData name="Roberto Baroni" userId="786fa7c5e56bab1b" providerId="LiveId" clId="{F671C4C9-89CB-4FB4-9766-F7A3B37E7C0C}" dt="2022-10-31T12:03:57.892" v="190" actId="478"/>
          <ac:spMkLst>
            <pc:docMk/>
            <pc:sldMk cId="3647124292" sldId="283"/>
            <ac:spMk id="3" creationId="{E4F25BB9-E914-4F92-9826-E9E2E1409E16}"/>
          </ac:spMkLst>
        </pc:spChg>
        <pc:spChg chg="add mod">
          <ac:chgData name="Roberto Baroni" userId="786fa7c5e56bab1b" providerId="LiveId" clId="{F671C4C9-89CB-4FB4-9766-F7A3B37E7C0C}" dt="2022-10-31T12:53:09.322" v="515" actId="20577"/>
          <ac:spMkLst>
            <pc:docMk/>
            <pc:sldMk cId="3647124292" sldId="283"/>
            <ac:spMk id="4" creationId="{E859C489-A792-4B8A-AFB7-3363658210FF}"/>
          </ac:spMkLst>
        </pc:spChg>
        <pc:spChg chg="add mod">
          <ac:chgData name="Roberto Baroni" userId="786fa7c5e56bab1b" providerId="LiveId" clId="{F671C4C9-89CB-4FB4-9766-F7A3B37E7C0C}" dt="2022-10-31T12:04:08.627" v="192"/>
          <ac:spMkLst>
            <pc:docMk/>
            <pc:sldMk cId="3647124292" sldId="283"/>
            <ac:spMk id="5" creationId="{EE4B0630-6E84-4DC8-9F0E-9CDD5720EF4B}"/>
          </ac:spMkLst>
        </pc:spChg>
        <pc:spChg chg="add mod">
          <ac:chgData name="Roberto Baroni" userId="786fa7c5e56bab1b" providerId="LiveId" clId="{F671C4C9-89CB-4FB4-9766-F7A3B37E7C0C}" dt="2022-10-31T12:04:08.627" v="192"/>
          <ac:spMkLst>
            <pc:docMk/>
            <pc:sldMk cId="3647124292" sldId="283"/>
            <ac:spMk id="6" creationId="{6FA17ABE-69F8-4DD6-9A96-27C9B61CA6A3}"/>
          </ac:spMkLst>
        </pc:spChg>
        <pc:spChg chg="add del mod">
          <ac:chgData name="Roberto Baroni" userId="786fa7c5e56bab1b" providerId="LiveId" clId="{F671C4C9-89CB-4FB4-9766-F7A3B37E7C0C}" dt="2022-10-31T12:04:20.978" v="196" actId="478"/>
          <ac:spMkLst>
            <pc:docMk/>
            <pc:sldMk cId="3647124292" sldId="283"/>
            <ac:spMk id="7" creationId="{2BDA3CD4-984F-4A6B-B96C-96FED8B07631}"/>
          </ac:spMkLst>
        </pc:spChg>
        <pc:picChg chg="add del mod">
          <ac:chgData name="Roberto Baroni" userId="786fa7c5e56bab1b" providerId="LiveId" clId="{F671C4C9-89CB-4FB4-9766-F7A3B37E7C0C}" dt="2022-10-31T12:11:42.954" v="204" actId="478"/>
          <ac:picMkLst>
            <pc:docMk/>
            <pc:sldMk cId="3647124292" sldId="283"/>
            <ac:picMk id="9" creationId="{D7A8B644-CCE7-474A-9346-235139913A2C}"/>
          </ac:picMkLst>
        </pc:picChg>
        <pc:picChg chg="add mod">
          <ac:chgData name="Roberto Baroni" userId="786fa7c5e56bab1b" providerId="LiveId" clId="{F671C4C9-89CB-4FB4-9766-F7A3B37E7C0C}" dt="2022-10-31T12:11:58.422" v="220" actId="1035"/>
          <ac:picMkLst>
            <pc:docMk/>
            <pc:sldMk cId="3647124292" sldId="283"/>
            <ac:picMk id="11" creationId="{98003722-098C-402F-A151-41A96CBD62EA}"/>
          </ac:picMkLst>
        </pc:picChg>
      </pc:sldChg>
      <pc:sldChg chg="addSp delSp modSp new mod modTransition">
        <pc:chgData name="Roberto Baroni" userId="786fa7c5e56bab1b" providerId="LiveId" clId="{F671C4C9-89CB-4FB4-9766-F7A3B37E7C0C}" dt="2022-10-31T12:18:44.918" v="254" actId="1076"/>
        <pc:sldMkLst>
          <pc:docMk/>
          <pc:sldMk cId="1540179172" sldId="284"/>
        </pc:sldMkLst>
        <pc:spChg chg="del">
          <ac:chgData name="Roberto Baroni" userId="786fa7c5e56bab1b" providerId="LiveId" clId="{F671C4C9-89CB-4FB4-9766-F7A3B37E7C0C}" dt="2022-10-31T12:13:44.974" v="222" actId="478"/>
          <ac:spMkLst>
            <pc:docMk/>
            <pc:sldMk cId="1540179172" sldId="284"/>
            <ac:spMk id="2" creationId="{E15804EF-19A1-43E4-8CA9-08B14F1CE0C4}"/>
          </ac:spMkLst>
        </pc:spChg>
        <pc:spChg chg="del">
          <ac:chgData name="Roberto Baroni" userId="786fa7c5e56bab1b" providerId="LiveId" clId="{F671C4C9-89CB-4FB4-9766-F7A3B37E7C0C}" dt="2022-10-31T12:13:47.327" v="223" actId="478"/>
          <ac:spMkLst>
            <pc:docMk/>
            <pc:sldMk cId="1540179172" sldId="284"/>
            <ac:spMk id="3" creationId="{51056C70-0A65-4EB6-9C83-C2248841C711}"/>
          </ac:spMkLst>
        </pc:spChg>
        <pc:spChg chg="add mod">
          <ac:chgData name="Roberto Baroni" userId="786fa7c5e56bab1b" providerId="LiveId" clId="{F671C4C9-89CB-4FB4-9766-F7A3B37E7C0C}" dt="2022-10-31T12:14:00.541" v="234" actId="20577"/>
          <ac:spMkLst>
            <pc:docMk/>
            <pc:sldMk cId="1540179172" sldId="284"/>
            <ac:spMk id="4" creationId="{86065769-4FA7-47A0-AD4C-F4B7752083D5}"/>
          </ac:spMkLst>
        </pc:spChg>
        <pc:spChg chg="add mod">
          <ac:chgData name="Roberto Baroni" userId="786fa7c5e56bab1b" providerId="LiveId" clId="{F671C4C9-89CB-4FB4-9766-F7A3B37E7C0C}" dt="2022-10-31T12:13:54.092" v="224"/>
          <ac:spMkLst>
            <pc:docMk/>
            <pc:sldMk cId="1540179172" sldId="284"/>
            <ac:spMk id="5" creationId="{FBBCF996-2FA7-4A51-AF91-F7F4226F7EFB}"/>
          </ac:spMkLst>
        </pc:spChg>
        <pc:spChg chg="add mod">
          <ac:chgData name="Roberto Baroni" userId="786fa7c5e56bab1b" providerId="LiveId" clId="{F671C4C9-89CB-4FB4-9766-F7A3B37E7C0C}" dt="2022-10-31T12:13:54.092" v="224"/>
          <ac:spMkLst>
            <pc:docMk/>
            <pc:sldMk cId="1540179172" sldId="284"/>
            <ac:spMk id="6" creationId="{712E208A-0905-434C-8B46-D074A29D4482}"/>
          </ac:spMkLst>
        </pc:spChg>
        <pc:picChg chg="add del mod">
          <ac:chgData name="Roberto Baroni" userId="786fa7c5e56bab1b" providerId="LiveId" clId="{F671C4C9-89CB-4FB4-9766-F7A3B37E7C0C}" dt="2022-10-31T12:16:13.130" v="245" actId="478"/>
          <ac:picMkLst>
            <pc:docMk/>
            <pc:sldMk cId="1540179172" sldId="284"/>
            <ac:picMk id="8" creationId="{55DDD8F2-7D67-4F22-81C6-BD5227999A12}"/>
          </ac:picMkLst>
        </pc:picChg>
        <pc:picChg chg="add mod">
          <ac:chgData name="Roberto Baroni" userId="786fa7c5e56bab1b" providerId="LiveId" clId="{F671C4C9-89CB-4FB4-9766-F7A3B37E7C0C}" dt="2022-10-31T12:18:44.918" v="254" actId="1076"/>
          <ac:picMkLst>
            <pc:docMk/>
            <pc:sldMk cId="1540179172" sldId="284"/>
            <ac:picMk id="10" creationId="{748C4B5D-8F3F-4D4F-98ED-EF904DFE8C34}"/>
          </ac:picMkLst>
        </pc:picChg>
      </pc:sldChg>
      <pc:sldChg chg="addSp delSp modSp new mod modTransition delAnim modAnim">
        <pc:chgData name="Roberto Baroni" userId="786fa7c5e56bab1b" providerId="LiveId" clId="{F671C4C9-89CB-4FB4-9766-F7A3B37E7C0C}" dt="2022-11-01T14:12:10.447" v="1353"/>
        <pc:sldMkLst>
          <pc:docMk/>
          <pc:sldMk cId="2113568026" sldId="285"/>
        </pc:sldMkLst>
        <pc:spChg chg="del">
          <ac:chgData name="Roberto Baroni" userId="786fa7c5e56bab1b" providerId="LiveId" clId="{F671C4C9-89CB-4FB4-9766-F7A3B37E7C0C}" dt="2022-10-31T12:18:58.319" v="256" actId="478"/>
          <ac:spMkLst>
            <pc:docMk/>
            <pc:sldMk cId="2113568026" sldId="285"/>
            <ac:spMk id="2" creationId="{59404B9E-B07A-46D9-B355-F681ABE42056}"/>
          </ac:spMkLst>
        </pc:spChg>
        <pc:spChg chg="del">
          <ac:chgData name="Roberto Baroni" userId="786fa7c5e56bab1b" providerId="LiveId" clId="{F671C4C9-89CB-4FB4-9766-F7A3B37E7C0C}" dt="2022-10-31T12:18:59.387" v="257" actId="478"/>
          <ac:spMkLst>
            <pc:docMk/>
            <pc:sldMk cId="2113568026" sldId="285"/>
            <ac:spMk id="3" creationId="{AF0A0D98-7163-4FEA-8E31-DF9F4616EDB7}"/>
          </ac:spMkLst>
        </pc:spChg>
        <pc:spChg chg="add mod">
          <ac:chgData name="Roberto Baroni" userId="786fa7c5e56bab1b" providerId="LiveId" clId="{F671C4C9-89CB-4FB4-9766-F7A3B37E7C0C}" dt="2022-10-31T12:19:03.845" v="266" actId="20577"/>
          <ac:spMkLst>
            <pc:docMk/>
            <pc:sldMk cId="2113568026" sldId="285"/>
            <ac:spMk id="4" creationId="{0F6E3D93-971C-4499-8B14-A583C7D8EB5E}"/>
          </ac:spMkLst>
        </pc:spChg>
        <pc:spChg chg="add mod">
          <ac:chgData name="Roberto Baroni" userId="786fa7c5e56bab1b" providerId="LiveId" clId="{F671C4C9-89CB-4FB4-9766-F7A3B37E7C0C}" dt="2022-10-31T12:19:00.373" v="258"/>
          <ac:spMkLst>
            <pc:docMk/>
            <pc:sldMk cId="2113568026" sldId="285"/>
            <ac:spMk id="5" creationId="{2F78C80F-BBD4-4424-B943-856C368B73C7}"/>
          </ac:spMkLst>
        </pc:spChg>
        <pc:spChg chg="add mod">
          <ac:chgData name="Roberto Baroni" userId="786fa7c5e56bab1b" providerId="LiveId" clId="{F671C4C9-89CB-4FB4-9766-F7A3B37E7C0C}" dt="2022-10-31T12:19:00.373" v="258"/>
          <ac:spMkLst>
            <pc:docMk/>
            <pc:sldMk cId="2113568026" sldId="285"/>
            <ac:spMk id="6" creationId="{FB36E930-C2F4-46EB-A09B-6E3D1D5B070F}"/>
          </ac:spMkLst>
        </pc:spChg>
        <pc:spChg chg="add mod">
          <ac:chgData name="Roberto Baroni" userId="786fa7c5e56bab1b" providerId="LiveId" clId="{F671C4C9-89CB-4FB4-9766-F7A3B37E7C0C}" dt="2022-11-01T14:12:03.179" v="1352" actId="122"/>
          <ac:spMkLst>
            <pc:docMk/>
            <pc:sldMk cId="2113568026" sldId="285"/>
            <ac:spMk id="7" creationId="{82514C65-8C47-416B-8123-0223CFD1734D}"/>
          </ac:spMkLst>
        </pc:spChg>
        <pc:picChg chg="add del mod">
          <ac:chgData name="Roberto Baroni" userId="786fa7c5e56bab1b" providerId="LiveId" clId="{F671C4C9-89CB-4FB4-9766-F7A3B37E7C0C}" dt="2022-11-01T14:11:53.061" v="1349" actId="478"/>
          <ac:picMkLst>
            <pc:docMk/>
            <pc:sldMk cId="2113568026" sldId="285"/>
            <ac:picMk id="3" creationId="{DF6C3A70-0C30-44C2-AFA9-4942997C1EF9}"/>
          </ac:picMkLst>
        </pc:picChg>
        <pc:picChg chg="add mod">
          <ac:chgData name="Roberto Baroni" userId="786fa7c5e56bab1b" providerId="LiveId" clId="{F671C4C9-89CB-4FB4-9766-F7A3B37E7C0C}" dt="2022-11-01T14:06:48.541" v="1264" actId="1076"/>
          <ac:picMkLst>
            <pc:docMk/>
            <pc:sldMk cId="2113568026" sldId="285"/>
            <ac:picMk id="8" creationId="{EE714EB5-D3D1-4B03-94CD-CC997A963BB1}"/>
          </ac:picMkLst>
        </pc:picChg>
      </pc:sldChg>
      <pc:sldChg chg="addSp delSp modSp new mod modTransition modAnim">
        <pc:chgData name="Roberto Baroni" userId="786fa7c5e56bab1b" providerId="LiveId" clId="{F671C4C9-89CB-4FB4-9766-F7A3B37E7C0C}" dt="2022-11-01T11:20:24.087" v="1249"/>
        <pc:sldMkLst>
          <pc:docMk/>
          <pc:sldMk cId="354711801" sldId="286"/>
        </pc:sldMkLst>
        <pc:spChg chg="del">
          <ac:chgData name="Roberto Baroni" userId="786fa7c5e56bab1b" providerId="LiveId" clId="{F671C4C9-89CB-4FB4-9766-F7A3B37E7C0C}" dt="2022-10-31T12:47:06.900" v="277" actId="478"/>
          <ac:spMkLst>
            <pc:docMk/>
            <pc:sldMk cId="354711801" sldId="286"/>
            <ac:spMk id="2" creationId="{73707740-0D71-4821-8FD8-350E407FEA69}"/>
          </ac:spMkLst>
        </pc:spChg>
        <pc:spChg chg="add del mod">
          <ac:chgData name="Roberto Baroni" userId="786fa7c5e56bab1b" providerId="LiveId" clId="{F671C4C9-89CB-4FB4-9766-F7A3B37E7C0C}" dt="2022-11-01T11:14:38.694" v="1053" actId="478"/>
          <ac:spMkLst>
            <pc:docMk/>
            <pc:sldMk cId="354711801" sldId="286"/>
            <ac:spMk id="2" creationId="{F1FCC246-C493-4AA2-A158-4D0B9B6F4786}"/>
          </ac:spMkLst>
        </pc:spChg>
        <pc:spChg chg="del">
          <ac:chgData name="Roberto Baroni" userId="786fa7c5e56bab1b" providerId="LiveId" clId="{F671C4C9-89CB-4FB4-9766-F7A3B37E7C0C}" dt="2022-10-31T12:47:08.403" v="278" actId="478"/>
          <ac:spMkLst>
            <pc:docMk/>
            <pc:sldMk cId="354711801" sldId="286"/>
            <ac:spMk id="3" creationId="{14915BEA-C30F-468D-BEA8-E65C98E5F93E}"/>
          </ac:spMkLst>
        </pc:spChg>
        <pc:spChg chg="add mod">
          <ac:chgData name="Roberto Baroni" userId="786fa7c5e56bab1b" providerId="LiveId" clId="{F671C4C9-89CB-4FB4-9766-F7A3B37E7C0C}" dt="2022-11-01T11:16:29.032" v="1140" actId="1076"/>
          <ac:spMkLst>
            <pc:docMk/>
            <pc:sldMk cId="354711801" sldId="286"/>
            <ac:spMk id="3" creationId="{43BEBB96-7ADD-4A66-A9DD-ED29F4E63A13}"/>
          </ac:spMkLst>
        </pc:spChg>
        <pc:spChg chg="add mod">
          <ac:chgData name="Roberto Baroni" userId="786fa7c5e56bab1b" providerId="LiveId" clId="{F671C4C9-89CB-4FB4-9766-F7A3B37E7C0C}" dt="2022-10-31T12:49:51.875" v="448" actId="20577"/>
          <ac:spMkLst>
            <pc:docMk/>
            <pc:sldMk cId="354711801" sldId="286"/>
            <ac:spMk id="4" creationId="{0B938A90-CDF5-4663-A358-C81071211A5F}"/>
          </ac:spMkLst>
        </pc:spChg>
        <pc:spChg chg="add mod">
          <ac:chgData name="Roberto Baroni" userId="786fa7c5e56bab1b" providerId="LiveId" clId="{F671C4C9-89CB-4FB4-9766-F7A3B37E7C0C}" dt="2022-10-31T12:47:09.128" v="279"/>
          <ac:spMkLst>
            <pc:docMk/>
            <pc:sldMk cId="354711801" sldId="286"/>
            <ac:spMk id="5" creationId="{161C0D73-037E-4DC7-B00B-1E0BAFAF76E4}"/>
          </ac:spMkLst>
        </pc:spChg>
        <pc:spChg chg="add mod">
          <ac:chgData name="Roberto Baroni" userId="786fa7c5e56bab1b" providerId="LiveId" clId="{F671C4C9-89CB-4FB4-9766-F7A3B37E7C0C}" dt="2022-10-31T12:47:09.128" v="279"/>
          <ac:spMkLst>
            <pc:docMk/>
            <pc:sldMk cId="354711801" sldId="286"/>
            <ac:spMk id="6" creationId="{4A2CDAA5-B707-4ABE-8C64-BD2C653B3F94}"/>
          </ac:spMkLst>
        </pc:spChg>
        <pc:spChg chg="add mod">
          <ac:chgData name="Roberto Baroni" userId="786fa7c5e56bab1b" providerId="LiveId" clId="{F671C4C9-89CB-4FB4-9766-F7A3B37E7C0C}" dt="2022-10-31T12:48:53.429" v="423" actId="20577"/>
          <ac:spMkLst>
            <pc:docMk/>
            <pc:sldMk cId="354711801" sldId="286"/>
            <ac:spMk id="8" creationId="{CF4A0C02-1F9F-45C5-BFFE-28C7519EEA9E}"/>
          </ac:spMkLst>
        </pc:spChg>
        <pc:spChg chg="add mod">
          <ac:chgData name="Roberto Baroni" userId="786fa7c5e56bab1b" providerId="LiveId" clId="{F671C4C9-89CB-4FB4-9766-F7A3B37E7C0C}" dt="2022-11-01T11:17:54.808" v="1147" actId="14100"/>
          <ac:spMkLst>
            <pc:docMk/>
            <pc:sldMk cId="354711801" sldId="286"/>
            <ac:spMk id="9" creationId="{A83F5C0D-9984-4315-9319-437871B6E32C}"/>
          </ac:spMkLst>
        </pc:spChg>
        <pc:spChg chg="add del mod">
          <ac:chgData name="Roberto Baroni" userId="786fa7c5e56bab1b" providerId="LiveId" clId="{F671C4C9-89CB-4FB4-9766-F7A3B37E7C0C}" dt="2022-11-01T11:17:55.371" v="1149"/>
          <ac:spMkLst>
            <pc:docMk/>
            <pc:sldMk cId="354711801" sldId="286"/>
            <ac:spMk id="10" creationId="{2FD77702-A4BC-487C-AAD5-DCD28DD12FDE}"/>
          </ac:spMkLst>
        </pc:spChg>
        <pc:spChg chg="add mod">
          <ac:chgData name="Roberto Baroni" userId="786fa7c5e56bab1b" providerId="LiveId" clId="{F671C4C9-89CB-4FB4-9766-F7A3B37E7C0C}" dt="2022-11-01T11:20:14.736" v="1248" actId="1076"/>
          <ac:spMkLst>
            <pc:docMk/>
            <pc:sldMk cId="354711801" sldId="286"/>
            <ac:spMk id="11" creationId="{2A6221B3-DA34-4772-B930-ACDB36848491}"/>
          </ac:spMkLst>
        </pc:spChg>
        <pc:spChg chg="add mod">
          <ac:chgData name="Roberto Baroni" userId="786fa7c5e56bab1b" providerId="LiveId" clId="{F671C4C9-89CB-4FB4-9766-F7A3B37E7C0C}" dt="2022-11-01T11:20:00.026" v="1247" actId="207"/>
          <ac:spMkLst>
            <pc:docMk/>
            <pc:sldMk cId="354711801" sldId="286"/>
            <ac:spMk id="12" creationId="{1D56A172-BF95-43D0-99CD-5BAA6CEE56A9}"/>
          </ac:spMkLst>
        </pc:spChg>
        <pc:picChg chg="add mod modCrop">
          <ac:chgData name="Roberto Baroni" userId="786fa7c5e56bab1b" providerId="LiveId" clId="{F671C4C9-89CB-4FB4-9766-F7A3B37E7C0C}" dt="2022-11-01T11:15:09.121" v="1057" actId="1076"/>
          <ac:picMkLst>
            <pc:docMk/>
            <pc:sldMk cId="354711801" sldId="286"/>
            <ac:picMk id="7" creationId="{5CA31912-B559-465E-A7A6-2901C08AD59D}"/>
          </ac:picMkLst>
        </pc:picChg>
      </pc:sldChg>
      <pc:sldChg chg="addSp delSp modSp new mod modTransition">
        <pc:chgData name="Roberto Baroni" userId="786fa7c5e56bab1b" providerId="LiveId" clId="{F671C4C9-89CB-4FB4-9766-F7A3B37E7C0C}" dt="2022-10-31T12:52:45.768" v="493"/>
        <pc:sldMkLst>
          <pc:docMk/>
          <pc:sldMk cId="1421381058" sldId="287"/>
        </pc:sldMkLst>
        <pc:spChg chg="del">
          <ac:chgData name="Roberto Baroni" userId="786fa7c5e56bab1b" providerId="LiveId" clId="{F671C4C9-89CB-4FB4-9766-F7A3B37E7C0C}" dt="2022-10-31T12:49:36.705" v="430" actId="478"/>
          <ac:spMkLst>
            <pc:docMk/>
            <pc:sldMk cId="1421381058" sldId="287"/>
            <ac:spMk id="2" creationId="{C8291E0D-A76B-429D-91CD-43959193EDBF}"/>
          </ac:spMkLst>
        </pc:spChg>
        <pc:spChg chg="del">
          <ac:chgData name="Roberto Baroni" userId="786fa7c5e56bab1b" providerId="LiveId" clId="{F671C4C9-89CB-4FB4-9766-F7A3B37E7C0C}" dt="2022-10-31T12:49:39.806" v="432" actId="478"/>
          <ac:spMkLst>
            <pc:docMk/>
            <pc:sldMk cId="1421381058" sldId="287"/>
            <ac:spMk id="3" creationId="{EC91383E-3A32-4AE1-8F90-8F8F0D6F5DAC}"/>
          </ac:spMkLst>
        </pc:spChg>
        <pc:spChg chg="add mod">
          <ac:chgData name="Roberto Baroni" userId="786fa7c5e56bab1b" providerId="LiveId" clId="{F671C4C9-89CB-4FB4-9766-F7A3B37E7C0C}" dt="2022-10-31T12:49:56.702" v="463" actId="20577"/>
          <ac:spMkLst>
            <pc:docMk/>
            <pc:sldMk cId="1421381058" sldId="287"/>
            <ac:spMk id="4" creationId="{44C75095-3BF7-46F1-8CDE-9C66FC1CEC3C}"/>
          </ac:spMkLst>
        </pc:spChg>
        <pc:spChg chg="add mod">
          <ac:chgData name="Roberto Baroni" userId="786fa7c5e56bab1b" providerId="LiveId" clId="{F671C4C9-89CB-4FB4-9766-F7A3B37E7C0C}" dt="2022-10-31T12:49:37.648" v="431"/>
          <ac:spMkLst>
            <pc:docMk/>
            <pc:sldMk cId="1421381058" sldId="287"/>
            <ac:spMk id="5" creationId="{2D37B3C9-3A71-4D30-94A1-2F238E84935E}"/>
          </ac:spMkLst>
        </pc:spChg>
        <pc:spChg chg="add mod">
          <ac:chgData name="Roberto Baroni" userId="786fa7c5e56bab1b" providerId="LiveId" clId="{F671C4C9-89CB-4FB4-9766-F7A3B37E7C0C}" dt="2022-10-31T12:49:37.648" v="431"/>
          <ac:spMkLst>
            <pc:docMk/>
            <pc:sldMk cId="1421381058" sldId="287"/>
            <ac:spMk id="6" creationId="{AC46AFF6-53B4-497F-8FC1-8B4C1EC67E04}"/>
          </ac:spMkLst>
        </pc:spChg>
        <pc:spChg chg="add mod">
          <ac:chgData name="Roberto Baroni" userId="786fa7c5e56bab1b" providerId="LiveId" clId="{F671C4C9-89CB-4FB4-9766-F7A3B37E7C0C}" dt="2022-10-31T12:50:09.434" v="464"/>
          <ac:spMkLst>
            <pc:docMk/>
            <pc:sldMk cId="1421381058" sldId="287"/>
            <ac:spMk id="7" creationId="{9F9FF59D-B0D6-4AF8-BDFC-8AA50185C1C1}"/>
          </ac:spMkLst>
        </pc:spChg>
        <pc:spChg chg="add mod">
          <ac:chgData name="Roberto Baroni" userId="786fa7c5e56bab1b" providerId="LiveId" clId="{F671C4C9-89CB-4FB4-9766-F7A3B37E7C0C}" dt="2022-10-31T12:50:21.628" v="465"/>
          <ac:spMkLst>
            <pc:docMk/>
            <pc:sldMk cId="1421381058" sldId="287"/>
            <ac:spMk id="8" creationId="{4FDAD579-EA74-480D-BAF1-0D149EAD1D45}"/>
          </ac:spMkLst>
        </pc:spChg>
        <pc:picChg chg="add del mod modCrop">
          <ac:chgData name="Roberto Baroni" userId="786fa7c5e56bab1b" providerId="LiveId" clId="{F671C4C9-89CB-4FB4-9766-F7A3B37E7C0C}" dt="2022-10-31T12:51:01.547" v="473" actId="1076"/>
          <ac:picMkLst>
            <pc:docMk/>
            <pc:sldMk cId="1421381058" sldId="287"/>
            <ac:picMk id="10" creationId="{2E0B47D7-9ECB-4750-8F14-BED674E5E097}"/>
          </ac:picMkLst>
        </pc:picChg>
        <pc:picChg chg="add mod modCrop">
          <ac:chgData name="Roberto Baroni" userId="786fa7c5e56bab1b" providerId="LiveId" clId="{F671C4C9-89CB-4FB4-9766-F7A3B37E7C0C}" dt="2022-10-31T12:51:35.085" v="482" actId="1076"/>
          <ac:picMkLst>
            <pc:docMk/>
            <pc:sldMk cId="1421381058" sldId="287"/>
            <ac:picMk id="12" creationId="{403D5836-27AC-4CD9-A71A-BB9D9358387D}"/>
          </ac:picMkLst>
        </pc:picChg>
        <pc:picChg chg="add mod modCrop">
          <ac:chgData name="Roberto Baroni" userId="786fa7c5e56bab1b" providerId="LiveId" clId="{F671C4C9-89CB-4FB4-9766-F7A3B37E7C0C}" dt="2022-10-31T12:52:13.953" v="488" actId="732"/>
          <ac:picMkLst>
            <pc:docMk/>
            <pc:sldMk cId="1421381058" sldId="287"/>
            <ac:picMk id="14" creationId="{02F0413B-0F5E-4407-9A3C-A7005E725C2B}"/>
          </ac:picMkLst>
        </pc:picChg>
        <pc:picChg chg="add mod modCrop">
          <ac:chgData name="Roberto Baroni" userId="786fa7c5e56bab1b" providerId="LiveId" clId="{F671C4C9-89CB-4FB4-9766-F7A3B37E7C0C}" dt="2022-10-31T12:52:40.634" v="492" actId="1076"/>
          <ac:picMkLst>
            <pc:docMk/>
            <pc:sldMk cId="1421381058" sldId="287"/>
            <ac:picMk id="16" creationId="{D21288DC-BF5E-4692-B859-1BCAF5ABF5FD}"/>
          </ac:picMkLst>
        </pc:picChg>
      </pc:sldChg>
      <pc:sldChg chg="addSp delSp modSp new mod modTransition">
        <pc:chgData name="Roberto Baroni" userId="786fa7c5e56bab1b" providerId="LiveId" clId="{F671C4C9-89CB-4FB4-9766-F7A3B37E7C0C}" dt="2022-10-31T12:53:50.529" v="524"/>
        <pc:sldMkLst>
          <pc:docMk/>
          <pc:sldMk cId="3869904776" sldId="288"/>
        </pc:sldMkLst>
        <pc:spChg chg="del">
          <ac:chgData name="Roberto Baroni" userId="786fa7c5e56bab1b" providerId="LiveId" clId="{F671C4C9-89CB-4FB4-9766-F7A3B37E7C0C}" dt="2022-10-31T12:52:55.286" v="495" actId="478"/>
          <ac:spMkLst>
            <pc:docMk/>
            <pc:sldMk cId="3869904776" sldId="288"/>
            <ac:spMk id="2" creationId="{FBAC85BF-15D9-4120-BA01-82C10F1A703C}"/>
          </ac:spMkLst>
        </pc:spChg>
        <pc:spChg chg="del">
          <ac:chgData name="Roberto Baroni" userId="786fa7c5e56bab1b" providerId="LiveId" clId="{F671C4C9-89CB-4FB4-9766-F7A3B37E7C0C}" dt="2022-10-31T12:53:15.973" v="516" actId="478"/>
          <ac:spMkLst>
            <pc:docMk/>
            <pc:sldMk cId="3869904776" sldId="288"/>
            <ac:spMk id="3" creationId="{E64B6FB5-FD24-42CE-8C7B-1B0545C92D5E}"/>
          </ac:spMkLst>
        </pc:spChg>
        <pc:spChg chg="add mod">
          <ac:chgData name="Roberto Baroni" userId="786fa7c5e56bab1b" providerId="LiveId" clId="{F671C4C9-89CB-4FB4-9766-F7A3B37E7C0C}" dt="2022-10-31T12:52:56.131" v="496"/>
          <ac:spMkLst>
            <pc:docMk/>
            <pc:sldMk cId="3869904776" sldId="288"/>
            <ac:spMk id="4" creationId="{CD8BD9C9-CE53-4BC0-87AC-8D0325069851}"/>
          </ac:spMkLst>
        </pc:spChg>
        <pc:spChg chg="add mod">
          <ac:chgData name="Roberto Baroni" userId="786fa7c5e56bab1b" providerId="LiveId" clId="{F671C4C9-89CB-4FB4-9766-F7A3B37E7C0C}" dt="2022-10-31T12:52:56.131" v="496"/>
          <ac:spMkLst>
            <pc:docMk/>
            <pc:sldMk cId="3869904776" sldId="288"/>
            <ac:spMk id="5" creationId="{D1449FCF-B861-49BA-A01F-365FF40506BF}"/>
          </ac:spMkLst>
        </pc:spChg>
        <pc:spChg chg="add mod">
          <ac:chgData name="Roberto Baroni" userId="786fa7c5e56bab1b" providerId="LiveId" clId="{F671C4C9-89CB-4FB4-9766-F7A3B37E7C0C}" dt="2022-10-31T12:52:56.131" v="496"/>
          <ac:spMkLst>
            <pc:docMk/>
            <pc:sldMk cId="3869904776" sldId="288"/>
            <ac:spMk id="6" creationId="{F5BF9AD9-9340-4BE9-BEC9-3C29073D7DAE}"/>
          </ac:spMkLst>
        </pc:spChg>
        <pc:spChg chg="add del mod">
          <ac:chgData name="Roberto Baroni" userId="786fa7c5e56bab1b" providerId="LiveId" clId="{F671C4C9-89CB-4FB4-9766-F7A3B37E7C0C}" dt="2022-10-31T12:53:50.529" v="524"/>
          <ac:spMkLst>
            <pc:docMk/>
            <pc:sldMk cId="3869904776" sldId="288"/>
            <ac:spMk id="9" creationId="{5D8B2F0C-ACFC-4438-B5DB-5CB30FFABB5D}"/>
          </ac:spMkLst>
        </pc:spChg>
        <pc:spChg chg="add del mod">
          <ac:chgData name="Roberto Baroni" userId="786fa7c5e56bab1b" providerId="LiveId" clId="{F671C4C9-89CB-4FB4-9766-F7A3B37E7C0C}" dt="2022-10-31T12:53:50.529" v="524"/>
          <ac:spMkLst>
            <pc:docMk/>
            <pc:sldMk cId="3869904776" sldId="288"/>
            <ac:spMk id="10" creationId="{6BAC73B6-50BC-4747-9571-7F9C045148FB}"/>
          </ac:spMkLst>
        </pc:spChg>
        <pc:spChg chg="add del mod">
          <ac:chgData name="Roberto Baroni" userId="786fa7c5e56bab1b" providerId="LiveId" clId="{F671C4C9-89CB-4FB4-9766-F7A3B37E7C0C}" dt="2022-10-31T12:53:50.529" v="524"/>
          <ac:spMkLst>
            <pc:docMk/>
            <pc:sldMk cId="3869904776" sldId="288"/>
            <ac:spMk id="11" creationId="{4D606533-1EFD-48EF-B667-BF22F99C775F}"/>
          </ac:spMkLst>
        </pc:spChg>
        <pc:picChg chg="add mod">
          <ac:chgData name="Roberto Baroni" userId="786fa7c5e56bab1b" providerId="LiveId" clId="{F671C4C9-89CB-4FB4-9766-F7A3B37E7C0C}" dt="2022-10-31T12:53:43.713" v="521" actId="1076"/>
          <ac:picMkLst>
            <pc:docMk/>
            <pc:sldMk cId="3869904776" sldId="288"/>
            <ac:picMk id="8" creationId="{ADEF4669-13A8-4726-823E-085C3B4AE4A7}"/>
          </ac:picMkLst>
        </pc:picChg>
      </pc:sldChg>
      <pc:sldChg chg="addSp delSp modSp add mod">
        <pc:chgData name="Roberto Baroni" userId="786fa7c5e56bab1b" providerId="LiveId" clId="{F671C4C9-89CB-4FB4-9766-F7A3B37E7C0C}" dt="2022-11-01T14:06:06.872" v="1253" actId="1035"/>
        <pc:sldMkLst>
          <pc:docMk/>
          <pc:sldMk cId="2943771151" sldId="289"/>
        </pc:sldMkLst>
        <pc:spChg chg="add mod">
          <ac:chgData name="Roberto Baroni" userId="786fa7c5e56bab1b" providerId="LiveId" clId="{F671C4C9-89CB-4FB4-9766-F7A3B37E7C0C}" dt="2022-10-31T12:57:32.538" v="580" actId="1038"/>
          <ac:spMkLst>
            <pc:docMk/>
            <pc:sldMk cId="2943771151" sldId="289"/>
            <ac:spMk id="7" creationId="{531D8E6C-3297-42A5-AAF8-9465E46EF050}"/>
          </ac:spMkLst>
        </pc:spChg>
        <pc:picChg chg="add mod">
          <ac:chgData name="Roberto Baroni" userId="786fa7c5e56bab1b" providerId="LiveId" clId="{F671C4C9-89CB-4FB4-9766-F7A3B37E7C0C}" dt="2022-10-31T12:56:52.657" v="552" actId="1076"/>
          <ac:picMkLst>
            <pc:docMk/>
            <pc:sldMk cId="2943771151" sldId="289"/>
            <ac:picMk id="3" creationId="{2CA59A65-7FE2-424E-B65C-D3F7AE36615B}"/>
          </ac:picMkLst>
        </pc:picChg>
        <pc:picChg chg="del">
          <ac:chgData name="Roberto Baroni" userId="786fa7c5e56bab1b" providerId="LiveId" clId="{F671C4C9-89CB-4FB4-9766-F7A3B37E7C0C}" dt="2022-10-31T12:53:54.587" v="526" actId="478"/>
          <ac:picMkLst>
            <pc:docMk/>
            <pc:sldMk cId="2943771151" sldId="289"/>
            <ac:picMk id="8" creationId="{ADEF4669-13A8-4726-823E-085C3B4AE4A7}"/>
          </ac:picMkLst>
        </pc:picChg>
        <pc:picChg chg="add mod">
          <ac:chgData name="Roberto Baroni" userId="786fa7c5e56bab1b" providerId="LiveId" clId="{F671C4C9-89CB-4FB4-9766-F7A3B37E7C0C}" dt="2022-11-01T14:06:06.872" v="1253" actId="1035"/>
          <ac:picMkLst>
            <pc:docMk/>
            <pc:sldMk cId="2943771151" sldId="289"/>
            <ac:picMk id="10" creationId="{74C1BE14-74B7-4FEB-B7A0-8B4AD6735FEB}"/>
          </ac:picMkLst>
        </pc:picChg>
      </pc:sldChg>
      <pc:sldChg chg="addSp delSp modSp add mod">
        <pc:chgData name="Roberto Baroni" userId="786fa7c5e56bab1b" providerId="LiveId" clId="{F671C4C9-89CB-4FB4-9766-F7A3B37E7C0C}" dt="2022-10-31T13:02:08.858" v="747" actId="1076"/>
        <pc:sldMkLst>
          <pc:docMk/>
          <pc:sldMk cId="272818202" sldId="290"/>
        </pc:sldMkLst>
        <pc:spChg chg="add mod ord">
          <ac:chgData name="Roberto Baroni" userId="786fa7c5e56bab1b" providerId="LiveId" clId="{F671C4C9-89CB-4FB4-9766-F7A3B37E7C0C}" dt="2022-10-31T12:59:39.698" v="738" actId="1037"/>
          <ac:spMkLst>
            <pc:docMk/>
            <pc:sldMk cId="272818202" sldId="290"/>
            <ac:spMk id="11" creationId="{FD70488A-047E-42C5-BF9D-6D04549F4090}"/>
          </ac:spMkLst>
        </pc:spChg>
        <pc:picChg chg="del">
          <ac:chgData name="Roberto Baroni" userId="786fa7c5e56bab1b" providerId="LiveId" clId="{F671C4C9-89CB-4FB4-9766-F7A3B37E7C0C}" dt="2022-10-31T12:56:33.251" v="546" actId="478"/>
          <ac:picMkLst>
            <pc:docMk/>
            <pc:sldMk cId="272818202" sldId="290"/>
            <ac:picMk id="3" creationId="{2CA59A65-7FE2-424E-B65C-D3F7AE36615B}"/>
          </ac:picMkLst>
        </pc:picChg>
        <pc:picChg chg="add del mod">
          <ac:chgData name="Roberto Baroni" userId="786fa7c5e56bab1b" providerId="LiveId" clId="{F671C4C9-89CB-4FB4-9766-F7A3B37E7C0C}" dt="2022-10-31T12:58:34.968" v="593" actId="478"/>
          <ac:picMkLst>
            <pc:docMk/>
            <pc:sldMk cId="272818202" sldId="290"/>
            <ac:picMk id="8" creationId="{FACECDA3-71D7-4968-A11B-038B23689FF8}"/>
          </ac:picMkLst>
        </pc:picChg>
        <pc:picChg chg="del">
          <ac:chgData name="Roberto Baroni" userId="786fa7c5e56bab1b" providerId="LiveId" clId="{F671C4C9-89CB-4FB4-9766-F7A3B37E7C0C}" dt="2022-10-31T12:56:31.495" v="545" actId="478"/>
          <ac:picMkLst>
            <pc:docMk/>
            <pc:sldMk cId="272818202" sldId="290"/>
            <ac:picMk id="10" creationId="{74C1BE14-74B7-4FEB-B7A0-8B4AD6735FEB}"/>
          </ac:picMkLst>
        </pc:picChg>
        <pc:picChg chg="add del mod">
          <ac:chgData name="Roberto Baroni" userId="786fa7c5e56bab1b" providerId="LiveId" clId="{F671C4C9-89CB-4FB4-9766-F7A3B37E7C0C}" dt="2022-10-31T12:57:57.260" v="586" actId="478"/>
          <ac:picMkLst>
            <pc:docMk/>
            <pc:sldMk cId="272818202" sldId="290"/>
            <ac:picMk id="12" creationId="{6FADF163-A7A9-4F1D-93BB-9E7A670FF91E}"/>
          </ac:picMkLst>
        </pc:picChg>
        <pc:picChg chg="add mod">
          <ac:chgData name="Roberto Baroni" userId="786fa7c5e56bab1b" providerId="LiveId" clId="{F671C4C9-89CB-4FB4-9766-F7A3B37E7C0C}" dt="2022-10-31T12:59:41.168" v="739" actId="1037"/>
          <ac:picMkLst>
            <pc:docMk/>
            <pc:sldMk cId="272818202" sldId="290"/>
            <ac:picMk id="14" creationId="{0FE205FB-F464-4D68-BEAE-199ADC1B4EC2}"/>
          </ac:picMkLst>
        </pc:picChg>
        <pc:picChg chg="add mod">
          <ac:chgData name="Roberto Baroni" userId="786fa7c5e56bab1b" providerId="LiveId" clId="{F671C4C9-89CB-4FB4-9766-F7A3B37E7C0C}" dt="2022-10-31T13:02:08.858" v="747" actId="1076"/>
          <ac:picMkLst>
            <pc:docMk/>
            <pc:sldMk cId="272818202" sldId="290"/>
            <ac:picMk id="16" creationId="{4A0B8E8F-5F45-4D54-809A-6859C27EBD85}"/>
          </ac:picMkLst>
        </pc:picChg>
      </pc:sldChg>
      <pc:sldChg chg="addSp delSp modSp add mod">
        <pc:chgData name="Roberto Baroni" userId="786fa7c5e56bab1b" providerId="LiveId" clId="{F671C4C9-89CB-4FB4-9766-F7A3B37E7C0C}" dt="2022-10-31T13:16:16.055" v="763" actId="1076"/>
        <pc:sldMkLst>
          <pc:docMk/>
          <pc:sldMk cId="2425378993" sldId="291"/>
        </pc:sldMkLst>
        <pc:spChg chg="del">
          <ac:chgData name="Roberto Baroni" userId="786fa7c5e56bab1b" providerId="LiveId" clId="{F671C4C9-89CB-4FB4-9766-F7A3B37E7C0C}" dt="2022-10-31T13:02:30.330" v="751" actId="478"/>
          <ac:spMkLst>
            <pc:docMk/>
            <pc:sldMk cId="2425378993" sldId="291"/>
            <ac:spMk id="11" creationId="{FD70488A-047E-42C5-BF9D-6D04549F4090}"/>
          </ac:spMkLst>
        </pc:spChg>
        <pc:picChg chg="add del mod">
          <ac:chgData name="Roberto Baroni" userId="786fa7c5e56bab1b" providerId="LiveId" clId="{F671C4C9-89CB-4FB4-9766-F7A3B37E7C0C}" dt="2022-10-31T13:15:43.902" v="753" actId="478"/>
          <ac:picMkLst>
            <pc:docMk/>
            <pc:sldMk cId="2425378993" sldId="291"/>
            <ac:picMk id="3" creationId="{BCD1777A-85E4-4DCD-8B36-DE5A2E60B16C}"/>
          </ac:picMkLst>
        </pc:picChg>
        <pc:picChg chg="add del mod">
          <ac:chgData name="Roberto Baroni" userId="786fa7c5e56bab1b" providerId="LiveId" clId="{F671C4C9-89CB-4FB4-9766-F7A3B37E7C0C}" dt="2022-10-31T13:15:48.453" v="757" actId="478"/>
          <ac:picMkLst>
            <pc:docMk/>
            <pc:sldMk cId="2425378993" sldId="291"/>
            <ac:picMk id="9" creationId="{54471E37-DA7F-40F9-8F21-D41F4E8D5773}"/>
          </ac:picMkLst>
        </pc:picChg>
        <pc:picChg chg="add del mod">
          <ac:chgData name="Roberto Baroni" userId="786fa7c5e56bab1b" providerId="LiveId" clId="{F671C4C9-89CB-4FB4-9766-F7A3B37E7C0C}" dt="2022-10-31T13:15:52.543" v="761" actId="478"/>
          <ac:picMkLst>
            <pc:docMk/>
            <pc:sldMk cId="2425378993" sldId="291"/>
            <ac:picMk id="12" creationId="{7F7F6BB0-581A-4164-849A-0A0E2B05B980}"/>
          </ac:picMkLst>
        </pc:picChg>
        <pc:picChg chg="del">
          <ac:chgData name="Roberto Baroni" userId="786fa7c5e56bab1b" providerId="LiveId" clId="{F671C4C9-89CB-4FB4-9766-F7A3B37E7C0C}" dt="2022-10-31T13:02:27.671" v="750" actId="478"/>
          <ac:picMkLst>
            <pc:docMk/>
            <pc:sldMk cId="2425378993" sldId="291"/>
            <ac:picMk id="14" creationId="{0FE205FB-F464-4D68-BEAE-199ADC1B4EC2}"/>
          </ac:picMkLst>
        </pc:picChg>
        <pc:picChg chg="add mod">
          <ac:chgData name="Roberto Baroni" userId="786fa7c5e56bab1b" providerId="LiveId" clId="{F671C4C9-89CB-4FB4-9766-F7A3B37E7C0C}" dt="2022-10-31T13:16:16.055" v="763" actId="1076"/>
          <ac:picMkLst>
            <pc:docMk/>
            <pc:sldMk cId="2425378993" sldId="291"/>
            <ac:picMk id="15" creationId="{510BA8F9-24EF-4D99-8AC0-68B5FC7C586B}"/>
          </ac:picMkLst>
        </pc:picChg>
        <pc:picChg chg="del">
          <ac:chgData name="Roberto Baroni" userId="786fa7c5e56bab1b" providerId="LiveId" clId="{F671C4C9-89CB-4FB4-9766-F7A3B37E7C0C}" dt="2022-10-31T13:02:25.372" v="749" actId="478"/>
          <ac:picMkLst>
            <pc:docMk/>
            <pc:sldMk cId="2425378993" sldId="291"/>
            <ac:picMk id="16" creationId="{4A0B8E8F-5F45-4D54-809A-6859C27EBD85}"/>
          </ac:picMkLst>
        </pc:picChg>
      </pc:sldChg>
      <pc:sldChg chg="addSp delSp modSp add mod modAnim">
        <pc:chgData name="Roberto Baroni" userId="786fa7c5e56bab1b" providerId="LiveId" clId="{F671C4C9-89CB-4FB4-9766-F7A3B37E7C0C}" dt="2022-11-01T10:03:12.538" v="1035"/>
        <pc:sldMkLst>
          <pc:docMk/>
          <pc:sldMk cId="558177140" sldId="292"/>
        </pc:sldMkLst>
        <pc:spChg chg="mod">
          <ac:chgData name="Roberto Baroni" userId="786fa7c5e56bab1b" providerId="LiveId" clId="{F671C4C9-89CB-4FB4-9766-F7A3B37E7C0C}" dt="2022-11-01T09:53:58.294" v="875" actId="20577"/>
          <ac:spMkLst>
            <pc:docMk/>
            <pc:sldMk cId="558177140" sldId="292"/>
            <ac:spMk id="4" creationId="{CD8BD9C9-CE53-4BC0-87AC-8D0325069851}"/>
          </ac:spMkLst>
        </pc:spChg>
        <pc:spChg chg="add mod">
          <ac:chgData name="Roberto Baroni" userId="786fa7c5e56bab1b" providerId="LiveId" clId="{F671C4C9-89CB-4FB4-9766-F7A3B37E7C0C}" dt="2022-11-01T09:56:03.624" v="1015" actId="1076"/>
          <ac:spMkLst>
            <pc:docMk/>
            <pc:sldMk cId="558177140" sldId="292"/>
            <ac:spMk id="8" creationId="{EECD22DC-64AA-48D0-BFAC-A351E161AF69}"/>
          </ac:spMkLst>
        </pc:spChg>
        <pc:picChg chg="add mod">
          <ac:chgData name="Roberto Baroni" userId="786fa7c5e56bab1b" providerId="LiveId" clId="{F671C4C9-89CB-4FB4-9766-F7A3B37E7C0C}" dt="2022-11-01T09:57:55.899" v="1021" actId="1076"/>
          <ac:picMkLst>
            <pc:docMk/>
            <pc:sldMk cId="558177140" sldId="292"/>
            <ac:picMk id="9" creationId="{B904DAC1-C137-4FA8-AA79-4E0BDF45D12A}"/>
          </ac:picMkLst>
        </pc:picChg>
        <pc:picChg chg="add mod">
          <ac:chgData name="Roberto Baroni" userId="786fa7c5e56bab1b" providerId="LiveId" clId="{F671C4C9-89CB-4FB4-9766-F7A3B37E7C0C}" dt="2022-11-01T10:02:48.124" v="1032" actId="1076"/>
          <ac:picMkLst>
            <pc:docMk/>
            <pc:sldMk cId="558177140" sldId="292"/>
            <ac:picMk id="14" creationId="{E0866497-B3F4-43C5-852F-92DFD373A1E3}"/>
          </ac:picMkLst>
        </pc:picChg>
        <pc:picChg chg="del">
          <ac:chgData name="Roberto Baroni" userId="786fa7c5e56bab1b" providerId="LiveId" clId="{F671C4C9-89CB-4FB4-9766-F7A3B37E7C0C}" dt="2022-11-01T09:54:00.016" v="876" actId="478"/>
          <ac:picMkLst>
            <pc:docMk/>
            <pc:sldMk cId="558177140" sldId="292"/>
            <ac:picMk id="15" creationId="{510BA8F9-24EF-4D99-8AC0-68B5FC7C586B}"/>
          </ac:picMkLst>
        </pc:picChg>
        <pc:cxnChg chg="add mod">
          <ac:chgData name="Roberto Baroni" userId="786fa7c5e56bab1b" providerId="LiveId" clId="{F671C4C9-89CB-4FB4-9766-F7A3B37E7C0C}" dt="2022-11-01T09:58:45.017" v="1027" actId="14100"/>
          <ac:cxnSpMkLst>
            <pc:docMk/>
            <pc:sldMk cId="558177140" sldId="292"/>
            <ac:cxnSpMk id="11" creationId="{D8A251C2-9910-4CAC-BE22-846110A96F1E}"/>
          </ac:cxnSpMkLst>
        </pc:cxnChg>
        <pc:cxnChg chg="add mod">
          <ac:chgData name="Roberto Baroni" userId="786fa7c5e56bab1b" providerId="LiveId" clId="{F671C4C9-89CB-4FB4-9766-F7A3B37E7C0C}" dt="2022-11-01T10:03:08.104" v="1034" actId="13822"/>
          <ac:cxnSpMkLst>
            <pc:docMk/>
            <pc:sldMk cId="558177140" sldId="292"/>
            <ac:cxnSpMk id="17" creationId="{96E78355-57A2-4B51-AA2B-15911F98B8B1}"/>
          </ac:cxnSpMkLst>
        </pc:cxnChg>
      </pc:sldChg>
      <pc:sldChg chg="addSp delSp modSp add mod">
        <pc:chgData name="Roberto Baroni" userId="786fa7c5e56bab1b" providerId="LiveId" clId="{F671C4C9-89CB-4FB4-9766-F7A3B37E7C0C}" dt="2022-11-01T14:29:54.490" v="1418" actId="1076"/>
        <pc:sldMkLst>
          <pc:docMk/>
          <pc:sldMk cId="2132977942" sldId="293"/>
        </pc:sldMkLst>
        <pc:spChg chg="mod">
          <ac:chgData name="Roberto Baroni" userId="786fa7c5e56bab1b" providerId="LiveId" clId="{F671C4C9-89CB-4FB4-9766-F7A3B37E7C0C}" dt="2022-11-01T14:12:59.495" v="1368" actId="20577"/>
          <ac:spMkLst>
            <pc:docMk/>
            <pc:sldMk cId="2132977942" sldId="293"/>
            <ac:spMk id="4" creationId="{CD8BD9C9-CE53-4BC0-87AC-8D0325069851}"/>
          </ac:spMkLst>
        </pc:spChg>
        <pc:spChg chg="add mod">
          <ac:chgData name="Roberto Baroni" userId="786fa7c5e56bab1b" providerId="LiveId" clId="{F671C4C9-89CB-4FB4-9766-F7A3B37E7C0C}" dt="2022-11-01T14:29:51.380" v="1417" actId="1076"/>
          <ac:spMkLst>
            <pc:docMk/>
            <pc:sldMk cId="2132977942" sldId="293"/>
            <ac:spMk id="8" creationId="{6A0CC0B8-34B6-4BDA-915E-7E3028929E2F}"/>
          </ac:spMkLst>
        </pc:spChg>
        <pc:picChg chg="add mod">
          <ac:chgData name="Roberto Baroni" userId="786fa7c5e56bab1b" providerId="LiveId" clId="{F671C4C9-89CB-4FB4-9766-F7A3B37E7C0C}" dt="2022-11-01T14:29:54.490" v="1418" actId="1076"/>
          <ac:picMkLst>
            <pc:docMk/>
            <pc:sldMk cId="2132977942" sldId="293"/>
            <ac:picMk id="3" creationId="{03BEBFEC-090F-444D-978C-26862A070BD3}"/>
          </ac:picMkLst>
        </pc:picChg>
        <pc:picChg chg="del">
          <ac:chgData name="Roberto Baroni" userId="786fa7c5e56bab1b" providerId="LiveId" clId="{F671C4C9-89CB-4FB4-9766-F7A3B37E7C0C}" dt="2022-11-01T14:12:52.110" v="1355" actId="478"/>
          <ac:picMkLst>
            <pc:docMk/>
            <pc:sldMk cId="2132977942" sldId="293"/>
            <ac:picMk id="15" creationId="{510BA8F9-24EF-4D99-8AC0-68B5FC7C586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9EEA8-6CD0-4A8D-958C-BEF47C5BCE7A}" type="datetimeFigureOut">
              <a:rPr lang="it-IT" smtClean="0"/>
              <a:t>07/12/2022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B0EC9A-D74B-498B-A1CA-6F8BBD4662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8168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959F1-3704-41E0-ADED-FF26EFCA80EC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8297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959F1-3704-41E0-ADED-FF26EFCA80EC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7270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31167B-12ED-E78A-5052-8CE3FF6CE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9536361-E3FE-E356-101D-292012E8B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1A4BBE-693E-E23A-8953-CE056F497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AA328-1664-4279-8B01-35607AA332DA}" type="datetimeFigureOut">
              <a:rPr lang="it-IT" smtClean="0"/>
              <a:t>07/12/2022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477D64-1894-0631-8AD8-054B95757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55A30F8-B6C3-31E4-09F1-76F797266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4DEFE-89AB-433E-B40D-9C8ED70A1F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5129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013872-CBF6-2140-C31E-B13697C3F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73EE249-E989-096A-9334-7BA0CD457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B7B7E54-B92F-476F-5B7C-AC7D46AA8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AA328-1664-4279-8B01-35607AA332DA}" type="datetimeFigureOut">
              <a:rPr lang="it-IT" smtClean="0"/>
              <a:t>07/12/2022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E40B7D9-4239-45C4-F36B-5BCD2493C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F355F19-00C7-6616-CD7D-CF3683A4F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4DEFE-89AB-433E-B40D-9C8ED70A1F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1805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BBBB6C9-5F7C-B118-03BA-FD2BE06891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045F8DD-DEFB-063F-3AC9-15823A8A3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A93C9E5-61DF-5552-92E5-BA63EED7D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AA328-1664-4279-8B01-35607AA332DA}" type="datetimeFigureOut">
              <a:rPr lang="it-IT" smtClean="0"/>
              <a:t>07/12/2022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F49F041-7E63-8465-8E1B-FF690E14F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CFE68AF-FC55-26E6-B449-FBC7915D2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4DEFE-89AB-433E-B40D-9C8ED70A1F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9826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DE3C41-CC4D-FC9D-617F-B8C962204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8D3A19-45E5-41B9-A744-B03180F32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5262180-C4AD-78E4-0B8B-54DC84923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AA328-1664-4279-8B01-35607AA332DA}" type="datetimeFigureOut">
              <a:rPr lang="it-IT" smtClean="0"/>
              <a:t>07/12/2022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41FA3C7-D501-7A7D-7E13-8943EAD0C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41512FE-85D7-E2D9-2498-9341C9149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4DEFE-89AB-433E-B40D-9C8ED70A1F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693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726311-B1A5-ACC2-1F10-5C31A8D24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DCC9177-6183-D55A-9078-5B681EBA7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5735D36-F45C-7103-15AF-3F18EDF4E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AA328-1664-4279-8B01-35607AA332DA}" type="datetimeFigureOut">
              <a:rPr lang="it-IT" smtClean="0"/>
              <a:t>07/12/2022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31DEF57-FCFB-C189-BF80-820EE1DBB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1D0DDED-1359-AF1D-5937-18D02FA0C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4DEFE-89AB-433E-B40D-9C8ED70A1F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7471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25F006-0B1C-1313-2278-7212658C3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46C9496-2533-32DC-8AC6-6D74D9B434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C83F352-C682-CD45-C983-394EB9152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95885BA-7FEC-4AC8-6496-31F52561F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AA328-1664-4279-8B01-35607AA332DA}" type="datetimeFigureOut">
              <a:rPr lang="it-IT" smtClean="0"/>
              <a:t>07/12/2022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0813C80-A148-32A0-E4B9-0DF7144FC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365F7E0-EDC3-25D4-E0CC-5C3D40B0C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4DEFE-89AB-433E-B40D-9C8ED70A1F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6755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D4B960-D052-3AAB-733A-41C94F3FD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5F41347-5A89-A85D-7AAA-481D403FE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FF0A835-444E-63CF-5A43-B1A7F7531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7B47158-0766-A015-E52C-38C775CF39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022BE8F-3131-CED5-81BC-20E849BE3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ED6FD09-A27C-90BF-0182-B7E292AF1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AA328-1664-4279-8B01-35607AA332DA}" type="datetimeFigureOut">
              <a:rPr lang="it-IT" smtClean="0"/>
              <a:t>07/12/2022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7E1F7C1-1F02-E8C1-9092-94B345C52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F194659-3E63-E200-8F58-608D88853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4DEFE-89AB-433E-B40D-9C8ED70A1F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1757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6AAD6D-13AA-8222-301D-B0AB95C20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887D186-E32B-11D8-3F05-E71CB5939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AA328-1664-4279-8B01-35607AA332DA}" type="datetimeFigureOut">
              <a:rPr lang="it-IT" smtClean="0"/>
              <a:t>07/12/2022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15428F8-EBCC-9E6E-707C-AA957CA8D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650967D-128F-52CC-606A-A061B612E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4DEFE-89AB-433E-B40D-9C8ED70A1F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6811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6CA1176-E336-BAE9-4CBD-F682ED6A4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AA328-1664-4279-8B01-35607AA332DA}" type="datetimeFigureOut">
              <a:rPr lang="it-IT" smtClean="0"/>
              <a:t>07/12/2022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46BB9B7-ED95-85D9-31AA-697820201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9F22430-635A-05EB-80CF-DD89628E7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4DEFE-89AB-433E-B40D-9C8ED70A1F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4973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2A2DCB-DEED-073D-437D-18B25B049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6B40BF-042C-31DA-DA8B-E9863EA1D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5E90E60-0C42-FCA8-9486-DDE2D2F6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44B5F6C-E769-5A45-20CE-9B2896B0D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AA328-1664-4279-8B01-35607AA332DA}" type="datetimeFigureOut">
              <a:rPr lang="it-IT" smtClean="0"/>
              <a:t>07/12/2022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FF75D00-A4F1-D806-2F6D-3BF789110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1649507-C708-37AB-26ED-A1119B3FF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4DEFE-89AB-433E-B40D-9C8ED70A1F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424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4543AA-856F-76A9-C735-837FB23FD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E2D5943-3E99-531F-2A7A-CDF7A5912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B1175D9-B841-4411-4D01-BF8DCA74F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F80037F-3343-8496-9242-14F2870DA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AA328-1664-4279-8B01-35607AA332DA}" type="datetimeFigureOut">
              <a:rPr lang="it-IT" smtClean="0"/>
              <a:t>07/12/2022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B3EA7C7-C717-9184-8781-52797A01E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362A3B0-8292-120A-DCAA-B81BA9075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4DEFE-89AB-433E-B40D-9C8ED70A1F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1636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7598F74-E203-FBAF-7171-A99B42B68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14496E6-F52B-5467-23D6-ECE8075D2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F895E1B-7A93-A5F1-9765-0C4DEAF5CB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AA328-1664-4279-8B01-35607AA332DA}" type="datetimeFigureOut">
              <a:rPr lang="it-IT" smtClean="0"/>
              <a:t>07/12/2022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12CF2DC-8B31-3D70-D514-87719CCB7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727DEA-6E5A-1C82-8AD5-4EBA86C973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4DEFE-89AB-433E-B40D-9C8ED70A1F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3608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piebaroni/Web-Scraping-homework5.gi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matteo-wissel-b5a4091a0" TargetMode="External"/><Relationship Id="rId2" Type="http://schemas.openxmlformats.org/officeDocument/2006/relationships/hyperlink" Target="https://www.linkedin.com/in/pietro-baroni-50573b208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ilippo-maria-gaglioti/MergeList-Joinable-Table-Search.gi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34373" y="1647271"/>
            <a:ext cx="9911751" cy="3809298"/>
          </a:xfrm>
        </p:spPr>
        <p:txBody>
          <a:bodyPr>
            <a:normAutofit fontScale="90000"/>
          </a:bodyPr>
          <a:lstStyle/>
          <a:p>
            <a:r>
              <a:rPr lang="it-IT" sz="4400" b="1" dirty="0">
                <a:latin typeface="Raleway" panose="020B0503030101060003" pitchFamily="34" charset="0"/>
              </a:rPr>
              <a:t>Web </a:t>
            </a:r>
            <a:r>
              <a:rPr lang="it-IT" sz="4400" b="1" dirty="0" err="1">
                <a:latin typeface="Raleway" panose="020B0503030101060003" pitchFamily="34" charset="0"/>
              </a:rPr>
              <a:t>Scraping</a:t>
            </a:r>
            <a:r>
              <a:rPr lang="it-IT" sz="4400" b="1" dirty="0">
                <a:latin typeface="Raleway" panose="020B0503030101060003" pitchFamily="34" charset="0"/>
              </a:rPr>
              <a:t>:</a:t>
            </a:r>
            <a:br>
              <a:rPr lang="it-IT" sz="4400" b="1" dirty="0">
                <a:latin typeface="Raleway" panose="020B0503030101060003" pitchFamily="34" charset="0"/>
              </a:rPr>
            </a:br>
            <a:r>
              <a:rPr lang="it-IT" sz="4400" b="1" dirty="0" err="1">
                <a:latin typeface="Raleway" panose="020B0503030101060003" pitchFamily="34" charset="0"/>
              </a:rPr>
              <a:t>Retrival</a:t>
            </a:r>
            <a:r>
              <a:rPr lang="it-IT" sz="4400" b="1" dirty="0">
                <a:latin typeface="Raleway" panose="020B0503030101060003" pitchFamily="34" charset="0"/>
              </a:rPr>
              <a:t> of business information</a:t>
            </a:r>
            <a:br>
              <a:rPr lang="it-IT" sz="4400" b="1" dirty="0">
                <a:latin typeface="Raleway" panose="020B0503030101060003" pitchFamily="34" charset="0"/>
              </a:rPr>
            </a:br>
            <a:br>
              <a:rPr lang="it-IT" sz="4400" dirty="0">
                <a:latin typeface="Raleway" panose="020B0503030101060003" pitchFamily="34" charset="0"/>
              </a:rPr>
            </a:br>
            <a:br>
              <a:rPr lang="en-US" b="0" dirty="0">
                <a:effectLst/>
                <a:latin typeface="Raleway" panose="020B0503030101060003" pitchFamily="34" charset="0"/>
              </a:rPr>
            </a:br>
            <a:br>
              <a:rPr lang="en-US" dirty="0">
                <a:latin typeface="Raleway" panose="020B0503030101060003" pitchFamily="34" charset="0"/>
              </a:rPr>
            </a:br>
            <a:endParaRPr lang="it-IT" dirty="0">
              <a:latin typeface="Raleway" panose="020B0503030101060003" pitchFamily="34" charset="0"/>
            </a:endParaRPr>
          </a:p>
        </p:txBody>
      </p:sp>
      <p:pic>
        <p:nvPicPr>
          <p:cNvPr id="1026" name="Picture 2" descr="https://lh6.googleusercontent.com/nhfEZWGGg6grZrVwqf_ZFi6WZN1ZOJwFyodxZsUrUDwDonpR8BWedMxrG1czTSXNhYhqhLushYCm5fMC7D99QZ7vpn4LAjm9i7SDRnpoJGA0TdVV5J8BDVeTHuDKKljo9P3L6O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852" y="5713681"/>
            <a:ext cx="1652792" cy="846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latin typeface="Raleway" panose="020B0503030101060003" pitchFamily="34" charset="0"/>
              </a:rPr>
              <a:t>Dipartimento di Ingegneria</a:t>
            </a:r>
            <a:endParaRPr lang="it-IT" b="1" dirty="0">
              <a:effectLst/>
              <a:latin typeface="Raleway" panose="020B0503030101060003" pitchFamily="34" charset="0"/>
            </a:endParaRPr>
          </a:p>
          <a:p>
            <a:pPr algn="ctr"/>
            <a:r>
              <a:rPr lang="it-IT" b="1" dirty="0">
                <a:latin typeface="Raleway" panose="020B0503030101060003" pitchFamily="34" charset="0"/>
              </a:rPr>
              <a:t>Corso di Laurea Magistrale in Ingegneria Informatica</a:t>
            </a:r>
            <a:endParaRPr lang="it-IT" b="1" dirty="0">
              <a:effectLst/>
              <a:latin typeface="Raleway" panose="020B0503030101060003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4233971" y="4506705"/>
            <a:ext cx="3712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latin typeface="Raleway" panose="020B0503030101060003" pitchFamily="34" charset="0"/>
              </a:rPr>
              <a:t>Anno Accademico </a:t>
            </a:r>
          </a:p>
          <a:p>
            <a:pPr algn="ctr"/>
            <a:r>
              <a:rPr lang="it-IT" dirty="0">
                <a:latin typeface="Raleway" panose="020B0503030101060003" pitchFamily="34" charset="0"/>
              </a:rPr>
              <a:t>2022-2023</a:t>
            </a:r>
          </a:p>
          <a:p>
            <a:pPr algn="ctr"/>
            <a:endParaRPr lang="it-IT" dirty="0">
              <a:latin typeface="Raleway" panose="020B0503030101060003" pitchFamily="34" charset="0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3062377" y="879894"/>
            <a:ext cx="6055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Raleway" panose="020B0503030101060003" pitchFamily="34" charset="0"/>
              </a:rPr>
              <a:t>13 Novembre 2022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1C47CD1-8F02-D85C-2B9C-D4D05E806F1B}"/>
              </a:ext>
            </a:extLst>
          </p:cNvPr>
          <p:cNvSpPr txBox="1"/>
          <p:nvPr/>
        </p:nvSpPr>
        <p:spPr>
          <a:xfrm>
            <a:off x="4638749" y="3623038"/>
            <a:ext cx="2902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latin typeface="Raleway" panose="020B0503030101060003" pitchFamily="34" charset="0"/>
              </a:rPr>
              <a:t>Corso</a:t>
            </a:r>
            <a:br>
              <a:rPr lang="it-IT" dirty="0">
                <a:latin typeface="Raleway" panose="020B0503030101060003" pitchFamily="34" charset="0"/>
              </a:rPr>
            </a:br>
            <a:r>
              <a:rPr lang="it-IT" dirty="0">
                <a:latin typeface="Raleway" panose="020B0503030101060003" pitchFamily="34" charset="0"/>
              </a:rPr>
              <a:t> Ingegneria dei dati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02CB6B7-5570-A51C-A15F-4E42565AD0CE}"/>
              </a:ext>
            </a:extLst>
          </p:cNvPr>
          <p:cNvSpPr txBox="1"/>
          <p:nvPr/>
        </p:nvSpPr>
        <p:spPr>
          <a:xfrm>
            <a:off x="772357" y="3946203"/>
            <a:ext cx="2698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latin typeface="Raleway" panose="020B0503030101060003" pitchFamily="34" charset="0"/>
              </a:rPr>
              <a:t>Professore</a:t>
            </a:r>
          </a:p>
          <a:p>
            <a:pPr algn="ctr"/>
            <a:r>
              <a:rPr lang="it-IT" dirty="0">
                <a:latin typeface="Raleway" panose="020B0503030101060003" pitchFamily="34" charset="0"/>
              </a:rPr>
              <a:t>Paolo </a:t>
            </a:r>
            <a:r>
              <a:rPr lang="it-IT" dirty="0" err="1">
                <a:latin typeface="Raleway" panose="020B0503030101060003" pitchFamily="34" charset="0"/>
              </a:rPr>
              <a:t>Merialdo</a:t>
            </a:r>
            <a:endParaRPr lang="it-IT" dirty="0">
              <a:latin typeface="Raleway" panose="020B0503030101060003" pitchFamily="34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5FFDE0E-B87B-AC18-8F01-023282DFCEDE}"/>
              </a:ext>
            </a:extLst>
          </p:cNvPr>
          <p:cNvSpPr txBox="1"/>
          <p:nvPr/>
        </p:nvSpPr>
        <p:spPr>
          <a:xfrm>
            <a:off x="8750094" y="3946202"/>
            <a:ext cx="2698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Raleway" panose="020B0503030101060003" pitchFamily="34" charset="0"/>
              </a:rPr>
              <a:t>Studenti</a:t>
            </a:r>
          </a:p>
          <a:p>
            <a:r>
              <a:rPr lang="it-IT" dirty="0">
                <a:latin typeface="Raleway" panose="020B0503030101060003" pitchFamily="34" charset="0"/>
              </a:rPr>
              <a:t>Paolo De Simone;</a:t>
            </a:r>
          </a:p>
          <a:p>
            <a:r>
              <a:rPr lang="it-IT" dirty="0">
                <a:latin typeface="Raleway" panose="020B0503030101060003" pitchFamily="34" charset="0"/>
              </a:rPr>
              <a:t>Pietro Baroni;</a:t>
            </a:r>
          </a:p>
          <a:p>
            <a:r>
              <a:rPr lang="it-IT" dirty="0">
                <a:latin typeface="Raleway" panose="020B0503030101060003" pitchFamily="34" charset="0"/>
              </a:rPr>
              <a:t>Matteo Wissel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2C4DAD5-E265-9CDC-4E4C-C71CF8DFF595}"/>
              </a:ext>
            </a:extLst>
          </p:cNvPr>
          <p:cNvSpPr txBox="1"/>
          <p:nvPr/>
        </p:nvSpPr>
        <p:spPr>
          <a:xfrm>
            <a:off x="308896" y="5509239"/>
            <a:ext cx="4737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Raleway" panose="020B0503030101060003" pitchFamily="34" charset="0"/>
              </a:rPr>
              <a:t>GitHub: </a:t>
            </a:r>
            <a:r>
              <a:rPr lang="it-IT" dirty="0">
                <a:latin typeface="Raleway" panose="020B0503030101060003" pitchFamily="34" charset="0"/>
                <a:hlinkClick r:id="rId4"/>
              </a:rPr>
              <a:t>Web </a:t>
            </a:r>
            <a:r>
              <a:rPr lang="it-IT" dirty="0" err="1">
                <a:latin typeface="Raleway" panose="020B0503030101060003" pitchFamily="34" charset="0"/>
                <a:hlinkClick r:id="rId4"/>
              </a:rPr>
              <a:t>Scraping</a:t>
            </a:r>
            <a:r>
              <a:rPr lang="it-IT" dirty="0">
                <a:latin typeface="Raleway" panose="020B0503030101060003" pitchFamily="34" charset="0"/>
                <a:hlinkClick r:id="rId4"/>
              </a:rPr>
              <a:t>- Homework5</a:t>
            </a:r>
            <a:endParaRPr lang="it-IT" dirty="0"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71302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EB7FEF05-0D5F-8341-58E0-38178344CB88}"/>
              </a:ext>
            </a:extLst>
          </p:cNvPr>
          <p:cNvSpPr/>
          <p:nvPr/>
        </p:nvSpPr>
        <p:spPr>
          <a:xfrm>
            <a:off x="2894723" y="-1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Sorgente: E-BUSINESS.COM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910A9BC-64AD-780D-DCFA-C1FB32784F59}"/>
              </a:ext>
            </a:extLst>
          </p:cNvPr>
          <p:cNvSpPr txBox="1"/>
          <p:nvPr/>
        </p:nvSpPr>
        <p:spPr>
          <a:xfrm>
            <a:off x="114758" y="44883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PPM System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40C1CA40-C264-F11F-3412-C58485B04D75}"/>
              </a:ext>
            </a:extLst>
          </p:cNvPr>
          <p:cNvSpPr/>
          <p:nvPr/>
        </p:nvSpPr>
        <p:spPr>
          <a:xfrm>
            <a:off x="2772376" y="2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638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tavolo&#10;&#10;Descrizione generata automaticamente">
            <a:extLst>
              <a:ext uri="{FF2B5EF4-FFF2-40B4-BE49-F238E27FC236}">
                <a16:creationId xmlns:a16="http://schemas.microsoft.com/office/drawing/2014/main" id="{803F04B2-3447-E814-550C-E2837A3710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679" y="1308149"/>
            <a:ext cx="7185563" cy="3064967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5109E962-BE38-72A9-3443-035E91D61DB8}"/>
              </a:ext>
            </a:extLst>
          </p:cNvPr>
          <p:cNvSpPr txBox="1"/>
          <p:nvPr/>
        </p:nvSpPr>
        <p:spPr>
          <a:xfrm>
            <a:off x="519985" y="3272713"/>
            <a:ext cx="395618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Raleway" panose="020B0503030101060003" pitchFamily="34" charset="0"/>
              </a:rPr>
              <a:t>Analisi tabelle</a:t>
            </a:r>
          </a:p>
          <a:p>
            <a:endParaRPr lang="it-IT" sz="2000" dirty="0">
              <a:latin typeface="Raleway" panose="020B05030301010600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b="1" dirty="0">
                <a:latin typeface="Raleway" panose="020B0503030101060003" pitchFamily="34" charset="0"/>
              </a:rPr>
              <a:t>Azienda:</a:t>
            </a:r>
            <a:r>
              <a:rPr lang="it-IT" dirty="0">
                <a:latin typeface="Raleway" panose="020B0503030101060003" pitchFamily="34" charset="0"/>
              </a:rPr>
              <a:t> informazioni relative alla registrazione nella camera di commercio estone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b="1" dirty="0">
                <a:latin typeface="Raleway" panose="020B0503030101060003" pitchFamily="34" charset="0"/>
              </a:rPr>
              <a:t>Attività: </a:t>
            </a:r>
            <a:r>
              <a:rPr lang="it-IT" dirty="0">
                <a:latin typeface="Raleway" panose="020B0503030101060003" pitchFamily="34" charset="0"/>
              </a:rPr>
              <a:t>informazioni relative all’attività svolta dall’azienda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b="1" dirty="0">
                <a:latin typeface="Raleway" panose="020B0503030101060003" pitchFamily="34" charset="0"/>
              </a:rPr>
              <a:t>Rappresentanti</a:t>
            </a:r>
            <a:r>
              <a:rPr lang="it-IT" dirty="0">
                <a:latin typeface="Raleway" panose="020B0503030101060003" pitchFamily="34" charset="0"/>
              </a:rPr>
              <a:t>: informazioni relative ai/al rappresentante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b="1" dirty="0">
                <a:latin typeface="Raleway" panose="020B0503030101060003" pitchFamily="34" charset="0"/>
              </a:rPr>
              <a:t>Partners</a:t>
            </a:r>
            <a:r>
              <a:rPr lang="it-IT" dirty="0">
                <a:latin typeface="Raleway" panose="020B0503030101060003" pitchFamily="34" charset="0"/>
              </a:rPr>
              <a:t>: informazioni relativi ai partner aziendali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it-IT" dirty="0">
              <a:latin typeface="Raleway" panose="020B05030301010600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it-IT" dirty="0">
              <a:latin typeface="Raleway" panose="020B0503030101060003" pitchFamily="34" charset="0"/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4086740D-2D98-A51D-1D05-D60395AA9826}"/>
              </a:ext>
            </a:extLst>
          </p:cNvPr>
          <p:cNvSpPr/>
          <p:nvPr/>
        </p:nvSpPr>
        <p:spPr>
          <a:xfrm>
            <a:off x="2894723" y="0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Dataset: E-BUSINESS.com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136AC40-4A45-D61A-41EC-890194DBFC35}"/>
              </a:ext>
            </a:extLst>
          </p:cNvPr>
          <p:cNvSpPr txBox="1"/>
          <p:nvPr/>
        </p:nvSpPr>
        <p:spPr>
          <a:xfrm>
            <a:off x="114758" y="-176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PPM System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78C15793-4065-A18E-81CB-EEB1B287BB2E}"/>
              </a:ext>
            </a:extLst>
          </p:cNvPr>
          <p:cNvSpPr/>
          <p:nvPr/>
        </p:nvSpPr>
        <p:spPr>
          <a:xfrm>
            <a:off x="2772376" y="3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149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06C3C6BE-C6F6-0C09-9E77-50BD1F86EF91}"/>
              </a:ext>
            </a:extLst>
          </p:cNvPr>
          <p:cNvSpPr/>
          <p:nvPr/>
        </p:nvSpPr>
        <p:spPr>
          <a:xfrm>
            <a:off x="2894723" y="-1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Sorgente: Company-Market-cap.com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A2F86D4-AC89-7F2C-24F1-755C0ED3DD62}"/>
              </a:ext>
            </a:extLst>
          </p:cNvPr>
          <p:cNvSpPr txBox="1"/>
          <p:nvPr/>
        </p:nvSpPr>
        <p:spPr>
          <a:xfrm>
            <a:off x="114758" y="-1770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PPM System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CC46ED0A-343D-6983-2BE5-458D001EC231}"/>
              </a:ext>
            </a:extLst>
          </p:cNvPr>
          <p:cNvSpPr/>
          <p:nvPr/>
        </p:nvSpPr>
        <p:spPr>
          <a:xfrm>
            <a:off x="2772376" y="2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14C7FFD2-FAC0-28E7-C966-315053A50A9E}"/>
              </a:ext>
            </a:extLst>
          </p:cNvPr>
          <p:cNvSpPr/>
          <p:nvPr/>
        </p:nvSpPr>
        <p:spPr>
          <a:xfrm>
            <a:off x="2894723" y="0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Sorgente: Company-Market-cap.com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6ECCAB1-264A-D4BF-F651-7E0979DE2FB7}"/>
              </a:ext>
            </a:extLst>
          </p:cNvPr>
          <p:cNvSpPr txBox="1"/>
          <p:nvPr/>
        </p:nvSpPr>
        <p:spPr>
          <a:xfrm>
            <a:off x="114758" y="-176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PPM System</a:t>
            </a:r>
          </a:p>
        </p:txBody>
      </p:sp>
    </p:spTree>
    <p:extLst>
      <p:ext uri="{BB962C8B-B14F-4D97-AF65-F5344CB8AC3E}">
        <p14:creationId xmlns:p14="http://schemas.microsoft.com/office/powerpoint/2010/main" val="1058537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AB2B038B-07CD-2635-E5DF-9273C7C4DDBA}"/>
              </a:ext>
            </a:extLst>
          </p:cNvPr>
          <p:cNvSpPr/>
          <p:nvPr/>
        </p:nvSpPr>
        <p:spPr>
          <a:xfrm>
            <a:off x="2894723" y="-1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Dataset: Company-Market-cap.com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C9C80A2-4A6D-CA25-0A07-18C091E56A3E}"/>
              </a:ext>
            </a:extLst>
          </p:cNvPr>
          <p:cNvSpPr txBox="1"/>
          <p:nvPr/>
        </p:nvSpPr>
        <p:spPr>
          <a:xfrm>
            <a:off x="114758" y="44883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PPM System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B3277899-1EF7-8A5E-7350-058B56F1937B}"/>
              </a:ext>
            </a:extLst>
          </p:cNvPr>
          <p:cNvSpPr/>
          <p:nvPr/>
        </p:nvSpPr>
        <p:spPr>
          <a:xfrm>
            <a:off x="2772376" y="2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pic>
        <p:nvPicPr>
          <p:cNvPr id="8" name="Immagine 7" descr="Immagine che contiene tavolo&#10;&#10;Descrizione generata automaticamente">
            <a:extLst>
              <a:ext uri="{FF2B5EF4-FFF2-40B4-BE49-F238E27FC236}">
                <a16:creationId xmlns:a16="http://schemas.microsoft.com/office/drawing/2014/main" id="{4E966EED-4B35-2515-EC0C-FF6167DC9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91" y="1095375"/>
            <a:ext cx="940117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556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1031B687-10F6-0707-46AF-BF6EBF0E4D68}"/>
              </a:ext>
            </a:extLst>
          </p:cNvPr>
          <p:cNvSpPr/>
          <p:nvPr/>
        </p:nvSpPr>
        <p:spPr>
          <a:xfrm>
            <a:off x="2894723" y="-1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Sorgente: Info-Clipper.com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E0611BB-5EAE-D029-FF04-9BF5B9612AA3}"/>
              </a:ext>
            </a:extLst>
          </p:cNvPr>
          <p:cNvSpPr txBox="1"/>
          <p:nvPr/>
        </p:nvSpPr>
        <p:spPr>
          <a:xfrm>
            <a:off x="114758" y="44883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PPM System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CF5B560D-8D25-40C6-1444-9BA99664C101}"/>
              </a:ext>
            </a:extLst>
          </p:cNvPr>
          <p:cNvSpPr/>
          <p:nvPr/>
        </p:nvSpPr>
        <p:spPr>
          <a:xfrm>
            <a:off x="2772376" y="2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26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B1C15F3D-B1B4-92D8-8D37-2725C945D933}"/>
              </a:ext>
            </a:extLst>
          </p:cNvPr>
          <p:cNvSpPr/>
          <p:nvPr/>
        </p:nvSpPr>
        <p:spPr>
          <a:xfrm>
            <a:off x="2894723" y="-1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Dataset: Info-Clipper.com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223621C-9851-7A7F-495E-7FEBBFC6E28D}"/>
              </a:ext>
            </a:extLst>
          </p:cNvPr>
          <p:cNvSpPr txBox="1"/>
          <p:nvPr/>
        </p:nvSpPr>
        <p:spPr>
          <a:xfrm>
            <a:off x="114758" y="44883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PPM System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589DB3F-53F5-8FB1-DA7F-120224C7CA0A}"/>
              </a:ext>
            </a:extLst>
          </p:cNvPr>
          <p:cNvSpPr/>
          <p:nvPr/>
        </p:nvSpPr>
        <p:spPr>
          <a:xfrm>
            <a:off x="2772376" y="2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pic>
        <p:nvPicPr>
          <p:cNvPr id="8" name="Immagine 7" descr="Immagine che contiene tavolo&#10;&#10;Descrizione generata automaticamente">
            <a:extLst>
              <a:ext uri="{FF2B5EF4-FFF2-40B4-BE49-F238E27FC236}">
                <a16:creationId xmlns:a16="http://schemas.microsoft.com/office/drawing/2014/main" id="{D3AA9B30-EB2C-C2A5-FCAB-A8549A5DB0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09" y="1260118"/>
            <a:ext cx="3470987" cy="411095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5462F336-85E8-C16B-8DF0-D928E2DF5421}"/>
              </a:ext>
            </a:extLst>
          </p:cNvPr>
          <p:cNvSpPr txBox="1"/>
          <p:nvPr/>
        </p:nvSpPr>
        <p:spPr>
          <a:xfrm>
            <a:off x="5271796" y="1492897"/>
            <a:ext cx="6690049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Raleway" panose="020B0503030101060003" pitchFamily="34" charset="0"/>
              </a:rPr>
              <a:t>Analisi campi</a:t>
            </a:r>
          </a:p>
          <a:p>
            <a:endParaRPr lang="it-IT" sz="2000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dirty="0">
                <a:latin typeface="Raleway" panose="020B0503030101060003" pitchFamily="34" charset="0"/>
              </a:rPr>
              <a:t>Company ID: </a:t>
            </a:r>
            <a:r>
              <a:rPr lang="it-IT" dirty="0">
                <a:latin typeface="Raleway" panose="020B0503030101060003" pitchFamily="34" charset="0"/>
              </a:rPr>
              <a:t>stringa di 8 lettere (UK </a:t>
            </a:r>
            <a:r>
              <a:rPr lang="it-IT" dirty="0" err="1">
                <a:latin typeface="Raleway" panose="020B0503030101060003" pitchFamily="34" charset="0"/>
              </a:rPr>
              <a:t>id’s</a:t>
            </a:r>
            <a:r>
              <a:rPr lang="it-IT" dirty="0">
                <a:latin typeface="Raleway" panose="020B0503030101060003" pitchFamily="34" charset="0"/>
              </a:rPr>
              <a:t> es. 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11790215</a:t>
            </a:r>
            <a:r>
              <a:rPr lang="it-IT" dirty="0"/>
              <a:t>) </a:t>
            </a:r>
            <a:r>
              <a:rPr lang="it-IT" dirty="0">
                <a:latin typeface="Raleway" panose="020B0503030101060003" pitchFamily="34" charset="0"/>
              </a:rPr>
              <a:t>o 2 interi + 6 lettere (</a:t>
            </a:r>
            <a:r>
              <a:rPr lang="it-IT" dirty="0" err="1">
                <a:latin typeface="Raleway" panose="020B0503030101060003" pitchFamily="34" charset="0"/>
              </a:rPr>
              <a:t>oversea</a:t>
            </a:r>
            <a:r>
              <a:rPr lang="it-IT" dirty="0">
                <a:latin typeface="Raleway" panose="020B0503030101060003" pitchFamily="34" charset="0"/>
              </a:rPr>
              <a:t> id es. 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OE000110</a:t>
            </a:r>
            <a:r>
              <a:rPr lang="it-IT" dirty="0"/>
              <a:t> </a:t>
            </a:r>
            <a:r>
              <a:rPr lang="it-IT" dirty="0">
                <a:latin typeface="Raleway" panose="020B0503030101060003" pitchFamily="34" charset="0"/>
              </a:rPr>
              <a:t>) </a:t>
            </a:r>
            <a:br>
              <a:rPr lang="it-IT" dirty="0">
                <a:latin typeface="Raleway" panose="020B0503030101060003" pitchFamily="34" charset="0"/>
              </a:rPr>
            </a:br>
            <a:endParaRPr lang="it-IT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dirty="0">
                <a:latin typeface="Raleway" panose="020B0503030101060003" pitchFamily="34" charset="0"/>
              </a:rPr>
              <a:t>Company Status</a:t>
            </a:r>
            <a:r>
              <a:rPr lang="it-IT" dirty="0">
                <a:latin typeface="Raleway" panose="020B0503030101060003" pitchFamily="34" charset="0"/>
              </a:rPr>
              <a:t>: valori possibili (</a:t>
            </a:r>
            <a:r>
              <a:rPr lang="it-IT" dirty="0"/>
              <a:t>Active, </a:t>
            </a:r>
            <a:r>
              <a:rPr lang="it-IT" dirty="0" err="1"/>
              <a:t>Dissolved</a:t>
            </a:r>
            <a:r>
              <a:rPr lang="it-IT" dirty="0"/>
              <a:t>, </a:t>
            </a:r>
            <a:r>
              <a:rPr lang="it-IT" dirty="0" err="1"/>
              <a:t>Registered</a:t>
            </a:r>
            <a:r>
              <a:rPr lang="it-IT" dirty="0"/>
              <a:t>, </a:t>
            </a:r>
            <a:r>
              <a:rPr lang="it-IT" dirty="0" err="1"/>
              <a:t>Liquidation</a:t>
            </a:r>
            <a:r>
              <a:rPr lang="it-IT" dirty="0">
                <a:latin typeface="Raleway" panose="020B0503030101060003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dirty="0">
                <a:latin typeface="Raleway" panose="020B0503030101060003" pitchFamily="34" charset="0"/>
              </a:rPr>
              <a:t>* Date: </a:t>
            </a:r>
            <a:r>
              <a:rPr lang="it-IT" dirty="0">
                <a:latin typeface="Raleway" panose="020B0503030101060003" pitchFamily="34" charset="0"/>
              </a:rPr>
              <a:t>formato </a:t>
            </a:r>
            <a:r>
              <a:rPr lang="it-IT" dirty="0" err="1">
                <a:latin typeface="Raleway" panose="020B0503030101060003" pitchFamily="34" charset="0"/>
              </a:rPr>
              <a:t>dd</a:t>
            </a:r>
            <a:r>
              <a:rPr lang="it-IT" dirty="0">
                <a:latin typeface="Raleway" panose="020B0503030101060003" pitchFamily="34" charset="0"/>
              </a:rPr>
              <a:t> </a:t>
            </a:r>
            <a:r>
              <a:rPr lang="it-IT" dirty="0" err="1">
                <a:latin typeface="Raleway" panose="020B0503030101060003" pitchFamily="34" charset="0"/>
              </a:rPr>
              <a:t>month</a:t>
            </a:r>
            <a:r>
              <a:rPr lang="it-IT" dirty="0">
                <a:latin typeface="Raleway" panose="020B0503030101060003" pitchFamily="34" charset="0"/>
              </a:rPr>
              <a:t> </a:t>
            </a:r>
            <a:r>
              <a:rPr lang="it-IT" dirty="0" err="1">
                <a:latin typeface="Raleway" panose="020B0503030101060003" pitchFamily="34" charset="0"/>
              </a:rPr>
              <a:t>yyyy</a:t>
            </a:r>
            <a:r>
              <a:rPr lang="it-IT" dirty="0">
                <a:latin typeface="Raleway" panose="020B0503030101060003" pitchFamily="34" charset="0"/>
              </a:rPr>
              <a:t> or </a:t>
            </a:r>
            <a:r>
              <a:rPr lang="it-IT" dirty="0" err="1">
                <a:latin typeface="Raleway" panose="020B0503030101060003" pitchFamily="34" charset="0"/>
              </a:rPr>
              <a:t>dd-month-yyyy</a:t>
            </a:r>
            <a:r>
              <a:rPr lang="it-IT" dirty="0">
                <a:latin typeface="Raleway" panose="020B0503030101060003" pitchFamily="34" charset="0"/>
              </a:rPr>
              <a:t> (es.            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19 August 2022</a:t>
            </a:r>
            <a:r>
              <a:rPr lang="it-IT" dirty="0"/>
              <a:t> </a:t>
            </a:r>
            <a:r>
              <a:rPr lang="it-IT" dirty="0">
                <a:latin typeface="Raleway" panose="020B0503030101060003" pitchFamily="34" charset="0"/>
              </a:rPr>
              <a:t>or 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27-apr-05)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dirty="0">
                <a:solidFill>
                  <a:srgbClr val="000000"/>
                </a:solidFill>
                <a:latin typeface="Raleway" panose="020B0503030101060003" pitchFamily="34" charset="0"/>
              </a:rPr>
              <a:t>Company </a:t>
            </a:r>
            <a:r>
              <a:rPr lang="it-IT" b="1" dirty="0" err="1">
                <a:solidFill>
                  <a:srgbClr val="000000"/>
                </a:solidFill>
                <a:latin typeface="Raleway" panose="020B0503030101060003" pitchFamily="34" charset="0"/>
              </a:rPr>
              <a:t>Type</a:t>
            </a:r>
            <a:r>
              <a:rPr lang="it-IT" b="1" dirty="0">
                <a:solidFill>
                  <a:srgbClr val="000000"/>
                </a:solidFill>
                <a:latin typeface="Raleway" panose="020B0503030101060003" pitchFamily="34" charset="0"/>
              </a:rPr>
              <a:t>:</a:t>
            </a:r>
            <a:r>
              <a:rPr lang="it-IT" b="1" dirty="0">
                <a:latin typeface="Raleway" panose="020B0503030101060003" pitchFamily="34" charset="0"/>
              </a:rPr>
              <a:t> </a:t>
            </a:r>
            <a:r>
              <a:rPr lang="it-IT" dirty="0">
                <a:latin typeface="Raleway" panose="020B0503030101060003" pitchFamily="34" charset="0"/>
              </a:rPr>
              <a:t>(es. </a:t>
            </a:r>
            <a:r>
              <a:rPr lang="it-IT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PrivatelimitedCompany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it-IT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Overseasentity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dirty="0">
                <a:solidFill>
                  <a:srgbClr val="000000"/>
                </a:solidFill>
                <a:latin typeface="Raleway" panose="020B0503030101060003" pitchFamily="34" charset="0"/>
              </a:rPr>
              <a:t>Office </a:t>
            </a:r>
            <a:r>
              <a:rPr lang="it-IT" b="1" dirty="0" err="1">
                <a:solidFill>
                  <a:srgbClr val="000000"/>
                </a:solidFill>
                <a:latin typeface="Raleway" panose="020B0503030101060003" pitchFamily="34" charset="0"/>
              </a:rPr>
              <a:t>Address</a:t>
            </a:r>
            <a:r>
              <a:rPr lang="it-IT" b="1" dirty="0">
                <a:solidFill>
                  <a:srgbClr val="000000"/>
                </a:solidFill>
                <a:latin typeface="Raleway" panose="020B0503030101060003" pitchFamily="34" charset="0"/>
              </a:rPr>
              <a:t>:</a:t>
            </a:r>
            <a:r>
              <a:rPr lang="it-IT" dirty="0">
                <a:latin typeface="Raleway" panose="020B0503030101060003" pitchFamily="34" charset="0"/>
              </a:rPr>
              <a:t> concatenazione dell’</a:t>
            </a:r>
            <a:r>
              <a:rPr lang="it-IT" dirty="0" err="1">
                <a:latin typeface="Raleway" panose="020B0503030101060003" pitchFamily="34" charset="0"/>
              </a:rPr>
              <a:t>address</a:t>
            </a:r>
            <a:r>
              <a:rPr lang="it-IT" dirty="0">
                <a:latin typeface="Raleway" panose="020B0503030101060003" pitchFamily="34" charset="0"/>
              </a:rPr>
              <a:t> e del </a:t>
            </a:r>
            <a:r>
              <a:rPr lang="it-IT" dirty="0" err="1">
                <a:latin typeface="Raleway" panose="020B0503030101060003" pitchFamily="34" charset="0"/>
              </a:rPr>
              <a:t>postalcode</a:t>
            </a:r>
            <a:r>
              <a:rPr lang="it-IT" dirty="0">
                <a:latin typeface="Raleway" panose="020B0503030101060003" pitchFamily="34" charset="0"/>
              </a:rPr>
              <a:t> UK</a:t>
            </a:r>
            <a:endParaRPr lang="it-IT" b="1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dirty="0">
              <a:latin typeface="Raleway" panose="020B0503030101060003" pitchFamily="34" charset="0"/>
            </a:endParaRPr>
          </a:p>
          <a:p>
            <a:endParaRPr lang="it-IT" sz="1600" dirty="0"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045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474DF86-0773-6F0D-6378-C9E8C028B11A}"/>
              </a:ext>
            </a:extLst>
          </p:cNvPr>
          <p:cNvSpPr/>
          <p:nvPr/>
        </p:nvSpPr>
        <p:spPr>
          <a:xfrm>
            <a:off x="2894723" y="-1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Sorgente: GOV.UK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5C4F1DC-9458-8A8D-3B81-0CB782112D45}"/>
              </a:ext>
            </a:extLst>
          </p:cNvPr>
          <p:cNvSpPr txBox="1"/>
          <p:nvPr/>
        </p:nvSpPr>
        <p:spPr>
          <a:xfrm>
            <a:off x="114758" y="44883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PPM System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00EB2ACC-8B52-8C10-32C8-767890A3E09D}"/>
              </a:ext>
            </a:extLst>
          </p:cNvPr>
          <p:cNvSpPr/>
          <p:nvPr/>
        </p:nvSpPr>
        <p:spPr>
          <a:xfrm>
            <a:off x="2772376" y="2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221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tavolo&#10;&#10;Descrizione generata automaticamente">
            <a:extLst>
              <a:ext uri="{FF2B5EF4-FFF2-40B4-BE49-F238E27FC236}">
                <a16:creationId xmlns:a16="http://schemas.microsoft.com/office/drawing/2014/main" id="{5DC634C9-8BF8-E125-986D-1B9D0B654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5" y="1264784"/>
            <a:ext cx="4038600" cy="4507366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CA652042-7E2A-618C-8787-9BD629F541AD}"/>
              </a:ext>
            </a:extLst>
          </p:cNvPr>
          <p:cNvSpPr txBox="1"/>
          <p:nvPr/>
        </p:nvSpPr>
        <p:spPr>
          <a:xfrm>
            <a:off x="5318449" y="1604865"/>
            <a:ext cx="6690049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Raleway" panose="020B0503030101060003" pitchFamily="34" charset="0"/>
              </a:rPr>
              <a:t>Analisi campi</a:t>
            </a:r>
          </a:p>
          <a:p>
            <a:endParaRPr lang="it-IT" sz="2000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dirty="0">
                <a:latin typeface="Raleway" panose="020B0503030101060003" pitchFamily="34" charset="0"/>
              </a:rPr>
              <a:t>Company ID: </a:t>
            </a:r>
            <a:r>
              <a:rPr lang="it-IT" dirty="0">
                <a:latin typeface="Raleway" panose="020B0503030101060003" pitchFamily="34" charset="0"/>
              </a:rPr>
              <a:t>stringa di 8 lettere (UK </a:t>
            </a:r>
            <a:r>
              <a:rPr lang="it-IT" dirty="0" err="1">
                <a:latin typeface="Raleway" panose="020B0503030101060003" pitchFamily="34" charset="0"/>
              </a:rPr>
              <a:t>id’s</a:t>
            </a:r>
            <a:r>
              <a:rPr lang="it-IT" dirty="0">
                <a:latin typeface="Raleway" panose="020B0503030101060003" pitchFamily="34" charset="0"/>
              </a:rPr>
              <a:t> es. 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11790215</a:t>
            </a:r>
            <a:r>
              <a:rPr lang="it-IT" dirty="0"/>
              <a:t>) </a:t>
            </a:r>
            <a:r>
              <a:rPr lang="it-IT" dirty="0">
                <a:latin typeface="Raleway" panose="020B0503030101060003" pitchFamily="34" charset="0"/>
              </a:rPr>
              <a:t>o 2 interi + 6 lettere (</a:t>
            </a:r>
            <a:r>
              <a:rPr lang="it-IT" dirty="0" err="1">
                <a:latin typeface="Raleway" panose="020B0503030101060003" pitchFamily="34" charset="0"/>
              </a:rPr>
              <a:t>oversea</a:t>
            </a:r>
            <a:r>
              <a:rPr lang="it-IT" dirty="0">
                <a:latin typeface="Raleway" panose="020B0503030101060003" pitchFamily="34" charset="0"/>
              </a:rPr>
              <a:t> id es. 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OE000110</a:t>
            </a:r>
            <a:r>
              <a:rPr lang="it-IT" dirty="0"/>
              <a:t> </a:t>
            </a:r>
            <a:r>
              <a:rPr lang="it-IT" dirty="0">
                <a:latin typeface="Raleway" panose="020B0503030101060003" pitchFamily="34" charset="0"/>
              </a:rPr>
              <a:t>) </a:t>
            </a:r>
            <a:br>
              <a:rPr lang="it-IT" dirty="0">
                <a:latin typeface="Raleway" panose="020B0503030101060003" pitchFamily="34" charset="0"/>
              </a:rPr>
            </a:br>
            <a:endParaRPr lang="it-IT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dirty="0">
                <a:latin typeface="Raleway" panose="020B0503030101060003" pitchFamily="34" charset="0"/>
              </a:rPr>
              <a:t>Company Status</a:t>
            </a:r>
            <a:r>
              <a:rPr lang="it-IT" dirty="0">
                <a:latin typeface="Raleway" panose="020B0503030101060003" pitchFamily="34" charset="0"/>
              </a:rPr>
              <a:t>: valori possibili (</a:t>
            </a:r>
            <a:r>
              <a:rPr lang="it-IT" dirty="0"/>
              <a:t>Active, </a:t>
            </a:r>
            <a:r>
              <a:rPr lang="it-IT" dirty="0" err="1"/>
              <a:t>Dissolved</a:t>
            </a:r>
            <a:r>
              <a:rPr lang="it-IT" dirty="0"/>
              <a:t>, </a:t>
            </a:r>
            <a:r>
              <a:rPr lang="it-IT" dirty="0" err="1"/>
              <a:t>Registered</a:t>
            </a:r>
            <a:r>
              <a:rPr lang="it-IT" dirty="0"/>
              <a:t>, </a:t>
            </a:r>
            <a:r>
              <a:rPr lang="it-IT" dirty="0" err="1"/>
              <a:t>Liquidation</a:t>
            </a:r>
            <a:r>
              <a:rPr lang="it-IT" dirty="0">
                <a:latin typeface="Raleway" panose="020B0503030101060003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dirty="0">
                <a:latin typeface="Raleway" panose="020B0503030101060003" pitchFamily="34" charset="0"/>
              </a:rPr>
              <a:t>* Date: </a:t>
            </a:r>
            <a:r>
              <a:rPr lang="it-IT" dirty="0">
                <a:latin typeface="Raleway" panose="020B0503030101060003" pitchFamily="34" charset="0"/>
              </a:rPr>
              <a:t>formato </a:t>
            </a:r>
            <a:r>
              <a:rPr lang="it-IT" dirty="0" err="1">
                <a:latin typeface="Raleway" panose="020B0503030101060003" pitchFamily="34" charset="0"/>
              </a:rPr>
              <a:t>dd</a:t>
            </a:r>
            <a:r>
              <a:rPr lang="it-IT" dirty="0">
                <a:latin typeface="Raleway" panose="020B0503030101060003" pitchFamily="34" charset="0"/>
              </a:rPr>
              <a:t> </a:t>
            </a:r>
            <a:r>
              <a:rPr lang="it-IT" dirty="0" err="1">
                <a:latin typeface="Raleway" panose="020B0503030101060003" pitchFamily="34" charset="0"/>
              </a:rPr>
              <a:t>month</a:t>
            </a:r>
            <a:r>
              <a:rPr lang="it-IT" dirty="0">
                <a:latin typeface="Raleway" panose="020B0503030101060003" pitchFamily="34" charset="0"/>
              </a:rPr>
              <a:t> </a:t>
            </a:r>
            <a:r>
              <a:rPr lang="it-IT" dirty="0" err="1">
                <a:latin typeface="Raleway" panose="020B0503030101060003" pitchFamily="34" charset="0"/>
              </a:rPr>
              <a:t>yyyy</a:t>
            </a:r>
            <a:r>
              <a:rPr lang="it-IT" dirty="0">
                <a:latin typeface="Raleway" panose="020B0503030101060003" pitchFamily="34" charset="0"/>
              </a:rPr>
              <a:t> or </a:t>
            </a:r>
            <a:r>
              <a:rPr lang="it-IT" dirty="0" err="1">
                <a:latin typeface="Raleway" panose="020B0503030101060003" pitchFamily="34" charset="0"/>
              </a:rPr>
              <a:t>dd-month-yyyy</a:t>
            </a:r>
            <a:r>
              <a:rPr lang="it-IT" dirty="0">
                <a:latin typeface="Raleway" panose="020B0503030101060003" pitchFamily="34" charset="0"/>
              </a:rPr>
              <a:t> (es.            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19 August 2022</a:t>
            </a:r>
            <a:r>
              <a:rPr lang="it-IT" dirty="0"/>
              <a:t> </a:t>
            </a:r>
            <a:r>
              <a:rPr lang="it-IT" dirty="0">
                <a:latin typeface="Raleway" panose="020B0503030101060003" pitchFamily="34" charset="0"/>
              </a:rPr>
              <a:t>or 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27-apr-05)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dirty="0">
                <a:solidFill>
                  <a:srgbClr val="000000"/>
                </a:solidFill>
                <a:latin typeface="Raleway" panose="020B0503030101060003" pitchFamily="34" charset="0"/>
              </a:rPr>
              <a:t>Company </a:t>
            </a:r>
            <a:r>
              <a:rPr lang="it-IT" b="1" dirty="0" err="1">
                <a:solidFill>
                  <a:srgbClr val="000000"/>
                </a:solidFill>
                <a:latin typeface="Raleway" panose="020B0503030101060003" pitchFamily="34" charset="0"/>
              </a:rPr>
              <a:t>Type</a:t>
            </a:r>
            <a:r>
              <a:rPr lang="it-IT" b="1" dirty="0">
                <a:solidFill>
                  <a:srgbClr val="000000"/>
                </a:solidFill>
                <a:latin typeface="Raleway" panose="020B0503030101060003" pitchFamily="34" charset="0"/>
              </a:rPr>
              <a:t>:</a:t>
            </a:r>
            <a:r>
              <a:rPr lang="it-IT" b="1" dirty="0">
                <a:latin typeface="Raleway" panose="020B0503030101060003" pitchFamily="34" charset="0"/>
              </a:rPr>
              <a:t> </a:t>
            </a:r>
            <a:r>
              <a:rPr lang="it-IT" dirty="0">
                <a:latin typeface="Raleway" panose="020B0503030101060003" pitchFamily="34" charset="0"/>
              </a:rPr>
              <a:t>(es. </a:t>
            </a:r>
            <a:r>
              <a:rPr lang="it-IT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PrivatelimitedCompany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it-IT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Overseasentity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dirty="0">
                <a:solidFill>
                  <a:srgbClr val="000000"/>
                </a:solidFill>
                <a:latin typeface="Raleway" panose="020B0503030101060003" pitchFamily="34" charset="0"/>
              </a:rPr>
              <a:t>Office </a:t>
            </a:r>
            <a:r>
              <a:rPr lang="it-IT" b="1" dirty="0" err="1">
                <a:solidFill>
                  <a:srgbClr val="000000"/>
                </a:solidFill>
                <a:latin typeface="Raleway" panose="020B0503030101060003" pitchFamily="34" charset="0"/>
              </a:rPr>
              <a:t>Address</a:t>
            </a:r>
            <a:r>
              <a:rPr lang="it-IT" b="1" dirty="0">
                <a:solidFill>
                  <a:srgbClr val="000000"/>
                </a:solidFill>
                <a:latin typeface="Raleway" panose="020B0503030101060003" pitchFamily="34" charset="0"/>
              </a:rPr>
              <a:t>:</a:t>
            </a:r>
            <a:r>
              <a:rPr lang="it-IT" dirty="0">
                <a:latin typeface="Raleway" panose="020B0503030101060003" pitchFamily="34" charset="0"/>
              </a:rPr>
              <a:t> concatenazione dell’</a:t>
            </a:r>
            <a:r>
              <a:rPr lang="it-IT" dirty="0" err="1">
                <a:latin typeface="Raleway" panose="020B0503030101060003" pitchFamily="34" charset="0"/>
              </a:rPr>
              <a:t>address</a:t>
            </a:r>
            <a:r>
              <a:rPr lang="it-IT" dirty="0">
                <a:latin typeface="Raleway" panose="020B0503030101060003" pitchFamily="34" charset="0"/>
              </a:rPr>
              <a:t> e del </a:t>
            </a:r>
            <a:r>
              <a:rPr lang="it-IT" dirty="0" err="1">
                <a:latin typeface="Raleway" panose="020B0503030101060003" pitchFamily="34" charset="0"/>
              </a:rPr>
              <a:t>postalcode</a:t>
            </a:r>
            <a:r>
              <a:rPr lang="it-IT" dirty="0">
                <a:latin typeface="Raleway" panose="020B0503030101060003" pitchFamily="34" charset="0"/>
              </a:rPr>
              <a:t> UK</a:t>
            </a:r>
            <a:endParaRPr lang="it-IT" b="1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dirty="0">
              <a:latin typeface="Raleway" panose="020B0503030101060003" pitchFamily="34" charset="0"/>
            </a:endParaRPr>
          </a:p>
          <a:p>
            <a:endParaRPr lang="it-IT" sz="1600" dirty="0">
              <a:latin typeface="Raleway" panose="020B0503030101060003" pitchFamily="34" charset="0"/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03EE5C9-E462-37F7-685C-53AD442ABB3D}"/>
              </a:ext>
            </a:extLst>
          </p:cNvPr>
          <p:cNvSpPr/>
          <p:nvPr/>
        </p:nvSpPr>
        <p:spPr>
          <a:xfrm>
            <a:off x="2894723" y="-1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Dataset: GOV.UK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6A7FCDD-3F38-69DA-7FC1-C7590F67C14E}"/>
              </a:ext>
            </a:extLst>
          </p:cNvPr>
          <p:cNvSpPr txBox="1"/>
          <p:nvPr/>
        </p:nvSpPr>
        <p:spPr>
          <a:xfrm>
            <a:off x="114758" y="44883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PPM System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0BEAB356-D55F-1618-6137-DD5271F9E0A6}"/>
              </a:ext>
            </a:extLst>
          </p:cNvPr>
          <p:cNvSpPr/>
          <p:nvPr/>
        </p:nvSpPr>
        <p:spPr>
          <a:xfrm>
            <a:off x="2772725" y="-1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17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C377DB9-B88A-C7F2-B9BC-05E0EF6CB72A}"/>
              </a:ext>
            </a:extLst>
          </p:cNvPr>
          <p:cNvSpPr txBox="1"/>
          <p:nvPr/>
        </p:nvSpPr>
        <p:spPr>
          <a:xfrm>
            <a:off x="2987659" y="1551885"/>
            <a:ext cx="2805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Raleway" panose="020B0503030101060003" pitchFamily="34" charset="0"/>
              </a:rPr>
              <a:t>Member</a:t>
            </a:r>
            <a:r>
              <a:rPr lang="it-IT" dirty="0">
                <a:latin typeface="Raleway" panose="020B0503030101060003" pitchFamily="34" charset="0"/>
              </a:rPr>
              <a:t>: Pietro Baroni</a:t>
            </a:r>
          </a:p>
          <a:p>
            <a:r>
              <a:rPr lang="it-IT" dirty="0">
                <a:latin typeface="Raleway" panose="020B0503030101060003" pitchFamily="34" charset="0"/>
              </a:rPr>
              <a:t>Matricola: 536373</a:t>
            </a:r>
          </a:p>
          <a:p>
            <a:r>
              <a:rPr lang="it-IT" dirty="0">
                <a:latin typeface="Raleway" panose="020B0503030101060003" pitchFamily="34" charset="0"/>
              </a:rPr>
              <a:t>Task: Algoritmi</a:t>
            </a:r>
          </a:p>
          <a:p>
            <a:r>
              <a:rPr lang="it-IT" dirty="0">
                <a:latin typeface="Raleway" panose="020B0503030101060003" pitchFamily="34" charset="0"/>
              </a:rPr>
              <a:t>Linkedin: </a:t>
            </a:r>
            <a:r>
              <a:rPr lang="it-IT" dirty="0">
                <a:latin typeface="Raleway" panose="020B0503030101060003" pitchFamily="34" charset="0"/>
                <a:hlinkClick r:id="rId2"/>
              </a:rPr>
              <a:t>Pietro Baroni</a:t>
            </a:r>
            <a:endParaRPr lang="it-IT" dirty="0">
              <a:latin typeface="Raleway" panose="020B0503030101060003" pitchFamily="34" charset="0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4CC05DE7-5FF2-BBB4-FAB7-BA3E0EA9864B}"/>
              </a:ext>
            </a:extLst>
          </p:cNvPr>
          <p:cNvSpPr txBox="1"/>
          <p:nvPr/>
        </p:nvSpPr>
        <p:spPr>
          <a:xfrm>
            <a:off x="8549731" y="2677432"/>
            <a:ext cx="4129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Raleway" panose="020B0503030101060003" pitchFamily="34" charset="0"/>
              </a:rPr>
              <a:t>Member</a:t>
            </a:r>
            <a:r>
              <a:rPr lang="it-IT" dirty="0">
                <a:latin typeface="Raleway" panose="020B0503030101060003" pitchFamily="34" charset="0"/>
              </a:rPr>
              <a:t>: Paolo Di Simone</a:t>
            </a:r>
          </a:p>
          <a:p>
            <a:r>
              <a:rPr lang="it-IT" dirty="0">
                <a:latin typeface="Raleway" panose="020B0503030101060003" pitchFamily="34" charset="0"/>
              </a:rPr>
              <a:t>Matricola: 584702</a:t>
            </a:r>
          </a:p>
          <a:p>
            <a:r>
              <a:rPr lang="it-IT" dirty="0">
                <a:latin typeface="Raleway" panose="020B0503030101060003" pitchFamily="34" charset="0"/>
              </a:rPr>
              <a:t>Task: Analytics</a:t>
            </a:r>
          </a:p>
          <a:p>
            <a:pPr rtl="0"/>
            <a:r>
              <a:rPr lang="it-IT" dirty="0">
                <a:latin typeface="Raleway" panose="020B0503030101060003" pitchFamily="34" charset="0"/>
              </a:rPr>
              <a:t>Linkedin: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B54FA18D-7F8C-F9CC-2547-FED19E288993}"/>
              </a:ext>
            </a:extLst>
          </p:cNvPr>
          <p:cNvSpPr txBox="1"/>
          <p:nvPr/>
        </p:nvSpPr>
        <p:spPr>
          <a:xfrm>
            <a:off x="2503502" y="4354446"/>
            <a:ext cx="35180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Raleway" panose="020B0503030101060003" pitchFamily="34" charset="0"/>
              </a:rPr>
              <a:t>Member</a:t>
            </a:r>
            <a:r>
              <a:rPr lang="it-IT" dirty="0">
                <a:latin typeface="Raleway" panose="020B0503030101060003" pitchFamily="34" charset="0"/>
              </a:rPr>
              <a:t>: Matteo Wissel</a:t>
            </a:r>
          </a:p>
          <a:p>
            <a:r>
              <a:rPr lang="it-IT" dirty="0">
                <a:latin typeface="Raleway" panose="020B0503030101060003" pitchFamily="34" charset="0"/>
              </a:rPr>
              <a:t>Matricola: 534693 </a:t>
            </a:r>
          </a:p>
          <a:p>
            <a:r>
              <a:rPr lang="it-IT" dirty="0">
                <a:latin typeface="Raleway" panose="020B0503030101060003" pitchFamily="34" charset="0"/>
              </a:rPr>
              <a:t>Task: Algoritmi</a:t>
            </a:r>
            <a:br>
              <a:rPr lang="it-IT" dirty="0">
                <a:latin typeface="Raleway" panose="020B0503030101060003" pitchFamily="34" charset="0"/>
              </a:rPr>
            </a:br>
            <a:r>
              <a:rPr lang="it-IT" dirty="0">
                <a:latin typeface="Raleway" panose="020B0503030101060003" pitchFamily="34" charset="0"/>
              </a:rPr>
              <a:t>Linkedin: </a:t>
            </a:r>
            <a:r>
              <a:rPr lang="it-IT" dirty="0">
                <a:latin typeface="Raleway" panose="020B0503030101060003" pitchFamily="34" charset="0"/>
                <a:hlinkClick r:id="rId3"/>
              </a:rPr>
              <a:t>Matteo Wissel</a:t>
            </a:r>
            <a:endParaRPr lang="it-IT" dirty="0">
              <a:latin typeface="Raleway" panose="020B0503030101060003" pitchFamily="34" charset="0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3AC039A-59A2-5E7F-1671-5EB1048944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925" y="4018711"/>
            <a:ext cx="1456555" cy="205335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271D116-ABA3-415E-8484-F3435720D8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725"/>
          <a:stretch/>
        </p:blipFill>
        <p:spPr bwMode="auto">
          <a:xfrm>
            <a:off x="867179" y="1372858"/>
            <a:ext cx="1942634" cy="2053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B91A2AB1-FC1D-E3AD-2FCB-90D600CCEF0D}"/>
              </a:ext>
            </a:extLst>
          </p:cNvPr>
          <p:cNvSpPr/>
          <p:nvPr/>
        </p:nvSpPr>
        <p:spPr>
          <a:xfrm>
            <a:off x="2894723" y="-1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Team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2D73112-2D4F-C435-05C2-632A3DA5C73B}"/>
              </a:ext>
            </a:extLst>
          </p:cNvPr>
          <p:cNvSpPr txBox="1"/>
          <p:nvPr/>
        </p:nvSpPr>
        <p:spPr>
          <a:xfrm>
            <a:off x="114758" y="44883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PPM System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67D7884-1F48-3850-60D1-71A06722CD2B}"/>
              </a:ext>
            </a:extLst>
          </p:cNvPr>
          <p:cNvSpPr/>
          <p:nvPr/>
        </p:nvSpPr>
        <p:spPr>
          <a:xfrm>
            <a:off x="2772725" y="-1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340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lh6.googleusercontent.com/nhfEZWGGg6grZrVwqf_ZFi6WZN1ZOJwFyodxZsUrUDwDonpR8BWedMxrG1czTSXNhYhqhLushYCm5fMC7D99QZ7vpn4LAjm9i7SDRnpoJGA0TdVV5J8BDVeTHuDKKljo9P3L6Ow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667" y="5101541"/>
            <a:ext cx="1652792" cy="846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tangolo 8"/>
          <p:cNvSpPr/>
          <p:nvPr/>
        </p:nvSpPr>
        <p:spPr>
          <a:xfrm>
            <a:off x="2278000" y="2511089"/>
            <a:ext cx="71561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dirty="0">
                <a:latin typeface="Raleway" panose="020B0503030101060003" pitchFamily="34" charset="0"/>
              </a:rPr>
              <a:t>GRAZIE A TUTTI PER L’ATTENZIONE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3372928" y="552091"/>
            <a:ext cx="4546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Roma, 3  Novembre 2022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A157FCA-7505-72B9-BC8D-E540AC84E68B}"/>
              </a:ext>
            </a:extLst>
          </p:cNvPr>
          <p:cNvSpPr txBox="1"/>
          <p:nvPr/>
        </p:nvSpPr>
        <p:spPr>
          <a:xfrm>
            <a:off x="5257760" y="3577471"/>
            <a:ext cx="3080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Raleway" panose="020B0503030101060003" pitchFamily="34" charset="0"/>
                <a:hlinkClick r:id="rId3"/>
              </a:rPr>
              <a:t>MergeListProject</a:t>
            </a:r>
            <a:endParaRPr lang="it-IT" dirty="0">
              <a:latin typeface="Raleway" panose="020B05030301010600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D63B245-7515-8F3E-CEAA-7AA97389618A}"/>
              </a:ext>
            </a:extLst>
          </p:cNvPr>
          <p:cNvSpPr txBox="1"/>
          <p:nvPr/>
        </p:nvSpPr>
        <p:spPr>
          <a:xfrm>
            <a:off x="4467250" y="3577471"/>
            <a:ext cx="1416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Raleway" panose="020B0503030101060003" pitchFamily="34" charset="0"/>
              </a:rPr>
              <a:t>GitHub:</a:t>
            </a:r>
          </a:p>
        </p:txBody>
      </p:sp>
    </p:spTree>
    <p:extLst>
      <p:ext uri="{BB962C8B-B14F-4D97-AF65-F5344CB8AC3E}">
        <p14:creationId xmlns:p14="http://schemas.microsoft.com/office/powerpoint/2010/main" val="136596946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tangolo 47">
            <a:extLst>
              <a:ext uri="{FF2B5EF4-FFF2-40B4-BE49-F238E27FC236}">
                <a16:creationId xmlns:a16="http://schemas.microsoft.com/office/drawing/2014/main" id="{9345B740-46C0-0F59-BCE6-B6BB98E2D03A}"/>
              </a:ext>
            </a:extLst>
          </p:cNvPr>
          <p:cNvSpPr/>
          <p:nvPr/>
        </p:nvSpPr>
        <p:spPr>
          <a:xfrm>
            <a:off x="2894723" y="-1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 err="1">
                <a:solidFill>
                  <a:schemeClr val="tx1"/>
                </a:solidFill>
                <a:latin typeface="Raleway" panose="020B0503030101060003" pitchFamily="34" charset="0"/>
              </a:rPr>
              <a:t>Purpose</a:t>
            </a:r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 del progetto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1C78B549-E0D4-B794-143A-3AE79DE1EDD1}"/>
              </a:ext>
            </a:extLst>
          </p:cNvPr>
          <p:cNvSpPr txBox="1"/>
          <p:nvPr/>
        </p:nvSpPr>
        <p:spPr>
          <a:xfrm>
            <a:off x="114758" y="91536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Introduzione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CF68CB9F-7D6D-5FC6-0526-088F1016E48F}"/>
              </a:ext>
            </a:extLst>
          </p:cNvPr>
          <p:cNvSpPr txBox="1"/>
          <p:nvPr/>
        </p:nvSpPr>
        <p:spPr>
          <a:xfrm>
            <a:off x="487631" y="2082340"/>
            <a:ext cx="9854854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 pitchFamily="34" charset="0"/>
              </a:rPr>
              <a:t>Automatizzazione di ricerca e arricchimento orizzontale di datasets</a:t>
            </a:r>
          </a:p>
          <a:p>
            <a:endParaRPr lang="it-IT" sz="2000" dirty="0">
              <a:latin typeface="Raleway" panose="020B0503030101060003" pitchFamily="34" charset="0"/>
            </a:endParaRPr>
          </a:p>
          <a:p>
            <a:r>
              <a:rPr lang="it-IT" sz="2800" dirty="0">
                <a:latin typeface="Raleway" panose="020B0503030101060003" pitchFamily="34" charset="0"/>
              </a:rPr>
              <a:t>Utilità</a:t>
            </a:r>
          </a:p>
          <a:p>
            <a:endParaRPr lang="it-IT" sz="2000" dirty="0">
              <a:latin typeface="Raleway" panose="020B05030301010600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 pitchFamily="34" charset="0"/>
              </a:rPr>
              <a:t>Individuazione nuove features per l’addestramento di modelli di ML o AI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it-IT" sz="2000" dirty="0">
              <a:latin typeface="Raleway" panose="020B05030301010600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 pitchFamily="34" charset="0"/>
              </a:rPr>
              <a:t>Ricerca di nuovi dettagli per operazioni di analisi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8CCD2AD3-91B9-C9F6-08D0-5A5CCA67C4F9}"/>
              </a:ext>
            </a:extLst>
          </p:cNvPr>
          <p:cNvSpPr txBox="1"/>
          <p:nvPr/>
        </p:nvSpPr>
        <p:spPr>
          <a:xfrm>
            <a:off x="487631" y="1636073"/>
            <a:ext cx="61389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dirty="0">
                <a:solidFill>
                  <a:schemeClr val="tx1"/>
                </a:solidFill>
                <a:latin typeface="Raleway" panose="020B0503030101060003" pitchFamily="34" charset="0"/>
              </a:rPr>
              <a:t>Scopo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1E494D1A-A850-8664-359F-B5C2EF7FE428}"/>
              </a:ext>
            </a:extLst>
          </p:cNvPr>
          <p:cNvSpPr/>
          <p:nvPr/>
        </p:nvSpPr>
        <p:spPr>
          <a:xfrm>
            <a:off x="2772376" y="2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16042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9453900E-8F07-5A92-B595-12D26AF557C8}"/>
              </a:ext>
            </a:extLst>
          </p:cNvPr>
          <p:cNvCxnSpPr/>
          <p:nvPr/>
        </p:nvCxnSpPr>
        <p:spPr>
          <a:xfrm>
            <a:off x="5162550" y="1304925"/>
            <a:ext cx="0" cy="4191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D7D0A399-0487-28DE-C23C-496D6A8D70A8}"/>
              </a:ext>
            </a:extLst>
          </p:cNvPr>
          <p:cNvCxnSpPr/>
          <p:nvPr/>
        </p:nvCxnSpPr>
        <p:spPr>
          <a:xfrm>
            <a:off x="5138143" y="2447433"/>
            <a:ext cx="47314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5F6170A3-F7A9-7E0B-312F-3369ACACFBF2}"/>
              </a:ext>
            </a:extLst>
          </p:cNvPr>
          <p:cNvCxnSpPr/>
          <p:nvPr/>
        </p:nvCxnSpPr>
        <p:spPr>
          <a:xfrm>
            <a:off x="5191019" y="3400425"/>
            <a:ext cx="47314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6C15FA87-3F65-0139-D1F9-23722A67C7B4}"/>
              </a:ext>
            </a:extLst>
          </p:cNvPr>
          <p:cNvCxnSpPr>
            <a:cxnSpLocks/>
          </p:cNvCxnSpPr>
          <p:nvPr/>
        </p:nvCxnSpPr>
        <p:spPr>
          <a:xfrm flipH="1">
            <a:off x="4699664" y="4392856"/>
            <a:ext cx="42532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ED05772D-B9EC-FC8A-2C7B-FB5693873597}"/>
              </a:ext>
            </a:extLst>
          </p:cNvPr>
          <p:cNvCxnSpPr>
            <a:cxnSpLocks/>
          </p:cNvCxnSpPr>
          <p:nvPr/>
        </p:nvCxnSpPr>
        <p:spPr>
          <a:xfrm flipH="1">
            <a:off x="4707123" y="2907006"/>
            <a:ext cx="43504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055E83D8-6D36-AE46-DFAF-70F991A679AF}"/>
              </a:ext>
            </a:extLst>
          </p:cNvPr>
          <p:cNvCxnSpPr>
            <a:cxnSpLocks/>
          </p:cNvCxnSpPr>
          <p:nvPr/>
        </p:nvCxnSpPr>
        <p:spPr>
          <a:xfrm flipH="1">
            <a:off x="4727510" y="1803918"/>
            <a:ext cx="43504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22ECBB7-DB42-BBBE-A13B-A8AF7BCFAE22}"/>
              </a:ext>
            </a:extLst>
          </p:cNvPr>
          <p:cNvSpPr txBox="1"/>
          <p:nvPr/>
        </p:nvSpPr>
        <p:spPr>
          <a:xfrm>
            <a:off x="2428781" y="1506137"/>
            <a:ext cx="2339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Raleway" panose="020B0503030101060003" pitchFamily="34" charset="0"/>
              </a:rPr>
              <a:t>Ricerca siti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7D16E4A-ADFB-0988-44A9-5DACEDE79F47}"/>
              </a:ext>
            </a:extLst>
          </p:cNvPr>
          <p:cNvSpPr txBox="1"/>
          <p:nvPr/>
        </p:nvSpPr>
        <p:spPr>
          <a:xfrm>
            <a:off x="5682821" y="2215163"/>
            <a:ext cx="2339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Raleway" panose="020B0503030101060003" pitchFamily="34" charset="0"/>
              </a:rPr>
              <a:t>Filtra siti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49BDB84-5D5E-C7DA-F5A2-42F9ACF25ACC}"/>
              </a:ext>
            </a:extLst>
          </p:cNvPr>
          <p:cNvSpPr txBox="1"/>
          <p:nvPr/>
        </p:nvSpPr>
        <p:spPr>
          <a:xfrm>
            <a:off x="2329328" y="2588975"/>
            <a:ext cx="2339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Raleway" panose="020B0503030101060003" pitchFamily="34" charset="0"/>
              </a:rPr>
              <a:t>Schema dati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4E7BC1D-C204-BB5A-77AC-FC90A7483A9D}"/>
              </a:ext>
            </a:extLst>
          </p:cNvPr>
          <p:cNvSpPr txBox="1"/>
          <p:nvPr/>
        </p:nvSpPr>
        <p:spPr>
          <a:xfrm>
            <a:off x="2391836" y="4091807"/>
            <a:ext cx="2799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>
                <a:latin typeface="Raleway" panose="020B0503030101060003" pitchFamily="34" charset="0"/>
              </a:rPr>
              <a:t>Parsing</a:t>
            </a:r>
            <a:r>
              <a:rPr lang="it-IT" sz="2800" dirty="0">
                <a:latin typeface="Raleway" panose="020B0503030101060003" pitchFamily="34" charset="0"/>
              </a:rPr>
              <a:t> dati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12FE7E6-4947-FEB3-D180-A9ED6FE66202}"/>
              </a:ext>
            </a:extLst>
          </p:cNvPr>
          <p:cNvSpPr txBox="1"/>
          <p:nvPr/>
        </p:nvSpPr>
        <p:spPr>
          <a:xfrm>
            <a:off x="5791441" y="3036554"/>
            <a:ext cx="3632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Raleway" panose="020B0503030101060003" pitchFamily="34" charset="0"/>
              </a:rPr>
              <a:t>Acquisizione dati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67719EFC-C77F-553D-40BD-A781D39995EE}"/>
              </a:ext>
            </a:extLst>
          </p:cNvPr>
          <p:cNvSpPr txBox="1"/>
          <p:nvPr/>
        </p:nvSpPr>
        <p:spPr>
          <a:xfrm>
            <a:off x="5588260" y="4817816"/>
            <a:ext cx="4070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Raleway" panose="020B0503030101060003" pitchFamily="34" charset="0"/>
              </a:rPr>
              <a:t>Analisi dati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1144D8D-2BB1-C1CA-A234-07B3C7B1F841}"/>
              </a:ext>
            </a:extLst>
          </p:cNvPr>
          <p:cNvCxnSpPr>
            <a:cxnSpLocks/>
          </p:cNvCxnSpPr>
          <p:nvPr/>
        </p:nvCxnSpPr>
        <p:spPr>
          <a:xfrm>
            <a:off x="5153220" y="5105232"/>
            <a:ext cx="33803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ttangolo 20">
            <a:extLst>
              <a:ext uri="{FF2B5EF4-FFF2-40B4-BE49-F238E27FC236}">
                <a16:creationId xmlns:a16="http://schemas.microsoft.com/office/drawing/2014/main" id="{6B61B398-5625-95BB-E7A0-4F21CF5E0CD5}"/>
              </a:ext>
            </a:extLst>
          </p:cNvPr>
          <p:cNvSpPr/>
          <p:nvPr/>
        </p:nvSpPr>
        <p:spPr>
          <a:xfrm>
            <a:off x="2894723" y="-1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Road </a:t>
            </a:r>
            <a:r>
              <a:rPr lang="it-IT" sz="3200" dirty="0" err="1">
                <a:solidFill>
                  <a:schemeClr val="tx1"/>
                </a:solidFill>
                <a:latin typeface="Raleway" panose="020B0503030101060003" pitchFamily="34" charset="0"/>
              </a:rPr>
              <a:t>map</a:t>
            </a:r>
            <a:endParaRPr lang="it-IT" sz="3200" dirty="0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D1DB41D5-52F2-A79D-A840-5652440C13E9}"/>
              </a:ext>
            </a:extLst>
          </p:cNvPr>
          <p:cNvSpPr txBox="1"/>
          <p:nvPr/>
        </p:nvSpPr>
        <p:spPr>
          <a:xfrm>
            <a:off x="114758" y="91536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Introduzione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EA5A2113-C579-D58B-40FD-43A1244B3A5E}"/>
              </a:ext>
            </a:extLst>
          </p:cNvPr>
          <p:cNvSpPr/>
          <p:nvPr/>
        </p:nvSpPr>
        <p:spPr>
          <a:xfrm>
            <a:off x="2772376" y="2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974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1882BEB-8E0A-D140-181F-825578B19B92}"/>
              </a:ext>
            </a:extLst>
          </p:cNvPr>
          <p:cNvSpPr txBox="1"/>
          <p:nvPr/>
        </p:nvSpPr>
        <p:spPr>
          <a:xfrm>
            <a:off x="773116" y="2429117"/>
            <a:ext cx="5567937" cy="2246769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 pitchFamily="34" charset="0"/>
              </a:rPr>
              <a:t>Python                    	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 pitchFamily="34" charset="0"/>
              </a:rPr>
              <a:t>LXML &amp; </a:t>
            </a:r>
            <a:r>
              <a:rPr lang="it-IT" sz="2000" dirty="0" err="1">
                <a:latin typeface="Raleway" panose="020B0503030101060003" pitchFamily="34" charset="0"/>
              </a:rPr>
              <a:t>Etree</a:t>
            </a:r>
            <a:endParaRPr lang="it-IT" sz="2000" dirty="0">
              <a:latin typeface="Raleway" panose="020B05030301010600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it-IT" sz="2000" dirty="0">
              <a:latin typeface="Raleway" panose="020B05030301010600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000" dirty="0" err="1">
                <a:latin typeface="Raleway" panose="020B0503030101060003" pitchFamily="34" charset="0"/>
              </a:rPr>
              <a:t>Request</a:t>
            </a:r>
            <a:endParaRPr lang="it-IT" sz="2000" dirty="0">
              <a:latin typeface="Raleway" panose="020B05030301010600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it-IT" sz="2000" dirty="0">
              <a:latin typeface="Raleway" panose="020B05030301010600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 pitchFamily="34" charset="0"/>
              </a:rPr>
              <a:t>Beautiful </a:t>
            </a:r>
            <a:r>
              <a:rPr lang="it-IT" sz="2000" dirty="0" err="1">
                <a:latin typeface="Raleway" panose="020B0503030101060003" pitchFamily="34" charset="0"/>
              </a:rPr>
              <a:t>soup</a:t>
            </a:r>
            <a:endParaRPr lang="it-IT" sz="2000" dirty="0">
              <a:latin typeface="Raleway" panose="020B05030301010600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it-IT" sz="2000" dirty="0">
              <a:latin typeface="Raleway" panose="020B0503030101060003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E539C77-D485-5FD1-006E-44932717B0EC}"/>
              </a:ext>
            </a:extLst>
          </p:cNvPr>
          <p:cNvSpPr txBox="1"/>
          <p:nvPr/>
        </p:nvSpPr>
        <p:spPr>
          <a:xfrm>
            <a:off x="487631" y="1589420"/>
            <a:ext cx="61389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dirty="0">
                <a:latin typeface="Raleway" panose="020B0503030101060003" pitchFamily="34" charset="0"/>
              </a:rPr>
              <a:t>Web </a:t>
            </a:r>
            <a:r>
              <a:rPr lang="it-IT" sz="2800" dirty="0" err="1">
                <a:latin typeface="Raleway" panose="020B0503030101060003" pitchFamily="34" charset="0"/>
              </a:rPr>
              <a:t>Scraping</a:t>
            </a:r>
            <a:endParaRPr lang="it-IT" sz="2800" dirty="0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D5A0F26-4334-B6D2-817B-0719FE77CB95}"/>
              </a:ext>
            </a:extLst>
          </p:cNvPr>
          <p:cNvSpPr txBox="1"/>
          <p:nvPr/>
        </p:nvSpPr>
        <p:spPr>
          <a:xfrm>
            <a:off x="6912024" y="2429117"/>
            <a:ext cx="5567937" cy="1938992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000" dirty="0" err="1">
                <a:latin typeface="Raleway" panose="020B0503030101060003" pitchFamily="34" charset="0"/>
              </a:rPr>
              <a:t>Pandas</a:t>
            </a:r>
            <a:r>
              <a:rPr lang="it-IT" sz="2000" dirty="0">
                <a:latin typeface="Raleway" panose="020B0503030101060003" pitchFamily="34" charset="0"/>
              </a:rPr>
              <a:t> &amp; </a:t>
            </a:r>
            <a:r>
              <a:rPr lang="it-IT" sz="2000" dirty="0" err="1">
                <a:latin typeface="Raleway" panose="020B0503030101060003" pitchFamily="34" charset="0"/>
              </a:rPr>
              <a:t>numpy</a:t>
            </a:r>
            <a:r>
              <a:rPr lang="it-IT" sz="2000" dirty="0">
                <a:latin typeface="Raleway" panose="020B0503030101060003" pitchFamily="34" charset="0"/>
              </a:rPr>
              <a:t>                    	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000" dirty="0" err="1">
                <a:latin typeface="Raleway" panose="020B0503030101060003" pitchFamily="34" charset="0"/>
              </a:rPr>
              <a:t>Matplotlib</a:t>
            </a:r>
            <a:endParaRPr lang="it-IT" sz="2000" dirty="0">
              <a:latin typeface="Raleway" panose="020B05030301010600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it-IT" sz="2000" dirty="0">
              <a:latin typeface="Raleway" panose="020B05030301010600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000" dirty="0" err="1">
                <a:latin typeface="Raleway" panose="020B0503030101060003" pitchFamily="34" charset="0"/>
              </a:rPr>
              <a:t>Geopandas</a:t>
            </a:r>
            <a:endParaRPr lang="it-IT" sz="2000" dirty="0">
              <a:latin typeface="Raleway" panose="020B05030301010600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it-IT" sz="2000" dirty="0">
              <a:latin typeface="Raleway" panose="020B0503030101060003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0D02870-AFED-6AA5-B326-B1B871C4CE29}"/>
              </a:ext>
            </a:extLst>
          </p:cNvPr>
          <p:cNvSpPr txBox="1"/>
          <p:nvPr/>
        </p:nvSpPr>
        <p:spPr>
          <a:xfrm>
            <a:off x="6626539" y="1619801"/>
            <a:ext cx="61389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dirty="0">
                <a:latin typeface="Raleway" panose="020B0503030101060003" pitchFamily="34" charset="0"/>
              </a:rPr>
              <a:t>Data Profiling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54B74E3A-A1BD-544F-7765-ABD83A66099E}"/>
              </a:ext>
            </a:extLst>
          </p:cNvPr>
          <p:cNvSpPr/>
          <p:nvPr/>
        </p:nvSpPr>
        <p:spPr>
          <a:xfrm>
            <a:off x="2894723" y="-1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Tecnologie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FEEF4CC-C877-AF81-3918-F5AD5CB673E9}"/>
              </a:ext>
            </a:extLst>
          </p:cNvPr>
          <p:cNvSpPr txBox="1"/>
          <p:nvPr/>
        </p:nvSpPr>
        <p:spPr>
          <a:xfrm>
            <a:off x="114758" y="44883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PPM System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2B0D8E38-85F5-7F80-20EF-73B207D80A6C}"/>
              </a:ext>
            </a:extLst>
          </p:cNvPr>
          <p:cNvSpPr/>
          <p:nvPr/>
        </p:nvSpPr>
        <p:spPr>
          <a:xfrm>
            <a:off x="2772376" y="2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44437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ccia a destra 3">
            <a:extLst>
              <a:ext uri="{FF2B5EF4-FFF2-40B4-BE49-F238E27FC236}">
                <a16:creationId xmlns:a16="http://schemas.microsoft.com/office/drawing/2014/main" id="{1A35948D-8980-C38C-DC4F-FCBAE4BA7B0C}"/>
              </a:ext>
            </a:extLst>
          </p:cNvPr>
          <p:cNvSpPr/>
          <p:nvPr/>
        </p:nvSpPr>
        <p:spPr>
          <a:xfrm>
            <a:off x="2316419" y="2993556"/>
            <a:ext cx="1970928" cy="126653"/>
          </a:xfrm>
          <a:prstGeom prst="rightArrow">
            <a:avLst/>
          </a:prstGeom>
          <a:solidFill>
            <a:srgbClr val="C8A2C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C8A2C8"/>
              </a:solidFill>
              <a:latin typeface="Raleway" panose="020B0503030101060003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4F865FA-6D7A-3D1E-BDED-14FEDDE4DB74}"/>
              </a:ext>
            </a:extLst>
          </p:cNvPr>
          <p:cNvSpPr txBox="1"/>
          <p:nvPr/>
        </p:nvSpPr>
        <p:spPr>
          <a:xfrm>
            <a:off x="4035838" y="2438029"/>
            <a:ext cx="2703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dirty="0">
                <a:latin typeface="Raleway" panose="020B0503030101060003" pitchFamily="34" charset="0"/>
              </a:rPr>
              <a:t>PPM </a:t>
            </a:r>
            <a:br>
              <a:rPr lang="it-IT" sz="3600" dirty="0">
                <a:latin typeface="Raleway" panose="020B0503030101060003" pitchFamily="34" charset="0"/>
              </a:rPr>
            </a:br>
            <a:r>
              <a:rPr lang="it-IT" sz="3600" dirty="0">
                <a:latin typeface="Raleway" panose="020B0503030101060003" pitchFamily="34" charset="0"/>
              </a:rPr>
              <a:t>system</a:t>
            </a:r>
          </a:p>
        </p:txBody>
      </p:sp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9C34C022-25AE-A99E-9FC9-952677F784CE}"/>
              </a:ext>
            </a:extLst>
          </p:cNvPr>
          <p:cNvSpPr/>
          <p:nvPr/>
        </p:nvSpPr>
        <p:spPr>
          <a:xfrm>
            <a:off x="6559648" y="2804582"/>
            <a:ext cx="1716778" cy="154071"/>
          </a:xfrm>
          <a:prstGeom prst="rightArrow">
            <a:avLst/>
          </a:prstGeom>
          <a:solidFill>
            <a:srgbClr val="C8A2C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highlight>
                <a:srgbClr val="C8A2C8"/>
              </a:highlight>
              <a:latin typeface="Raleway" panose="020B0503030101060003" pitchFamily="34" charset="0"/>
            </a:endParaRP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5C52E850-0601-AADE-DFCB-3C346816F9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52" y="2083644"/>
            <a:ext cx="1451646" cy="1298159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66CB601D-13C4-B854-4AD7-E49BA3CCF6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947" y="4896848"/>
            <a:ext cx="1451646" cy="1298159"/>
          </a:xfrm>
          <a:prstGeom prst="rect">
            <a:avLst/>
          </a:prstGeom>
        </p:spPr>
      </p:pic>
      <p:sp>
        <p:nvSpPr>
          <p:cNvPr id="20" name="Freccia a destra 19">
            <a:extLst>
              <a:ext uri="{FF2B5EF4-FFF2-40B4-BE49-F238E27FC236}">
                <a16:creationId xmlns:a16="http://schemas.microsoft.com/office/drawing/2014/main" id="{9301FDC7-4C7C-47F7-67A9-C9F7DC5E5BAC}"/>
              </a:ext>
            </a:extLst>
          </p:cNvPr>
          <p:cNvSpPr/>
          <p:nvPr/>
        </p:nvSpPr>
        <p:spPr>
          <a:xfrm flipH="1">
            <a:off x="2307277" y="2218988"/>
            <a:ext cx="1892734" cy="109104"/>
          </a:xfrm>
          <a:prstGeom prst="rightArrow">
            <a:avLst/>
          </a:prstGeom>
          <a:solidFill>
            <a:srgbClr val="C8A2C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>
              <a:latin typeface="Raleway" panose="020B0503030101060003" pitchFamily="34" charset="0"/>
            </a:endParaRPr>
          </a:p>
        </p:txBody>
      </p:sp>
      <p:sp>
        <p:nvSpPr>
          <p:cNvPr id="21" name="Freccia a destra 20">
            <a:extLst>
              <a:ext uri="{FF2B5EF4-FFF2-40B4-BE49-F238E27FC236}">
                <a16:creationId xmlns:a16="http://schemas.microsoft.com/office/drawing/2014/main" id="{D95279C1-E63D-300B-17EA-9556154837E8}"/>
              </a:ext>
            </a:extLst>
          </p:cNvPr>
          <p:cNvSpPr/>
          <p:nvPr/>
        </p:nvSpPr>
        <p:spPr>
          <a:xfrm rot="16200000">
            <a:off x="5369544" y="4300764"/>
            <a:ext cx="1093462" cy="177372"/>
          </a:xfrm>
          <a:prstGeom prst="rightArrow">
            <a:avLst/>
          </a:prstGeom>
          <a:solidFill>
            <a:srgbClr val="C8A2C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highlight>
                <a:srgbClr val="C8A2C8"/>
              </a:highlight>
              <a:latin typeface="Raleway" panose="020B0503030101060003" pitchFamily="34" charset="0"/>
            </a:endParaRPr>
          </a:p>
        </p:txBody>
      </p:sp>
      <p:sp>
        <p:nvSpPr>
          <p:cNvPr id="22" name="Freccia a destra 21">
            <a:extLst>
              <a:ext uri="{FF2B5EF4-FFF2-40B4-BE49-F238E27FC236}">
                <a16:creationId xmlns:a16="http://schemas.microsoft.com/office/drawing/2014/main" id="{FAC461B5-A0ED-1EFF-3CFB-F9CBA6A9D513}"/>
              </a:ext>
            </a:extLst>
          </p:cNvPr>
          <p:cNvSpPr/>
          <p:nvPr/>
        </p:nvSpPr>
        <p:spPr>
          <a:xfrm rot="16200000" flipH="1">
            <a:off x="4327643" y="4300764"/>
            <a:ext cx="1060504" cy="177374"/>
          </a:xfrm>
          <a:prstGeom prst="rightArrow">
            <a:avLst/>
          </a:prstGeom>
          <a:solidFill>
            <a:srgbClr val="C8A2C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highlight>
                <a:srgbClr val="C8A2C8"/>
              </a:highlight>
              <a:latin typeface="Raleway" panose="020B0503030101060003" pitchFamily="34" charset="0"/>
            </a:endParaRPr>
          </a:p>
        </p:txBody>
      </p:sp>
      <p:pic>
        <p:nvPicPr>
          <p:cNvPr id="24" name="Immagine 2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99FFC10C-DC0D-BF11-5A07-4BBF57F892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148" y="1978293"/>
            <a:ext cx="3227694" cy="1475060"/>
          </a:xfrm>
          <a:prstGeom prst="rect">
            <a:avLst/>
          </a:prstGeom>
        </p:spPr>
      </p:pic>
      <p:pic>
        <p:nvPicPr>
          <p:cNvPr id="26" name="Immagine 25" descr="Immagine che contiene tavolo&#10;&#10;Descrizione generata automaticamente">
            <a:extLst>
              <a:ext uri="{FF2B5EF4-FFF2-40B4-BE49-F238E27FC236}">
                <a16:creationId xmlns:a16="http://schemas.microsoft.com/office/drawing/2014/main" id="{50228777-CDD8-B102-FFD1-31D1A56C26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2609" y="3381803"/>
            <a:ext cx="1130163" cy="1338537"/>
          </a:xfrm>
          <a:prstGeom prst="rect">
            <a:avLst/>
          </a:prstGeom>
        </p:spPr>
      </p:pic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F6251830-9643-D3DC-8E2B-519F65F36871}"/>
              </a:ext>
            </a:extLst>
          </p:cNvPr>
          <p:cNvSpPr txBox="1"/>
          <p:nvPr/>
        </p:nvSpPr>
        <p:spPr>
          <a:xfrm>
            <a:off x="498594" y="3558312"/>
            <a:ext cx="2636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Raleway" panose="020B0503030101060003" pitchFamily="34" charset="0"/>
              </a:rPr>
              <a:t>General web page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ADF3A5B3-E64A-249A-75DD-8F4072767941}"/>
              </a:ext>
            </a:extLst>
          </p:cNvPr>
          <p:cNvSpPr txBox="1"/>
          <p:nvPr/>
        </p:nvSpPr>
        <p:spPr>
          <a:xfrm>
            <a:off x="3427843" y="3998604"/>
            <a:ext cx="1970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latin typeface="Raleway" panose="020B0503030101060003" pitchFamily="34" charset="0"/>
              </a:rPr>
              <a:t>Request</a:t>
            </a:r>
            <a:r>
              <a:rPr lang="it-IT" sz="1600" dirty="0">
                <a:latin typeface="Raleway" panose="020B0503030101060003" pitchFamily="34" charset="0"/>
              </a:rPr>
              <a:t>: </a:t>
            </a:r>
            <a:r>
              <a:rPr lang="it-IT" sz="1600" dirty="0" err="1">
                <a:latin typeface="Raleway" panose="020B0503030101060003" pitchFamily="34" charset="0"/>
              </a:rPr>
              <a:t>Get</a:t>
            </a:r>
            <a:r>
              <a:rPr lang="it-IT" sz="1600" dirty="0">
                <a:latin typeface="Raleway" panose="020B0503030101060003" pitchFamily="34" charset="0"/>
              </a:rPr>
              <a:t> information</a:t>
            </a:r>
            <a:endParaRPr lang="it-IT" dirty="0">
              <a:latin typeface="Raleway" panose="020B0503030101060003" pitchFamily="34" charset="0"/>
            </a:endParaRP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A1619ED3-DBDA-692B-C417-2B14B5C61DC5}"/>
              </a:ext>
            </a:extLst>
          </p:cNvPr>
          <p:cNvSpPr txBox="1"/>
          <p:nvPr/>
        </p:nvSpPr>
        <p:spPr>
          <a:xfrm>
            <a:off x="2109597" y="2640659"/>
            <a:ext cx="26364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latin typeface="Raleway" panose="020B0503030101060003" pitchFamily="34" charset="0"/>
              </a:rPr>
              <a:t>Response</a:t>
            </a:r>
            <a:r>
              <a:rPr lang="it-IT" sz="1600" dirty="0">
                <a:latin typeface="Raleway" panose="020B0503030101060003" pitchFamily="34" charset="0"/>
              </a:rPr>
              <a:t>: list of links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B442CFAA-06D7-B32B-BF1C-C1A0152E2876}"/>
              </a:ext>
            </a:extLst>
          </p:cNvPr>
          <p:cNvSpPr txBox="1"/>
          <p:nvPr/>
        </p:nvSpPr>
        <p:spPr>
          <a:xfrm>
            <a:off x="2109597" y="1874058"/>
            <a:ext cx="26364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latin typeface="Raleway" panose="020B0503030101060003" pitchFamily="34" charset="0"/>
              </a:rPr>
              <a:t>Request</a:t>
            </a:r>
            <a:r>
              <a:rPr lang="it-IT" sz="1600" dirty="0">
                <a:latin typeface="Raleway" panose="020B0503030101060003" pitchFamily="34" charset="0"/>
              </a:rPr>
              <a:t>: </a:t>
            </a:r>
            <a:r>
              <a:rPr lang="it-IT" sz="1600" dirty="0" err="1">
                <a:latin typeface="Raleway" panose="020B0503030101060003" pitchFamily="34" charset="0"/>
              </a:rPr>
              <a:t>Get</a:t>
            </a:r>
            <a:r>
              <a:rPr lang="it-IT" sz="1600" dirty="0">
                <a:latin typeface="Raleway" panose="020B0503030101060003" pitchFamily="34" charset="0"/>
              </a:rPr>
              <a:t> </a:t>
            </a:r>
            <a:r>
              <a:rPr lang="it-IT" sz="1600" dirty="0" err="1">
                <a:latin typeface="Raleway" panose="020B0503030101060003" pitchFamily="34" charset="0"/>
              </a:rPr>
              <a:t>all</a:t>
            </a:r>
            <a:r>
              <a:rPr lang="it-IT" sz="1600" dirty="0">
                <a:latin typeface="Raleway" panose="020B0503030101060003" pitchFamily="34" charset="0"/>
              </a:rPr>
              <a:t> links</a:t>
            </a:r>
            <a:endParaRPr lang="it-IT" dirty="0">
              <a:latin typeface="Raleway" panose="020B0503030101060003" pitchFamily="34" charset="0"/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188A09CB-BD5B-8844-9BB9-F09170A2BA9B}"/>
              </a:ext>
            </a:extLst>
          </p:cNvPr>
          <p:cNvSpPr txBox="1"/>
          <p:nvPr/>
        </p:nvSpPr>
        <p:spPr>
          <a:xfrm>
            <a:off x="5980049" y="4016704"/>
            <a:ext cx="1970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latin typeface="Raleway" panose="020B0503030101060003" pitchFamily="34" charset="0"/>
              </a:rPr>
              <a:t>Response</a:t>
            </a:r>
            <a:r>
              <a:rPr lang="it-IT" sz="1600" dirty="0">
                <a:latin typeface="Raleway" panose="020B0503030101060003" pitchFamily="34" charset="0"/>
              </a:rPr>
              <a:t>:  information</a:t>
            </a:r>
            <a:endParaRPr lang="it-IT" dirty="0">
              <a:latin typeface="Raleway" panose="020B0503030101060003" pitchFamily="34" charset="0"/>
            </a:endParaRP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23360B49-58D0-534F-33AB-C69A911A50E0}"/>
              </a:ext>
            </a:extLst>
          </p:cNvPr>
          <p:cNvSpPr txBox="1"/>
          <p:nvPr/>
        </p:nvSpPr>
        <p:spPr>
          <a:xfrm>
            <a:off x="6470750" y="2510162"/>
            <a:ext cx="1970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aleway" panose="020B0503030101060003" pitchFamily="34" charset="0"/>
              </a:rPr>
              <a:t>Create dataset</a:t>
            </a:r>
            <a:endParaRPr lang="it-IT" dirty="0">
              <a:latin typeface="Raleway" panose="020B0503030101060003" pitchFamily="34" charset="0"/>
            </a:endParaRP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DFDEC41F-702C-F775-F755-F3AAF9075A8F}"/>
              </a:ext>
            </a:extLst>
          </p:cNvPr>
          <p:cNvSpPr txBox="1"/>
          <p:nvPr/>
        </p:nvSpPr>
        <p:spPr>
          <a:xfrm>
            <a:off x="4372642" y="6178193"/>
            <a:ext cx="2636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Raleway" panose="020B0503030101060003" pitchFamily="34" charset="0"/>
              </a:rPr>
              <a:t>Specific</a:t>
            </a:r>
            <a:r>
              <a:rPr lang="it-IT" dirty="0">
                <a:latin typeface="Raleway" panose="020B0503030101060003" pitchFamily="34" charset="0"/>
              </a:rPr>
              <a:t> web page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D7780F47-C42D-2A46-D85F-D06021065E10}"/>
              </a:ext>
            </a:extLst>
          </p:cNvPr>
          <p:cNvSpPr txBox="1"/>
          <p:nvPr/>
        </p:nvSpPr>
        <p:spPr>
          <a:xfrm>
            <a:off x="9162609" y="4896849"/>
            <a:ext cx="3384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Raleway" panose="020B0503030101060003" pitchFamily="34" charset="0"/>
              </a:rPr>
              <a:t>Dataset</a:t>
            </a:r>
          </a:p>
        </p:txBody>
      </p:sp>
      <p:sp>
        <p:nvSpPr>
          <p:cNvPr id="38" name="Elaborazione 37">
            <a:extLst>
              <a:ext uri="{FF2B5EF4-FFF2-40B4-BE49-F238E27FC236}">
                <a16:creationId xmlns:a16="http://schemas.microsoft.com/office/drawing/2014/main" id="{DCC95381-6D2D-9DFD-B03A-5E76E5BA0C6A}"/>
              </a:ext>
            </a:extLst>
          </p:cNvPr>
          <p:cNvSpPr/>
          <p:nvPr/>
        </p:nvSpPr>
        <p:spPr>
          <a:xfrm>
            <a:off x="4437075" y="2009982"/>
            <a:ext cx="2033675" cy="1816256"/>
          </a:xfrm>
          <a:prstGeom prst="flowChartProcess">
            <a:avLst/>
          </a:prstGeom>
          <a:noFill/>
          <a:ln>
            <a:solidFill>
              <a:srgbClr val="C8A2C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E50B08EE-6CEB-B20D-5E0B-445623D22E85}"/>
              </a:ext>
            </a:extLst>
          </p:cNvPr>
          <p:cNvSpPr/>
          <p:nvPr/>
        </p:nvSpPr>
        <p:spPr>
          <a:xfrm>
            <a:off x="2894723" y="-1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Architettura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883CCB1B-4573-2B32-7694-9517F1B61FF6}"/>
              </a:ext>
            </a:extLst>
          </p:cNvPr>
          <p:cNvSpPr txBox="1"/>
          <p:nvPr/>
        </p:nvSpPr>
        <p:spPr>
          <a:xfrm>
            <a:off x="114758" y="44883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PPM System</a:t>
            </a:r>
          </a:p>
        </p:txBody>
      </p:sp>
      <p:sp>
        <p:nvSpPr>
          <p:cNvPr id="44" name="Rettangolo 43">
            <a:extLst>
              <a:ext uri="{FF2B5EF4-FFF2-40B4-BE49-F238E27FC236}">
                <a16:creationId xmlns:a16="http://schemas.microsoft.com/office/drawing/2014/main" id="{FC09C378-A5B6-BB7A-E2FB-59D91873C666}"/>
              </a:ext>
            </a:extLst>
          </p:cNvPr>
          <p:cNvSpPr/>
          <p:nvPr/>
        </p:nvSpPr>
        <p:spPr>
          <a:xfrm>
            <a:off x="2772376" y="2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1545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20" grpId="0" animBg="1"/>
      <p:bldP spid="21" grpId="0" animBg="1"/>
      <p:bldP spid="22" grpId="0" animBg="1"/>
      <p:bldP spid="29" grpId="0"/>
      <p:bldP spid="30" grpId="0"/>
      <p:bldP spid="31" grpId="0"/>
      <p:bldP spid="32" grpId="0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E4FCE51C-CB6A-C4FE-0139-1D7DBD365AE4}"/>
              </a:ext>
            </a:extLst>
          </p:cNvPr>
          <p:cNvSpPr/>
          <p:nvPr/>
        </p:nvSpPr>
        <p:spPr>
          <a:xfrm>
            <a:off x="2894723" y="-1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Efficienza temporale: Estrazione dati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50D0230-9BA0-6A9D-64D0-401C91ADC19E}"/>
              </a:ext>
            </a:extLst>
          </p:cNvPr>
          <p:cNvSpPr txBox="1"/>
          <p:nvPr/>
        </p:nvSpPr>
        <p:spPr>
          <a:xfrm>
            <a:off x="114758" y="44883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PPM System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7A584589-07A7-73BE-7FF5-B9A1A37FE4B3}"/>
              </a:ext>
            </a:extLst>
          </p:cNvPr>
          <p:cNvSpPr/>
          <p:nvPr/>
        </p:nvSpPr>
        <p:spPr>
          <a:xfrm>
            <a:off x="2772376" y="2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5479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8BE3ADDE-A66D-4DFA-14F0-666992FE9DE1}"/>
              </a:ext>
            </a:extLst>
          </p:cNvPr>
          <p:cNvSpPr/>
          <p:nvPr/>
        </p:nvSpPr>
        <p:spPr>
          <a:xfrm>
            <a:off x="2894723" y="-1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Efficienza temporale: Estrazione dati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BEB145E-066D-EA71-C3F6-19D927428050}"/>
              </a:ext>
            </a:extLst>
          </p:cNvPr>
          <p:cNvSpPr txBox="1"/>
          <p:nvPr/>
        </p:nvSpPr>
        <p:spPr>
          <a:xfrm>
            <a:off x="114758" y="44883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PPM System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52114ACB-A608-1DFF-5322-D6280F51A4F8}"/>
              </a:ext>
            </a:extLst>
          </p:cNvPr>
          <p:cNvSpPr/>
          <p:nvPr/>
        </p:nvSpPr>
        <p:spPr>
          <a:xfrm>
            <a:off x="2772376" y="2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233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6027567E-BF04-61AE-2D5C-E0A2A7AB365C}"/>
              </a:ext>
            </a:extLst>
          </p:cNvPr>
          <p:cNvSpPr/>
          <p:nvPr/>
        </p:nvSpPr>
        <p:spPr>
          <a:xfrm>
            <a:off x="2894723" y="-1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Efficacia X-</a:t>
            </a:r>
            <a:r>
              <a:rPr lang="it-IT" sz="3200" dirty="0" err="1">
                <a:solidFill>
                  <a:schemeClr val="tx1"/>
                </a:solidFill>
                <a:latin typeface="Raleway" panose="020B0503030101060003" pitchFamily="34" charset="0"/>
              </a:rPr>
              <a:t>Paths</a:t>
            </a:r>
            <a:endParaRPr lang="it-IT" sz="3200" dirty="0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0A5243E-1ED5-EA29-8B6B-01CB20B35FAE}"/>
              </a:ext>
            </a:extLst>
          </p:cNvPr>
          <p:cNvSpPr txBox="1"/>
          <p:nvPr/>
        </p:nvSpPr>
        <p:spPr>
          <a:xfrm>
            <a:off x="114758" y="44883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PPM System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273008F6-4BAE-C600-C58B-773AB3F4B656}"/>
              </a:ext>
            </a:extLst>
          </p:cNvPr>
          <p:cNvSpPr/>
          <p:nvPr/>
        </p:nvSpPr>
        <p:spPr>
          <a:xfrm>
            <a:off x="2772376" y="2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783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5D75D705-C753-FC41-9941-B0DDD3B220ED}"/>
              </a:ext>
            </a:extLst>
          </p:cNvPr>
          <p:cNvSpPr/>
          <p:nvPr/>
        </p:nvSpPr>
        <p:spPr>
          <a:xfrm>
            <a:off x="2894723" y="-1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Efficacia X-</a:t>
            </a:r>
            <a:r>
              <a:rPr lang="it-IT" sz="3200" dirty="0" err="1">
                <a:solidFill>
                  <a:schemeClr val="tx1"/>
                </a:solidFill>
                <a:latin typeface="Raleway" panose="020B0503030101060003" pitchFamily="34" charset="0"/>
              </a:rPr>
              <a:t>Paths</a:t>
            </a:r>
            <a:endParaRPr lang="it-IT" sz="3200" dirty="0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C9474BF-A87E-29C2-E6DA-6E09A2EAB88D}"/>
              </a:ext>
            </a:extLst>
          </p:cNvPr>
          <p:cNvSpPr txBox="1"/>
          <p:nvPr/>
        </p:nvSpPr>
        <p:spPr>
          <a:xfrm>
            <a:off x="114758" y="44883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PPM System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6784EA6F-07B6-43AF-F1BA-F3F63F420920}"/>
              </a:ext>
            </a:extLst>
          </p:cNvPr>
          <p:cNvSpPr/>
          <p:nvPr/>
        </p:nvSpPr>
        <p:spPr>
          <a:xfrm>
            <a:off x="2772376" y="2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9606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1758</TotalTime>
  <Words>495</Words>
  <Application>Microsoft Office PowerPoint</Application>
  <PresentationFormat>Widescreen</PresentationFormat>
  <Paragraphs>130</Paragraphs>
  <Slides>19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Raleway</vt:lpstr>
      <vt:lpstr>Wingdings</vt:lpstr>
      <vt:lpstr>Tema di Office</vt:lpstr>
      <vt:lpstr>Web Scraping: Retrival of business information    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Source Discovery: Merge List Algorithm   </dc:title>
  <dc:creator>Matteo Wissel</dc:creator>
  <cp:lastModifiedBy>Matteo Wissel</cp:lastModifiedBy>
  <cp:revision>12</cp:revision>
  <dcterms:created xsi:type="dcterms:W3CDTF">2022-10-30T09:58:11Z</dcterms:created>
  <dcterms:modified xsi:type="dcterms:W3CDTF">2022-12-07T20:43:44Z</dcterms:modified>
</cp:coreProperties>
</file>