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6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2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1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8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8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8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2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3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0C1C-3C1C-4D08-BE7C-D28E7F102DC9}" type="datetimeFigureOut">
              <a:rPr lang="ko-KR" altLang="en-US" smtClean="0"/>
              <a:t>2013-11-07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7950-7BD9-4D4B-9674-47464D42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7190" y="1976723"/>
            <a:ext cx="102791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나만의 코스 정보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18454" y="3601159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도전기록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정보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434220" y="3349131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추천코스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정보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083940" y="16573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구조 정보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5177826" y="716453"/>
            <a:ext cx="10441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회원</a:t>
            </a:r>
            <a:r>
              <a:rPr lang="en-US" altLang="ko-KR" sz="1400" u="sng" dirty="0" smtClean="0"/>
              <a:t>ID</a:t>
            </a:r>
            <a:endParaRPr lang="ko-KR" altLang="en-US" sz="1400" u="sng" dirty="0"/>
          </a:p>
        </p:txBody>
      </p:sp>
      <p:sp>
        <p:nvSpPr>
          <p:cNvPr id="13" name="타원 12"/>
          <p:cNvSpPr/>
          <p:nvPr/>
        </p:nvSpPr>
        <p:spPr>
          <a:xfrm>
            <a:off x="3785107" y="6066469"/>
            <a:ext cx="86409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나이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7402068" y="3254887"/>
            <a:ext cx="86409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나</a:t>
            </a:r>
            <a:r>
              <a:rPr lang="ko-KR" altLang="en-US" sz="1400" dirty="0"/>
              <a:t>이</a:t>
            </a:r>
          </a:p>
        </p:txBody>
      </p:sp>
      <p:sp>
        <p:nvSpPr>
          <p:cNvPr id="16" name="타원 15"/>
          <p:cNvSpPr/>
          <p:nvPr/>
        </p:nvSpPr>
        <p:spPr>
          <a:xfrm>
            <a:off x="7372960" y="2584579"/>
            <a:ext cx="10441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회원</a:t>
            </a:r>
            <a:r>
              <a:rPr lang="en-US" altLang="ko-KR" sz="1400" u="sng" dirty="0" smtClean="0"/>
              <a:t>ID</a:t>
            </a:r>
            <a:endParaRPr lang="ko-KR" altLang="en-US" sz="1400" u="sng" dirty="0"/>
          </a:p>
        </p:txBody>
      </p:sp>
      <p:sp>
        <p:nvSpPr>
          <p:cNvPr id="17" name="타원 16"/>
          <p:cNvSpPr/>
          <p:nvPr/>
        </p:nvSpPr>
        <p:spPr>
          <a:xfrm>
            <a:off x="937853" y="1765518"/>
            <a:ext cx="10441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회원</a:t>
            </a:r>
            <a:r>
              <a:rPr lang="en-US" altLang="ko-KR" sz="1400" u="sng" dirty="0" smtClean="0"/>
              <a:t>ID</a:t>
            </a:r>
            <a:endParaRPr lang="ko-KR" altLang="en-US" sz="1400" u="sng" dirty="0"/>
          </a:p>
        </p:txBody>
      </p:sp>
      <p:sp>
        <p:nvSpPr>
          <p:cNvPr id="19" name="타원 18"/>
          <p:cNvSpPr/>
          <p:nvPr/>
        </p:nvSpPr>
        <p:spPr>
          <a:xfrm>
            <a:off x="1939473" y="5272048"/>
            <a:ext cx="10441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회원</a:t>
            </a:r>
            <a:r>
              <a:rPr lang="en-US" altLang="ko-KR" sz="1400" u="sng" dirty="0" smtClean="0"/>
              <a:t>ID</a:t>
            </a:r>
            <a:endParaRPr lang="ko-KR" altLang="en-US" sz="1400" u="sng" dirty="0"/>
          </a:p>
        </p:txBody>
      </p:sp>
      <p:sp>
        <p:nvSpPr>
          <p:cNvPr id="20" name="직사각형 19"/>
          <p:cNvSpPr/>
          <p:nvPr/>
        </p:nvSpPr>
        <p:spPr>
          <a:xfrm>
            <a:off x="3638911" y="416672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정보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86520" y="3097103"/>
            <a:ext cx="10441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회원</a:t>
            </a:r>
            <a:r>
              <a:rPr lang="en-US" altLang="ko-KR" sz="1400" u="sng" dirty="0" smtClean="0"/>
              <a:t>ID</a:t>
            </a:r>
            <a:endParaRPr lang="ko-KR" altLang="en-US" sz="1400" u="sng" dirty="0"/>
          </a:p>
        </p:txBody>
      </p:sp>
      <p:sp>
        <p:nvSpPr>
          <p:cNvPr id="23" name="타원 22"/>
          <p:cNvSpPr/>
          <p:nvPr/>
        </p:nvSpPr>
        <p:spPr>
          <a:xfrm>
            <a:off x="2579786" y="5966469"/>
            <a:ext cx="10441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이메일</a:t>
            </a:r>
            <a:endParaRPr lang="ko-KR" altLang="en-US" sz="1400" dirty="0"/>
          </a:p>
        </p:txBody>
      </p:sp>
      <p:sp>
        <p:nvSpPr>
          <p:cNvPr id="24" name="타원 23"/>
          <p:cNvSpPr/>
          <p:nvPr/>
        </p:nvSpPr>
        <p:spPr>
          <a:xfrm>
            <a:off x="146739" y="3750424"/>
            <a:ext cx="86409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나이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4863047" y="6038477"/>
            <a:ext cx="8189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번호</a:t>
            </a:r>
            <a:endParaRPr lang="ko-KR" altLang="en-US" sz="1400" dirty="0"/>
          </a:p>
        </p:txBody>
      </p:sp>
      <p:cxnSp>
        <p:nvCxnSpPr>
          <p:cNvPr id="27" name="직선 연결선 26"/>
          <p:cNvCxnSpPr>
            <a:stCxn id="17" idx="5"/>
            <a:endCxn id="4" idx="1"/>
          </p:cNvCxnSpPr>
          <p:nvPr/>
        </p:nvCxnSpPr>
        <p:spPr>
          <a:xfrm>
            <a:off x="1829062" y="2195757"/>
            <a:ext cx="928128" cy="105002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1" idx="4"/>
            <a:endCxn id="8" idx="0"/>
          </p:cNvCxnSpPr>
          <p:nvPr/>
        </p:nvCxnSpPr>
        <p:spPr>
          <a:xfrm flipH="1">
            <a:off x="5696008" y="1220509"/>
            <a:ext cx="3876" cy="436856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6" idx="2"/>
            <a:endCxn id="7" idx="3"/>
          </p:cNvCxnSpPr>
          <p:nvPr/>
        </p:nvCxnSpPr>
        <p:spPr>
          <a:xfrm flipH="1">
            <a:off x="6658356" y="2836607"/>
            <a:ext cx="714604" cy="83656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7" idx="3"/>
            <a:endCxn id="15" idx="0"/>
          </p:cNvCxnSpPr>
          <p:nvPr/>
        </p:nvCxnSpPr>
        <p:spPr>
          <a:xfrm flipV="1">
            <a:off x="6658356" y="3254887"/>
            <a:ext cx="1175760" cy="41828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0" idx="2"/>
            <a:endCxn id="13" idx="0"/>
          </p:cNvCxnSpPr>
          <p:nvPr/>
        </p:nvCxnSpPr>
        <p:spPr>
          <a:xfrm flipH="1">
            <a:off x="4217155" y="4814797"/>
            <a:ext cx="33824" cy="1251672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2"/>
          </p:cNvCxnSpPr>
          <p:nvPr/>
        </p:nvCxnSpPr>
        <p:spPr>
          <a:xfrm flipH="1">
            <a:off x="2890383" y="4814797"/>
            <a:ext cx="1360596" cy="685876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0" idx="2"/>
            <a:endCxn id="23" idx="0"/>
          </p:cNvCxnSpPr>
          <p:nvPr/>
        </p:nvCxnSpPr>
        <p:spPr>
          <a:xfrm flipH="1">
            <a:off x="3101844" y="4814797"/>
            <a:ext cx="1149135" cy="1151672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0" idx="2"/>
            <a:endCxn id="25" idx="0"/>
          </p:cNvCxnSpPr>
          <p:nvPr/>
        </p:nvCxnSpPr>
        <p:spPr>
          <a:xfrm>
            <a:off x="4250979" y="4814797"/>
            <a:ext cx="1021550" cy="122368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" idx="1"/>
            <a:endCxn id="22" idx="5"/>
          </p:cNvCxnSpPr>
          <p:nvPr/>
        </p:nvCxnSpPr>
        <p:spPr>
          <a:xfrm flipH="1" flipV="1">
            <a:off x="977729" y="3527342"/>
            <a:ext cx="640725" cy="397853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" idx="1"/>
            <a:endCxn id="24" idx="6"/>
          </p:cNvCxnSpPr>
          <p:nvPr/>
        </p:nvCxnSpPr>
        <p:spPr>
          <a:xfrm flipH="1">
            <a:off x="1010835" y="3925195"/>
            <a:ext cx="607619" cy="77257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372796" y="5333964"/>
            <a:ext cx="900100" cy="38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추천코스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7967026" y="1575406"/>
            <a:ext cx="900100" cy="38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전화번</a:t>
            </a:r>
            <a:r>
              <a:rPr lang="ko-KR" altLang="en-US" sz="1200" dirty="0"/>
              <a:t>호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28737" y="4631074"/>
            <a:ext cx="900100" cy="38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도전기록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2802400" y="204715"/>
            <a:ext cx="900100" cy="38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나만의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코스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8241569" y="736396"/>
            <a:ext cx="757960" cy="40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32953" y="5362939"/>
            <a:ext cx="844776" cy="40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1489929" y="204715"/>
            <a:ext cx="757960" cy="40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코스번호</a:t>
            </a:r>
            <a:endParaRPr lang="ko-KR" altLang="en-US" sz="1200" dirty="0"/>
          </a:p>
        </p:txBody>
      </p:sp>
      <p:sp>
        <p:nvSpPr>
          <p:cNvPr id="82" name="타원 81"/>
          <p:cNvSpPr/>
          <p:nvPr/>
        </p:nvSpPr>
        <p:spPr>
          <a:xfrm>
            <a:off x="7447933" y="3997203"/>
            <a:ext cx="1172616" cy="40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추천코스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83" name="다이아몬드 82"/>
          <p:cNvSpPr/>
          <p:nvPr/>
        </p:nvSpPr>
        <p:spPr>
          <a:xfrm>
            <a:off x="6713579" y="1487831"/>
            <a:ext cx="1065314" cy="5553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84" name="다이아몬드 83"/>
          <p:cNvSpPr/>
          <p:nvPr/>
        </p:nvSpPr>
        <p:spPr>
          <a:xfrm>
            <a:off x="2719793" y="1082980"/>
            <a:ext cx="1065314" cy="5553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85" name="다이아몬드 84"/>
          <p:cNvSpPr/>
          <p:nvPr/>
        </p:nvSpPr>
        <p:spPr>
          <a:xfrm>
            <a:off x="6004604" y="4444412"/>
            <a:ext cx="1065314" cy="5553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86" name="다이아몬드 85"/>
          <p:cNvSpPr/>
          <p:nvPr/>
        </p:nvSpPr>
        <p:spPr>
          <a:xfrm>
            <a:off x="1200759" y="4543499"/>
            <a:ext cx="1065314" cy="5553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84" idx="2"/>
            <a:endCxn id="4" idx="0"/>
          </p:cNvCxnSpPr>
          <p:nvPr/>
        </p:nvCxnSpPr>
        <p:spPr>
          <a:xfrm>
            <a:off x="3252450" y="1638354"/>
            <a:ext cx="18699" cy="338369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9" idx="2"/>
            <a:endCxn id="84" idx="0"/>
          </p:cNvCxnSpPr>
          <p:nvPr/>
        </p:nvCxnSpPr>
        <p:spPr>
          <a:xfrm>
            <a:off x="3252450" y="584938"/>
            <a:ext cx="0" cy="498042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9" idx="1"/>
            <a:endCxn id="80" idx="6"/>
          </p:cNvCxnSpPr>
          <p:nvPr/>
        </p:nvCxnSpPr>
        <p:spPr>
          <a:xfrm flipH="1">
            <a:off x="2247889" y="394827"/>
            <a:ext cx="554511" cy="14655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" idx="3"/>
            <a:endCxn id="83" idx="1"/>
          </p:cNvCxnSpPr>
          <p:nvPr/>
        </p:nvCxnSpPr>
        <p:spPr>
          <a:xfrm flipV="1">
            <a:off x="6308076" y="1765518"/>
            <a:ext cx="405503" cy="215883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55" idx="1"/>
            <a:endCxn id="83" idx="3"/>
          </p:cNvCxnSpPr>
          <p:nvPr/>
        </p:nvCxnSpPr>
        <p:spPr>
          <a:xfrm flipH="1">
            <a:off x="7778893" y="1765518"/>
            <a:ext cx="188133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5" idx="0"/>
            <a:endCxn id="78" idx="4"/>
          </p:cNvCxnSpPr>
          <p:nvPr/>
        </p:nvCxnSpPr>
        <p:spPr>
          <a:xfrm flipV="1">
            <a:off x="8417076" y="1145929"/>
            <a:ext cx="203473" cy="429477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7" idx="2"/>
            <a:endCxn id="85" idx="0"/>
          </p:cNvCxnSpPr>
          <p:nvPr/>
        </p:nvCxnSpPr>
        <p:spPr>
          <a:xfrm>
            <a:off x="6046288" y="3997203"/>
            <a:ext cx="490973" cy="447209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85" idx="2"/>
            <a:endCxn id="54" idx="0"/>
          </p:cNvCxnSpPr>
          <p:nvPr/>
        </p:nvCxnSpPr>
        <p:spPr>
          <a:xfrm>
            <a:off x="6537261" y="4999786"/>
            <a:ext cx="285585" cy="334178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82" idx="2"/>
          </p:cNvCxnSpPr>
          <p:nvPr/>
        </p:nvCxnSpPr>
        <p:spPr>
          <a:xfrm>
            <a:off x="6331032" y="3750424"/>
            <a:ext cx="1116901" cy="451546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6" idx="2"/>
            <a:endCxn id="86" idx="0"/>
          </p:cNvCxnSpPr>
          <p:nvPr/>
        </p:nvCxnSpPr>
        <p:spPr>
          <a:xfrm flipH="1">
            <a:off x="1733416" y="4249231"/>
            <a:ext cx="497106" cy="294268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86" idx="1"/>
            <a:endCxn id="56" idx="3"/>
          </p:cNvCxnSpPr>
          <p:nvPr/>
        </p:nvCxnSpPr>
        <p:spPr>
          <a:xfrm flipH="1">
            <a:off x="1028837" y="4821186"/>
            <a:ext cx="171922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56" idx="2"/>
            <a:endCxn id="79" idx="0"/>
          </p:cNvCxnSpPr>
          <p:nvPr/>
        </p:nvCxnSpPr>
        <p:spPr>
          <a:xfrm flipH="1">
            <a:off x="555341" y="5011297"/>
            <a:ext cx="23446" cy="351642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다이아몬드 170"/>
          <p:cNvSpPr/>
          <p:nvPr/>
        </p:nvSpPr>
        <p:spPr>
          <a:xfrm>
            <a:off x="3785107" y="2944153"/>
            <a:ext cx="1077940" cy="7290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cxnSp>
        <p:nvCxnSpPr>
          <p:cNvPr id="173" name="직선 연결선 172"/>
          <p:cNvCxnSpPr>
            <a:stCxn id="4" idx="2"/>
            <a:endCxn id="171" idx="0"/>
          </p:cNvCxnSpPr>
          <p:nvPr/>
        </p:nvCxnSpPr>
        <p:spPr>
          <a:xfrm>
            <a:off x="3271149" y="2624795"/>
            <a:ext cx="1052928" cy="319358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6" idx="3"/>
            <a:endCxn id="171" idx="1"/>
          </p:cNvCxnSpPr>
          <p:nvPr/>
        </p:nvCxnSpPr>
        <p:spPr>
          <a:xfrm flipV="1">
            <a:off x="2842590" y="3308660"/>
            <a:ext cx="942517" cy="616535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71" idx="2"/>
            <a:endCxn id="20" idx="0"/>
          </p:cNvCxnSpPr>
          <p:nvPr/>
        </p:nvCxnSpPr>
        <p:spPr>
          <a:xfrm flipH="1">
            <a:off x="4250979" y="3673167"/>
            <a:ext cx="73098" cy="493558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1" idx="3"/>
            <a:endCxn id="7" idx="1"/>
          </p:cNvCxnSpPr>
          <p:nvPr/>
        </p:nvCxnSpPr>
        <p:spPr>
          <a:xfrm>
            <a:off x="4863047" y="3308660"/>
            <a:ext cx="571173" cy="364507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" idx="2"/>
            <a:endCxn id="171" idx="0"/>
          </p:cNvCxnSpPr>
          <p:nvPr/>
        </p:nvCxnSpPr>
        <p:spPr>
          <a:xfrm flipH="1">
            <a:off x="4324077" y="2305437"/>
            <a:ext cx="1371931" cy="638716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/>
          <p:cNvSpPr/>
          <p:nvPr/>
        </p:nvSpPr>
        <p:spPr>
          <a:xfrm>
            <a:off x="7036424" y="689134"/>
            <a:ext cx="10441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회원</a:t>
            </a:r>
            <a:r>
              <a:rPr lang="en-US" altLang="ko-KR" sz="1400" u="sng" dirty="0" smtClean="0"/>
              <a:t>ID</a:t>
            </a:r>
            <a:endParaRPr lang="ko-KR" altLang="en-US" sz="1400" u="sng" dirty="0"/>
          </a:p>
        </p:txBody>
      </p:sp>
      <p:sp>
        <p:nvSpPr>
          <p:cNvPr id="210" name="타원 209"/>
          <p:cNvSpPr/>
          <p:nvPr/>
        </p:nvSpPr>
        <p:spPr>
          <a:xfrm>
            <a:off x="7558482" y="4862515"/>
            <a:ext cx="1172616" cy="40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추천코스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211" name="타원 210"/>
          <p:cNvSpPr/>
          <p:nvPr/>
        </p:nvSpPr>
        <p:spPr>
          <a:xfrm>
            <a:off x="888640" y="2679790"/>
            <a:ext cx="844776" cy="40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212" name="타원 211"/>
          <p:cNvSpPr/>
          <p:nvPr/>
        </p:nvSpPr>
        <p:spPr>
          <a:xfrm>
            <a:off x="1379146" y="1193190"/>
            <a:ext cx="757960" cy="40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코스번호</a:t>
            </a:r>
            <a:endParaRPr lang="ko-KR" altLang="en-US" sz="1200" dirty="0"/>
          </a:p>
        </p:txBody>
      </p:sp>
      <p:cxnSp>
        <p:nvCxnSpPr>
          <p:cNvPr id="214" name="직선 연결선 213"/>
          <p:cNvCxnSpPr>
            <a:stCxn id="212" idx="5"/>
            <a:endCxn id="4" idx="1"/>
          </p:cNvCxnSpPr>
          <p:nvPr/>
        </p:nvCxnSpPr>
        <p:spPr>
          <a:xfrm>
            <a:off x="2026105" y="1542748"/>
            <a:ext cx="731085" cy="758011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01" idx="5"/>
            <a:endCxn id="55" idx="0"/>
          </p:cNvCxnSpPr>
          <p:nvPr/>
        </p:nvCxnSpPr>
        <p:spPr>
          <a:xfrm>
            <a:off x="7927633" y="1119373"/>
            <a:ext cx="489443" cy="456033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endCxn id="210" idx="2"/>
          </p:cNvCxnSpPr>
          <p:nvPr/>
        </p:nvCxnSpPr>
        <p:spPr>
          <a:xfrm flipV="1">
            <a:off x="7272896" y="5067282"/>
            <a:ext cx="285586" cy="266682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6" idx="1"/>
            <a:endCxn id="211" idx="4"/>
          </p:cNvCxnSpPr>
          <p:nvPr/>
        </p:nvCxnSpPr>
        <p:spPr>
          <a:xfrm flipH="1" flipV="1">
            <a:off x="1311028" y="3089323"/>
            <a:ext cx="307426" cy="835872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3952045" y="164845"/>
            <a:ext cx="809709" cy="420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위</a:t>
            </a:r>
            <a:r>
              <a:rPr lang="ko-KR" altLang="en-US" sz="1200"/>
              <a:t>도</a:t>
            </a:r>
            <a:endParaRPr lang="ko-KR" altLang="en-US" sz="1200" dirty="0"/>
          </a:p>
        </p:txBody>
      </p:sp>
      <p:sp>
        <p:nvSpPr>
          <p:cNvPr id="226" name="타원 225"/>
          <p:cNvSpPr/>
          <p:nvPr/>
        </p:nvSpPr>
        <p:spPr>
          <a:xfrm>
            <a:off x="5967941" y="6150432"/>
            <a:ext cx="809709" cy="420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위</a:t>
            </a:r>
            <a:r>
              <a:rPr lang="ko-KR" altLang="en-US" sz="1200"/>
              <a:t>도</a:t>
            </a:r>
            <a:endParaRPr lang="ko-KR" altLang="en-US" sz="1200" dirty="0"/>
          </a:p>
        </p:txBody>
      </p:sp>
      <p:sp>
        <p:nvSpPr>
          <p:cNvPr id="227" name="타원 226"/>
          <p:cNvSpPr/>
          <p:nvPr/>
        </p:nvSpPr>
        <p:spPr>
          <a:xfrm>
            <a:off x="3999912" y="688412"/>
            <a:ext cx="809709" cy="420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경도</a:t>
            </a:r>
            <a:endParaRPr lang="ko-KR" altLang="en-US" sz="1200" dirty="0"/>
          </a:p>
        </p:txBody>
      </p:sp>
      <p:sp>
        <p:nvSpPr>
          <p:cNvPr id="228" name="타원 227"/>
          <p:cNvSpPr/>
          <p:nvPr/>
        </p:nvSpPr>
        <p:spPr>
          <a:xfrm>
            <a:off x="3952045" y="1218261"/>
            <a:ext cx="809709" cy="420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순위</a:t>
            </a:r>
            <a:endParaRPr lang="ko-KR" altLang="en-US" sz="1200" dirty="0"/>
          </a:p>
        </p:txBody>
      </p:sp>
      <p:sp>
        <p:nvSpPr>
          <p:cNvPr id="253" name="타원 252"/>
          <p:cNvSpPr/>
          <p:nvPr/>
        </p:nvSpPr>
        <p:spPr>
          <a:xfrm>
            <a:off x="7767499" y="6108450"/>
            <a:ext cx="809709" cy="420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경도</a:t>
            </a:r>
            <a:endParaRPr lang="ko-KR" altLang="en-US" sz="1200" dirty="0"/>
          </a:p>
        </p:txBody>
      </p:sp>
      <p:sp>
        <p:nvSpPr>
          <p:cNvPr id="254" name="타원 253"/>
          <p:cNvSpPr/>
          <p:nvPr/>
        </p:nvSpPr>
        <p:spPr>
          <a:xfrm>
            <a:off x="6841381" y="6150432"/>
            <a:ext cx="809709" cy="420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순위</a:t>
            </a:r>
            <a:endParaRPr lang="ko-KR" altLang="en-US" sz="1200" dirty="0"/>
          </a:p>
        </p:txBody>
      </p:sp>
      <p:cxnSp>
        <p:nvCxnSpPr>
          <p:cNvPr id="257" name="직선 연결선 256"/>
          <p:cNvCxnSpPr>
            <a:stCxn id="69" idx="3"/>
            <a:endCxn id="225" idx="2"/>
          </p:cNvCxnSpPr>
          <p:nvPr/>
        </p:nvCxnSpPr>
        <p:spPr>
          <a:xfrm flipV="1">
            <a:off x="3702500" y="374892"/>
            <a:ext cx="249545" cy="19935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69" idx="3"/>
            <a:endCxn id="227" idx="2"/>
          </p:cNvCxnSpPr>
          <p:nvPr/>
        </p:nvCxnSpPr>
        <p:spPr>
          <a:xfrm>
            <a:off x="3702500" y="394827"/>
            <a:ext cx="297412" cy="503632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>
            <a:stCxn id="69" idx="3"/>
            <a:endCxn id="228" idx="2"/>
          </p:cNvCxnSpPr>
          <p:nvPr/>
        </p:nvCxnSpPr>
        <p:spPr>
          <a:xfrm>
            <a:off x="3702500" y="394827"/>
            <a:ext cx="249545" cy="1033481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54" idx="2"/>
            <a:endCxn id="226" idx="0"/>
          </p:cNvCxnSpPr>
          <p:nvPr/>
        </p:nvCxnSpPr>
        <p:spPr>
          <a:xfrm flipH="1">
            <a:off x="6372796" y="5714187"/>
            <a:ext cx="450050" cy="436245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54" idx="2"/>
            <a:endCxn id="254" idx="0"/>
          </p:cNvCxnSpPr>
          <p:nvPr/>
        </p:nvCxnSpPr>
        <p:spPr>
          <a:xfrm>
            <a:off x="6822846" y="5714187"/>
            <a:ext cx="423390" cy="436245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54" idx="2"/>
            <a:endCxn id="253" idx="0"/>
          </p:cNvCxnSpPr>
          <p:nvPr/>
        </p:nvCxnSpPr>
        <p:spPr>
          <a:xfrm>
            <a:off x="6822846" y="5714187"/>
            <a:ext cx="1349508" cy="394263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타원 286"/>
          <p:cNvSpPr/>
          <p:nvPr/>
        </p:nvSpPr>
        <p:spPr>
          <a:xfrm>
            <a:off x="1028837" y="5406861"/>
            <a:ext cx="844776" cy="40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도전 기록</a:t>
            </a:r>
            <a:endParaRPr lang="ko-KR" altLang="en-US" sz="1200" dirty="0"/>
          </a:p>
        </p:txBody>
      </p:sp>
      <p:cxnSp>
        <p:nvCxnSpPr>
          <p:cNvPr id="289" name="직선 연결선 288"/>
          <p:cNvCxnSpPr>
            <a:stCxn id="56" idx="2"/>
            <a:endCxn id="287" idx="0"/>
          </p:cNvCxnSpPr>
          <p:nvPr/>
        </p:nvCxnSpPr>
        <p:spPr>
          <a:xfrm>
            <a:off x="578787" y="5011297"/>
            <a:ext cx="872438" cy="395564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9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 cmpd="sng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</Words>
  <Application>Microsoft Office PowerPoint</Application>
  <PresentationFormat>화면 슬라이드 쇼(4:3)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GilhoKim</dc:creator>
  <cp:lastModifiedBy>GilhoKim</cp:lastModifiedBy>
  <cp:revision>5</cp:revision>
  <dcterms:created xsi:type="dcterms:W3CDTF">2013-11-06T17:55:34Z</dcterms:created>
  <dcterms:modified xsi:type="dcterms:W3CDTF">2013-11-06T19:16:39Z</dcterms:modified>
</cp:coreProperties>
</file>