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>
      <p:cViewPr varScale="1">
        <p:scale>
          <a:sx n="92" d="100"/>
          <a:sy n="92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B521-8E62-405B-AB61-57889CC7288C}" type="datetimeFigureOut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A8D3-A671-43DA-88A7-9F00E9B05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6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0FF8-8526-4FEC-AB1B-49A1A88582FF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E763-0303-4534-AC0F-A60EA004D54D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6DBD-5FD3-4737-BB4F-009C50F4A7CA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33FE-C776-4671-BED0-EC918CE2CEB7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E7FB-80D1-48A7-B8C9-6990FD1E3DC3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B44-1CA3-4BE9-AEC4-4FFF979E1A7C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1B7-BC28-4AF9-81F1-38A152AD92B5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89D5-1C3A-4714-A6F4-A5EABD630C5C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DBE7-02AA-4622-A14A-45F74239CC0B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C2B5-CBA7-4AFA-8656-1DD2B976862C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23FCDAA-4C85-430F-8A1D-7D2E7D91F10D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8BC5E5-3654-4D89-BF6B-49CDA311B16D}" type="datetime1">
              <a:rPr lang="ko-KR" altLang="en-US" smtClean="0"/>
              <a:t>2013-09-06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85C947-13CB-4047-9425-0410142B79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764704"/>
            <a:ext cx="6480048" cy="23012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 err="1"/>
              <a:t>목포해양대</a:t>
            </a:r>
            <a:r>
              <a:rPr lang="ko-KR" altLang="en-US" sz="3600" dirty="0"/>
              <a:t> 소프트웨어 </a:t>
            </a:r>
            <a:r>
              <a:rPr lang="ko-KR" altLang="en-US" sz="3600" dirty="0" smtClean="0"/>
              <a:t>공학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</a:t>
            </a:r>
            <a:r>
              <a:rPr lang="ko-KR" altLang="en-US" sz="10700" dirty="0" smtClean="0"/>
              <a:t>제안서</a:t>
            </a:r>
            <a:endParaRPr lang="ko-KR" altLang="en-US" sz="10700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4797152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프로젝트명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같이 걸을래</a:t>
            </a:r>
            <a:r>
              <a:rPr lang="en-US" altLang="ko-K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 fontAlgn="base"/>
            <a:r>
              <a:rPr lang="ko-KR" alt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부제 </a:t>
            </a:r>
            <a:r>
              <a:rPr lang="en-US" altLang="ko-K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Together </a:t>
            </a:r>
            <a:r>
              <a:rPr lang="en-US" altLang="ko-KR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GoGosing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r" fontAlgn="base"/>
            <a:r>
              <a:rPr lang="ko-KR" alt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팀명</a:t>
            </a:r>
            <a:r>
              <a:rPr lang="ko-KR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M u l j o m d a </a:t>
            </a:r>
            <a:r>
              <a:rPr lang="en-US" altLang="ko-KR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</a:t>
            </a:r>
            <a:endParaRPr lang="ko-KR" alt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세부사항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2" y="2276872"/>
            <a:ext cx="8280920" cy="446449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84251"/>
              </p:ext>
            </p:extLst>
          </p:nvPr>
        </p:nvGraphicFramePr>
        <p:xfrm>
          <a:off x="9684568" y="2564904"/>
          <a:ext cx="6096000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4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132" y="181520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/>
              <a:t>업무 분담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5132" y="1346564"/>
            <a:ext cx="7258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+mn-ea"/>
              </a:rPr>
              <a:t>매주 화요일 </a:t>
            </a:r>
            <a:r>
              <a:rPr lang="en-US" altLang="ko-KR" sz="2400" dirty="0">
                <a:latin typeface="+mn-ea"/>
              </a:rPr>
              <a:t>16:00 </a:t>
            </a:r>
            <a:r>
              <a:rPr lang="ko-KR" altLang="en-US" sz="2400" dirty="0">
                <a:latin typeface="+mn-ea"/>
              </a:rPr>
              <a:t>과제 진행률 확인 및 조율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세부사항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23261"/>
              </p:ext>
            </p:extLst>
          </p:nvPr>
        </p:nvGraphicFramePr>
        <p:xfrm>
          <a:off x="323528" y="1844824"/>
          <a:ext cx="8424936" cy="42630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90845"/>
                <a:gridCol w="3725779"/>
                <a:gridCol w="2808312"/>
              </a:tblGrid>
              <a:tr h="554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 부 내 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 당 자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775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공동 과제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어플</a:t>
                      </a:r>
                      <a:r>
                        <a:rPr lang="ko-KR" altLang="en-US" dirty="0" smtClean="0"/>
                        <a:t> 기능 및 활용 구상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Contents </a:t>
                      </a:r>
                      <a:r>
                        <a:rPr lang="ko-KR" altLang="en-US" dirty="0" smtClean="0"/>
                        <a:t>제안 및 </a:t>
                      </a:r>
                      <a:r>
                        <a:rPr lang="en-US" altLang="ko-KR" dirty="0" smtClean="0"/>
                        <a:t>Tester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 성 </a:t>
                      </a:r>
                      <a:r>
                        <a:rPr lang="ko-KR" altLang="en-US" dirty="0" err="1" smtClean="0"/>
                        <a:t>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김 길 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이 훈 휘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75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회의 진행 및 기록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제안서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분석서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설계서 작성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발표 자료 준비 및 각종 문서 작성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 성 </a:t>
                      </a:r>
                      <a:r>
                        <a:rPr lang="ko-KR" altLang="en-US" dirty="0" err="1" smtClean="0"/>
                        <a:t>웅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542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각종 기능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데이터베이스 연동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 길 호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239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Activity GUI </a:t>
                      </a:r>
                      <a:r>
                        <a:rPr lang="ko-KR" altLang="en-US" dirty="0" smtClean="0"/>
                        <a:t>구성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Image Making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 훈 휘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구조도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6895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기존 사례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개발 배경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핵심 기술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데이터 설명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프로젝트 진행 일정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프로젝트 세부사항</a:t>
            </a:r>
            <a:endParaRPr lang="en-US" altLang="ko-KR" dirty="0" smtClean="0"/>
          </a:p>
          <a:p>
            <a:pPr marL="36576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시스템 구조도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0"/>
            <a:r>
              <a:rPr lang="en-US" altLang="ko-KR" sz="2400" dirty="0"/>
              <a:t>GPS</a:t>
            </a:r>
            <a:r>
              <a:rPr lang="ko-KR" altLang="ko-KR" sz="2400" dirty="0"/>
              <a:t>를 통하여 지루하지 않을 </a:t>
            </a:r>
            <a:r>
              <a:rPr lang="ko-KR" altLang="ko-KR" sz="2400" dirty="0" err="1"/>
              <a:t>트레킹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컨텐츠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제공</a:t>
            </a:r>
            <a:endParaRPr lang="en-US" altLang="ko-KR" sz="2400" dirty="0" smtClean="0"/>
          </a:p>
          <a:p>
            <a:pPr lvl="0"/>
            <a:endParaRPr lang="ko-KR" altLang="ko-KR" sz="2400" dirty="0"/>
          </a:p>
          <a:p>
            <a:pPr lvl="0"/>
            <a:r>
              <a:rPr lang="en-US" altLang="ko-KR" sz="2400" dirty="0"/>
              <a:t>GPS</a:t>
            </a:r>
            <a:r>
              <a:rPr lang="ko-KR" altLang="ko-KR" sz="2400" dirty="0"/>
              <a:t>를 이용하여 </a:t>
            </a:r>
            <a:r>
              <a:rPr lang="ko-KR" altLang="ko-KR" sz="2400" dirty="0" err="1"/>
              <a:t>트레킹</a:t>
            </a:r>
            <a:r>
              <a:rPr lang="ko-KR" altLang="ko-KR" sz="2400" dirty="0"/>
              <a:t> 코스 및 걸은 거리 정보 </a:t>
            </a:r>
            <a:r>
              <a:rPr lang="ko-KR" altLang="ko-KR" sz="2400" dirty="0" smtClean="0"/>
              <a:t>제공</a:t>
            </a:r>
            <a:endParaRPr lang="en-US" altLang="ko-KR" sz="2400" dirty="0" smtClean="0"/>
          </a:p>
          <a:p>
            <a:pPr lvl="0"/>
            <a:endParaRPr lang="ko-KR" altLang="ko-KR" sz="2400" dirty="0"/>
          </a:p>
          <a:p>
            <a:pPr lvl="0"/>
            <a:r>
              <a:rPr lang="en-US" altLang="ko-KR" sz="2000" dirty="0"/>
              <a:t>GPS</a:t>
            </a:r>
            <a:r>
              <a:rPr lang="ko-KR" altLang="ko-KR" sz="2000" dirty="0"/>
              <a:t>와</a:t>
            </a:r>
            <a:r>
              <a:rPr lang="en-US" altLang="ko-KR" sz="2000" dirty="0"/>
              <a:t> DB</a:t>
            </a:r>
            <a:r>
              <a:rPr lang="ko-KR" altLang="ko-KR" sz="2000" dirty="0"/>
              <a:t>를 활용하여 근처 및 저장되어있는 유저에게 </a:t>
            </a:r>
            <a:r>
              <a:rPr lang="ko-KR" altLang="ko-KR" sz="2000" dirty="0" smtClean="0"/>
              <a:t>조난신고</a:t>
            </a:r>
            <a:endParaRPr lang="en-US" altLang="ko-KR" sz="2000" dirty="0" smtClean="0"/>
          </a:p>
          <a:p>
            <a:pPr lvl="0"/>
            <a:endParaRPr lang="ko-KR" altLang="ko-KR" sz="2400" dirty="0"/>
          </a:p>
          <a:p>
            <a:pPr lvl="0"/>
            <a:r>
              <a:rPr lang="ko-KR" altLang="ko-KR" sz="2400" dirty="0" err="1"/>
              <a:t>트레킹</a:t>
            </a:r>
            <a:r>
              <a:rPr lang="ko-KR" altLang="ko-KR" sz="2400" dirty="0"/>
              <a:t> 코스의 좌표를</a:t>
            </a:r>
            <a:r>
              <a:rPr lang="en-US" altLang="ko-KR" sz="2400" dirty="0"/>
              <a:t> DB</a:t>
            </a:r>
            <a:r>
              <a:rPr lang="ko-KR" altLang="ko-KR" sz="2400" dirty="0"/>
              <a:t>에 저장하여 즐길 </a:t>
            </a:r>
            <a:r>
              <a:rPr lang="ko-KR" altLang="ko-KR" sz="2400" dirty="0" err="1"/>
              <a:t>컨텐츠</a:t>
            </a:r>
            <a:r>
              <a:rPr lang="ko-KR" altLang="ko-KR" sz="2400" dirty="0"/>
              <a:t> 제공 </a:t>
            </a:r>
            <a:endParaRPr lang="en-US" altLang="ko-KR" sz="2400" dirty="0" smtClean="0"/>
          </a:p>
          <a:p>
            <a:pPr lvl="0"/>
            <a:endParaRPr lang="ko-KR" altLang="ko-KR" sz="2400" dirty="0"/>
          </a:p>
          <a:p>
            <a:pPr lvl="0"/>
            <a:r>
              <a:rPr lang="ko-KR" altLang="ko-KR" sz="2400" dirty="0"/>
              <a:t>음성 피드백을 통하여 정보 및 </a:t>
            </a:r>
            <a:r>
              <a:rPr lang="ko-KR" altLang="ko-KR" sz="2400" dirty="0" err="1"/>
              <a:t>컨텐츠</a:t>
            </a:r>
            <a:r>
              <a:rPr lang="ko-KR" altLang="ko-KR" sz="2400" dirty="0"/>
              <a:t> 제공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사례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5286"/>
              </p:ext>
            </p:extLst>
          </p:nvPr>
        </p:nvGraphicFramePr>
        <p:xfrm>
          <a:off x="323528" y="1340768"/>
          <a:ext cx="8424936" cy="48605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8152"/>
                <a:gridCol w="3384376"/>
                <a:gridCol w="3672408"/>
              </a:tblGrid>
              <a:tr h="35283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구동화면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어플명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Nike + Running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Runtastic</a:t>
                      </a:r>
                      <a:endParaRPr lang="ko-KR" altLang="en-US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러닝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거리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속도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소모 시간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지금까지 걸은 거리</a:t>
                      </a:r>
                      <a:r>
                        <a:rPr lang="en-US" altLang="ko-KR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런닝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코스 공유가능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0170" marR="9017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나의 경로를 </a:t>
                      </a:r>
                      <a:r>
                        <a:rPr lang="ko-KR" altLang="en-US" sz="16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구글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지도로 표시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운동 다이어리 제공 및 기존 정보 제공</a:t>
                      </a:r>
                      <a:r>
                        <a:rPr lang="ko-KR" altLang="en-US" sz="16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기능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0170" marR="90170" marT="0" marB="0"/>
                </a:tc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39285"/>
            <a:ext cx="2032635" cy="327660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39561"/>
            <a:ext cx="2109470" cy="3276600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개발배</a:t>
            </a:r>
            <a:r>
              <a:rPr lang="ko-KR" altLang="en-US" dirty="0"/>
              <a:t>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indent="-468000"/>
            <a:r>
              <a:rPr lang="ko-KR" altLang="ko-KR" sz="2400" dirty="0"/>
              <a:t>현재 나와있는 </a:t>
            </a:r>
            <a:r>
              <a:rPr lang="ko-KR" altLang="ko-KR" sz="2400" dirty="0" err="1"/>
              <a:t>트레킹</a:t>
            </a:r>
            <a:r>
              <a:rPr lang="ko-KR" altLang="ko-KR" sz="2400" dirty="0"/>
              <a:t> 관련된 어플리케이션은 걸은 거리</a:t>
            </a:r>
            <a:r>
              <a:rPr lang="en-US" altLang="ko-KR" sz="2400" dirty="0"/>
              <a:t>, </a:t>
            </a:r>
            <a:r>
              <a:rPr lang="ko-KR" altLang="ko-KR" sz="2400" dirty="0"/>
              <a:t>소모 칼로리 및 걸린 시간 정보만 제공해준다</a:t>
            </a:r>
            <a:r>
              <a:rPr lang="en-US" altLang="ko-KR" sz="2400" dirty="0"/>
              <a:t>. </a:t>
            </a:r>
            <a:endParaRPr lang="en-US" altLang="ko-KR" sz="2400" dirty="0"/>
          </a:p>
          <a:p>
            <a:pPr indent="-468000"/>
            <a:endParaRPr lang="en-US" altLang="ko-KR" sz="1000" dirty="0" smtClean="0"/>
          </a:p>
          <a:p>
            <a:pPr indent="-468000"/>
            <a:r>
              <a:rPr lang="ko-KR" altLang="ko-KR" sz="2400" dirty="0" err="1" smtClean="0"/>
              <a:t>트레킹을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이제 막 시작하거나 흥미를 잃은 사용자라면 뭔가 즐길 </a:t>
            </a:r>
            <a:r>
              <a:rPr lang="ko-KR" altLang="ko-KR" sz="2400" dirty="0" err="1"/>
              <a:t>컨텐츠를</a:t>
            </a:r>
            <a:r>
              <a:rPr lang="ko-KR" altLang="ko-KR" sz="2400" dirty="0"/>
              <a:t> 원할 것이다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indent="-468000"/>
            <a:endParaRPr lang="en-US" altLang="ko-KR" sz="1000" dirty="0" smtClean="0"/>
          </a:p>
          <a:p>
            <a:pPr indent="-468000"/>
            <a:r>
              <a:rPr lang="ko-KR" altLang="ko-KR" sz="2400" dirty="0" smtClean="0"/>
              <a:t>제작할 </a:t>
            </a:r>
            <a:r>
              <a:rPr lang="ko-KR" altLang="ko-KR" sz="2400" dirty="0" err="1"/>
              <a:t>어플은</a:t>
            </a:r>
            <a:r>
              <a:rPr lang="ko-KR" altLang="ko-KR" sz="2400" dirty="0"/>
              <a:t> </a:t>
            </a:r>
            <a:r>
              <a:rPr lang="ko-KR" altLang="ko-KR" sz="2400" dirty="0" err="1"/>
              <a:t>트레킹</a:t>
            </a:r>
            <a:r>
              <a:rPr lang="ko-KR" altLang="ko-KR" sz="2400" dirty="0"/>
              <a:t> 코스를 걷는 동안 </a:t>
            </a:r>
            <a:r>
              <a:rPr lang="ko-KR" altLang="ko-KR" sz="2400" dirty="0" smtClean="0"/>
              <a:t>즐길 수 있는 </a:t>
            </a:r>
            <a:r>
              <a:rPr lang="ko-KR" altLang="ko-KR" sz="2400" dirty="0" err="1"/>
              <a:t>컨텐츠를</a:t>
            </a:r>
            <a:r>
              <a:rPr lang="ko-KR" altLang="ko-KR" sz="2400" dirty="0"/>
              <a:t> 제공하여 </a:t>
            </a:r>
            <a:r>
              <a:rPr lang="ko-KR" altLang="ko-KR" sz="2400" dirty="0" err="1"/>
              <a:t>트레킹을</a:t>
            </a:r>
            <a:r>
              <a:rPr lang="ko-KR" altLang="ko-KR" sz="2400" dirty="0"/>
              <a:t> 방해하지 않으면서 </a:t>
            </a:r>
            <a:r>
              <a:rPr lang="ko-KR" altLang="ko-KR" sz="2400" dirty="0" smtClean="0"/>
              <a:t>좀더 </a:t>
            </a:r>
            <a:r>
              <a:rPr lang="ko-KR" altLang="ko-KR" sz="2400" dirty="0"/>
              <a:t>즐거운 </a:t>
            </a:r>
            <a:r>
              <a:rPr lang="ko-KR" altLang="ko-KR" sz="2400" dirty="0" err="1"/>
              <a:t>트레킹이</a:t>
            </a:r>
            <a:r>
              <a:rPr lang="ko-KR" altLang="ko-KR" sz="2400" dirty="0"/>
              <a:t> 될 수 있게 도와준다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indent="-468000"/>
            <a:endParaRPr lang="en-US" altLang="ko-KR" sz="1000" dirty="0" smtClean="0"/>
          </a:p>
          <a:p>
            <a:pPr indent="-468000"/>
            <a:r>
              <a:rPr lang="ko-KR" altLang="ko-KR" sz="2400" dirty="0" smtClean="0"/>
              <a:t>또한 조난을 </a:t>
            </a:r>
            <a:r>
              <a:rPr lang="ko-KR" altLang="ko-KR" sz="2400" dirty="0"/>
              <a:t>당하거나 사고가 난다면 제작할 </a:t>
            </a:r>
            <a:r>
              <a:rPr lang="ko-KR" altLang="ko-KR" sz="2400" dirty="0" err="1"/>
              <a:t>어플의</a:t>
            </a:r>
            <a:r>
              <a:rPr lang="en-US" altLang="ko-KR" sz="2400" dirty="0"/>
              <a:t> Activity</a:t>
            </a:r>
            <a:r>
              <a:rPr lang="ko-KR" altLang="ko-KR" sz="2400" dirty="0"/>
              <a:t>화면 어디서나 버튼 하나면</a:t>
            </a:r>
            <a:r>
              <a:rPr lang="en-US" altLang="ko-KR" sz="2400" dirty="0"/>
              <a:t> GPS</a:t>
            </a:r>
            <a:r>
              <a:rPr lang="ko-KR" altLang="ko-KR" sz="2400" dirty="0"/>
              <a:t>를 활용하여 자신의 위치를 제공하여 조난신고를 할 수 있다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ko-KR" sz="2400" dirty="0"/>
              <a:t>GPS</a:t>
            </a:r>
            <a:r>
              <a:rPr lang="ko-KR" altLang="ko-KR" sz="2400" dirty="0"/>
              <a:t>를 사용한 보물찾기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smtClean="0"/>
              <a:t>나만의 </a:t>
            </a:r>
            <a:r>
              <a:rPr lang="ko-KR" altLang="ko-KR" sz="2400" dirty="0"/>
              <a:t>코스를 저장 및 공유기능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err="1" smtClean="0"/>
              <a:t>조난시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저장된 연락처로 조난신고 기능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err="1" smtClean="0"/>
              <a:t>시간별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운동별</a:t>
            </a:r>
            <a:r>
              <a:rPr lang="ko-KR" altLang="ko-KR" sz="2400" dirty="0"/>
              <a:t> 등에 따른 </a:t>
            </a:r>
            <a:r>
              <a:rPr lang="ko-KR" altLang="ko-KR" sz="2400" dirty="0" err="1"/>
              <a:t>트레킹</a:t>
            </a:r>
            <a:r>
              <a:rPr lang="ko-KR" altLang="ko-KR" sz="2400" dirty="0"/>
              <a:t> 코스 소개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smtClean="0"/>
              <a:t>지정된 </a:t>
            </a:r>
            <a:r>
              <a:rPr lang="ko-KR" altLang="ko-KR" sz="2400" dirty="0"/>
              <a:t>장소로부터 지정된 장소까지의 타임어택 기능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smtClean="0"/>
              <a:t>음성 </a:t>
            </a:r>
            <a:r>
              <a:rPr lang="ko-KR" altLang="ko-KR" sz="2400" dirty="0"/>
              <a:t>피드백 시스템으로 </a:t>
            </a:r>
            <a:r>
              <a:rPr lang="ko-KR" altLang="ko-KR" sz="2400" dirty="0" err="1"/>
              <a:t>트레킹을</a:t>
            </a:r>
            <a:r>
              <a:rPr lang="ko-KR" altLang="ko-KR" sz="2400" dirty="0"/>
              <a:t> 편리하게 즐기는 기능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ko-KR" sz="2400" dirty="0"/>
              <a:t>GPS</a:t>
            </a:r>
            <a:r>
              <a:rPr lang="ko-KR" altLang="ko-KR" sz="2400" dirty="0"/>
              <a:t>센서를 이용해 받은 데이터를 지도에 위치 표시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smtClean="0"/>
              <a:t>다양한 </a:t>
            </a:r>
            <a:r>
              <a:rPr lang="ko-KR" altLang="ko-KR" sz="2400" dirty="0" err="1"/>
              <a:t>컨텐츠를</a:t>
            </a:r>
            <a:r>
              <a:rPr lang="ko-KR" altLang="ko-KR" sz="2400" dirty="0"/>
              <a:t> 효율적으로 제공할 수 있는</a:t>
            </a:r>
            <a:r>
              <a:rPr lang="en-US" altLang="ko-KR" sz="2400" dirty="0"/>
              <a:t> GUI</a:t>
            </a:r>
            <a:endParaRPr lang="ko-KR" altLang="ko-KR" sz="2400" dirty="0"/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GPS</a:t>
            </a:r>
            <a:r>
              <a:rPr lang="ko-KR" altLang="ko-KR" sz="2400" dirty="0"/>
              <a:t>를 이용한 위치에 따른 음성 시스템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err="1" smtClean="0"/>
              <a:t>안드로이드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기반 어플리케이션 제작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smtClean="0"/>
              <a:t>위치 </a:t>
            </a:r>
            <a:r>
              <a:rPr lang="ko-KR" altLang="ko-KR" sz="2400" dirty="0"/>
              <a:t>보정 해주는 알고리즘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ko-KR" altLang="ko-KR" sz="2400" dirty="0" smtClean="0"/>
              <a:t>데이터베이스 </a:t>
            </a:r>
            <a:r>
              <a:rPr lang="ko-KR" altLang="ko-KR" sz="2400" dirty="0"/>
              <a:t>연동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GPS</a:t>
            </a:r>
            <a:r>
              <a:rPr lang="ko-KR" altLang="ko-KR" dirty="0"/>
              <a:t>데이터</a:t>
            </a:r>
            <a:r>
              <a:rPr lang="en-US" altLang="ko-KR" dirty="0"/>
              <a:t> - GPS</a:t>
            </a:r>
            <a:r>
              <a:rPr lang="ko-KR" altLang="ko-KR" dirty="0"/>
              <a:t>센서를 통해 들어오는 데이터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err="1" smtClean="0"/>
              <a:t>Naver</a:t>
            </a:r>
            <a:r>
              <a:rPr lang="en-US" altLang="ko-KR" dirty="0" smtClean="0"/>
              <a:t> </a:t>
            </a:r>
            <a:r>
              <a:rPr lang="en-US" altLang="ko-KR" dirty="0"/>
              <a:t>API</a:t>
            </a:r>
            <a:r>
              <a:rPr lang="ko-KR" altLang="ko-KR" dirty="0"/>
              <a:t>를 통하여 지도에 </a:t>
            </a:r>
            <a:r>
              <a:rPr lang="ko-KR" altLang="ko-KR" dirty="0" err="1"/>
              <a:t>트레킹</a:t>
            </a:r>
            <a:r>
              <a:rPr lang="ko-KR" altLang="ko-KR" dirty="0"/>
              <a:t> 코스 표현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목포해양대</a:t>
            </a:r>
            <a:r>
              <a:rPr lang="ko-KR" altLang="en-US" dirty="0" smtClean="0"/>
              <a:t> 소프트웨어공학 </a:t>
            </a:r>
            <a:endParaRPr lang="en-US" altLang="ko-KR" dirty="0" smtClean="0"/>
          </a:p>
          <a:p>
            <a:r>
              <a:rPr lang="ko-KR" altLang="en-US" dirty="0" smtClean="0"/>
              <a:t>같이 걸을래</a:t>
            </a:r>
            <a:r>
              <a:rPr lang="en-US" altLang="ko-KR" dirty="0" smtClean="0"/>
              <a:t>?(Together </a:t>
            </a:r>
            <a:r>
              <a:rPr lang="en-US" altLang="ko-KR" dirty="0" err="1" smtClean="0"/>
              <a:t>GoGosing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ko-KR" sz="2400" dirty="0"/>
              <a:t>9</a:t>
            </a:r>
            <a:r>
              <a:rPr lang="ko-KR" altLang="ko-KR" sz="2400" dirty="0"/>
              <a:t>월</a:t>
            </a:r>
            <a:r>
              <a:rPr lang="en-US" altLang="ko-KR" sz="2400" dirty="0"/>
              <a:t> 2</a:t>
            </a:r>
            <a:r>
              <a:rPr lang="ko-KR" altLang="ko-KR" sz="2400" dirty="0"/>
              <a:t>일</a:t>
            </a:r>
            <a:r>
              <a:rPr lang="en-US" altLang="ko-KR" sz="2400" dirty="0"/>
              <a:t> ~ 9</a:t>
            </a:r>
            <a:r>
              <a:rPr lang="ko-KR" altLang="ko-KR" sz="2400" dirty="0"/>
              <a:t>월</a:t>
            </a:r>
            <a:r>
              <a:rPr lang="en-US" altLang="ko-KR" sz="2400" dirty="0"/>
              <a:t> 26</a:t>
            </a:r>
            <a:r>
              <a:rPr lang="ko-KR" altLang="ko-KR" sz="2400" dirty="0"/>
              <a:t>일</a:t>
            </a:r>
            <a:r>
              <a:rPr lang="en-US" altLang="ko-KR" sz="2400" dirty="0"/>
              <a:t> : </a:t>
            </a:r>
            <a:r>
              <a:rPr lang="ko-KR" altLang="ko-KR" sz="2400" dirty="0"/>
              <a:t>기본 기능 구현 확인</a:t>
            </a:r>
            <a:r>
              <a:rPr lang="en-US" altLang="ko-KR" sz="2400" dirty="0"/>
              <a:t>, DB</a:t>
            </a:r>
            <a:r>
              <a:rPr lang="ko-KR" altLang="ko-KR" sz="2400" dirty="0"/>
              <a:t>제외</a:t>
            </a:r>
            <a:r>
              <a:rPr lang="en-US" altLang="ko-KR" sz="2400" dirty="0"/>
              <a:t>, </a:t>
            </a:r>
            <a:r>
              <a:rPr lang="ko-KR" altLang="ko-KR" sz="2400" dirty="0"/>
              <a:t>분석서 작성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9</a:t>
            </a:r>
            <a:r>
              <a:rPr lang="ko-KR" altLang="ko-KR" sz="2400" dirty="0"/>
              <a:t>월</a:t>
            </a:r>
            <a:r>
              <a:rPr lang="en-US" altLang="ko-KR" sz="2400" dirty="0"/>
              <a:t> 26</a:t>
            </a:r>
            <a:r>
              <a:rPr lang="ko-KR" altLang="ko-KR" sz="2400" dirty="0"/>
              <a:t>일</a:t>
            </a:r>
            <a:r>
              <a:rPr lang="en-US" altLang="ko-KR" sz="2400" dirty="0"/>
              <a:t> ~ 10</a:t>
            </a:r>
            <a:r>
              <a:rPr lang="ko-KR" altLang="ko-KR" sz="2400" dirty="0"/>
              <a:t>월</a:t>
            </a:r>
            <a:r>
              <a:rPr lang="en-US" altLang="ko-KR" sz="2400" dirty="0"/>
              <a:t> 10</a:t>
            </a:r>
            <a:r>
              <a:rPr lang="ko-KR" altLang="ko-KR" sz="2400" dirty="0"/>
              <a:t>일</a:t>
            </a:r>
            <a:r>
              <a:rPr lang="en-US" altLang="ko-KR" sz="2400" dirty="0"/>
              <a:t> : </a:t>
            </a:r>
            <a:r>
              <a:rPr lang="ko-KR" altLang="ko-KR" sz="2400" dirty="0" err="1"/>
              <a:t>기본틀과</a:t>
            </a:r>
            <a:r>
              <a:rPr lang="en-US" altLang="ko-KR" sz="2400" dirty="0"/>
              <a:t> GUI </a:t>
            </a:r>
            <a:r>
              <a:rPr lang="ko-KR" altLang="ko-KR" sz="2400" dirty="0"/>
              <a:t>완성 및 기본 기능 구현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36576" lvl="0" indent="0">
              <a:buNone/>
            </a:pPr>
            <a:r>
              <a:rPr lang="en-US" altLang="ko-KR" sz="2400" dirty="0" smtClean="0"/>
              <a:t>     </a:t>
            </a:r>
            <a:r>
              <a:rPr lang="en-US" altLang="ko-KR" sz="2400" dirty="0" smtClean="0"/>
              <a:t>			    </a:t>
            </a:r>
            <a:r>
              <a:rPr lang="en-US" altLang="ko-KR" sz="2400" dirty="0" smtClean="0"/>
              <a:t>1</a:t>
            </a:r>
            <a:r>
              <a:rPr lang="ko-KR" altLang="ko-KR" sz="2400" dirty="0" err="1"/>
              <a:t>차버전</a:t>
            </a:r>
            <a:r>
              <a:rPr lang="ko-KR" altLang="ko-KR" sz="2400" dirty="0"/>
              <a:t> 구현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10</a:t>
            </a:r>
            <a:r>
              <a:rPr lang="ko-KR" altLang="ko-KR" sz="2400" dirty="0"/>
              <a:t>월</a:t>
            </a:r>
            <a:r>
              <a:rPr lang="en-US" altLang="ko-KR" sz="2400" dirty="0"/>
              <a:t> 10</a:t>
            </a:r>
            <a:r>
              <a:rPr lang="ko-KR" altLang="ko-KR" sz="2400" dirty="0"/>
              <a:t>일</a:t>
            </a:r>
            <a:r>
              <a:rPr lang="en-US" altLang="ko-KR" sz="2400" dirty="0"/>
              <a:t> ~ 10</a:t>
            </a:r>
            <a:r>
              <a:rPr lang="ko-KR" altLang="ko-KR" sz="2400" dirty="0"/>
              <a:t>월</a:t>
            </a:r>
            <a:r>
              <a:rPr lang="en-US" altLang="ko-KR" sz="2400" dirty="0"/>
              <a:t> 25</a:t>
            </a:r>
            <a:r>
              <a:rPr lang="ko-KR" altLang="ko-KR" sz="2400" dirty="0"/>
              <a:t>일</a:t>
            </a:r>
            <a:r>
              <a:rPr lang="en-US" altLang="ko-KR" sz="2400" dirty="0"/>
              <a:t> : DB</a:t>
            </a:r>
            <a:r>
              <a:rPr lang="ko-KR" altLang="ko-KR" sz="2400" dirty="0"/>
              <a:t>구성 및 연동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컨텐츠</a:t>
            </a:r>
            <a:r>
              <a:rPr lang="ko-KR" altLang="ko-KR" sz="2400" dirty="0"/>
              <a:t> 추가</a:t>
            </a:r>
            <a:r>
              <a:rPr lang="en-US" altLang="ko-KR" sz="2400" dirty="0"/>
              <a:t>, </a:t>
            </a:r>
            <a:r>
              <a:rPr lang="ko-KR" altLang="ko-KR" sz="2400" dirty="0"/>
              <a:t>설계서 작성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10</a:t>
            </a:r>
            <a:r>
              <a:rPr lang="ko-KR" altLang="ko-KR" sz="2400" dirty="0"/>
              <a:t>월</a:t>
            </a:r>
            <a:r>
              <a:rPr lang="en-US" altLang="ko-KR" sz="2400" dirty="0"/>
              <a:t> 25</a:t>
            </a:r>
            <a:r>
              <a:rPr lang="ko-KR" altLang="ko-KR" sz="2400" dirty="0"/>
              <a:t>일</a:t>
            </a:r>
            <a:r>
              <a:rPr lang="en-US" altLang="ko-KR" sz="2400" dirty="0"/>
              <a:t> ~ 11</a:t>
            </a:r>
            <a:r>
              <a:rPr lang="ko-KR" altLang="ko-KR" sz="2400" dirty="0"/>
              <a:t>월</a:t>
            </a:r>
            <a:r>
              <a:rPr lang="en-US" altLang="ko-KR" sz="2400" dirty="0"/>
              <a:t> 8</a:t>
            </a:r>
            <a:r>
              <a:rPr lang="ko-KR" altLang="ko-KR" sz="2400" dirty="0"/>
              <a:t>일</a:t>
            </a:r>
            <a:r>
              <a:rPr lang="en-US" altLang="ko-KR" sz="2400" dirty="0"/>
              <a:t> : DB</a:t>
            </a:r>
            <a:r>
              <a:rPr lang="ko-KR" altLang="ko-KR" sz="2400" dirty="0"/>
              <a:t>연동 확인</a:t>
            </a:r>
            <a:r>
              <a:rPr lang="en-US" altLang="ko-KR" sz="2400" dirty="0"/>
              <a:t>, </a:t>
            </a:r>
            <a:r>
              <a:rPr lang="ko-KR" altLang="ko-KR" sz="2400" dirty="0"/>
              <a:t>필드 테스트</a:t>
            </a:r>
            <a:r>
              <a:rPr lang="en-US" altLang="ko-KR" sz="2400" dirty="0" smtClean="0"/>
              <a:t>,</a:t>
            </a:r>
          </a:p>
          <a:p>
            <a:pPr marL="36576" lv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  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2</a:t>
            </a:r>
            <a:r>
              <a:rPr lang="ko-KR" altLang="ko-KR" sz="2400" dirty="0" err="1"/>
              <a:t>차버전</a:t>
            </a:r>
            <a:r>
              <a:rPr lang="ko-KR" altLang="ko-KR" sz="2400" dirty="0"/>
              <a:t> 구현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11</a:t>
            </a:r>
            <a:r>
              <a:rPr lang="ko-KR" altLang="ko-KR" sz="2400" dirty="0"/>
              <a:t>월</a:t>
            </a:r>
            <a:r>
              <a:rPr lang="en-US" altLang="ko-KR" sz="2400" dirty="0"/>
              <a:t> 8</a:t>
            </a:r>
            <a:r>
              <a:rPr lang="ko-KR" altLang="ko-KR" sz="2400" dirty="0"/>
              <a:t>일</a:t>
            </a:r>
            <a:r>
              <a:rPr lang="en-US" altLang="ko-KR" sz="2400" dirty="0"/>
              <a:t> ~ 11</a:t>
            </a:r>
            <a:r>
              <a:rPr lang="ko-KR" altLang="ko-KR" sz="2400" dirty="0"/>
              <a:t>월</a:t>
            </a:r>
            <a:r>
              <a:rPr lang="en-US" altLang="ko-KR" sz="2400" dirty="0"/>
              <a:t> 22</a:t>
            </a:r>
            <a:r>
              <a:rPr lang="ko-KR" altLang="ko-KR" sz="2400" dirty="0"/>
              <a:t>일</a:t>
            </a:r>
            <a:r>
              <a:rPr lang="en-US" altLang="ko-KR" sz="2400" dirty="0"/>
              <a:t> : </a:t>
            </a:r>
            <a:r>
              <a:rPr lang="ko-KR" altLang="ko-KR" sz="2400" dirty="0"/>
              <a:t>버그 제거 및 세부사항 정리</a:t>
            </a:r>
            <a:r>
              <a:rPr lang="en-US" altLang="ko-KR" sz="2400" dirty="0"/>
              <a:t>, </a:t>
            </a:r>
            <a:r>
              <a:rPr lang="ko-KR" altLang="ko-KR" sz="2400" dirty="0"/>
              <a:t>최종버전 구현 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12</a:t>
            </a:r>
            <a:r>
              <a:rPr lang="ko-KR" altLang="ko-KR" sz="2400" dirty="0"/>
              <a:t>월</a:t>
            </a:r>
            <a:r>
              <a:rPr lang="en-US" altLang="ko-KR" sz="2400" dirty="0"/>
              <a:t> 5</a:t>
            </a:r>
            <a:r>
              <a:rPr lang="ko-KR" altLang="ko-KR" sz="2400" dirty="0"/>
              <a:t>일</a:t>
            </a:r>
            <a:r>
              <a:rPr lang="en-US" altLang="ko-KR" sz="2400" dirty="0"/>
              <a:t> : </a:t>
            </a:r>
            <a:r>
              <a:rPr lang="ko-KR" altLang="ko-KR" sz="2400" dirty="0" err="1"/>
              <a:t>최종버젼</a:t>
            </a:r>
            <a:r>
              <a:rPr lang="ko-KR" altLang="ko-KR" sz="2400" dirty="0"/>
              <a:t> 발표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목포해양대 소프트웨어공학 같이 걸을래</a:t>
            </a:r>
            <a:r>
              <a:rPr lang="en-US" altLang="ko-KR" smtClean="0"/>
              <a:t>?(Together GoGosing)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C947-13CB-4047-9425-0410142B79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</TotalTime>
  <Words>523</Words>
  <Application>Microsoft Office PowerPoint</Application>
  <PresentationFormat>화면 슬라이드 쇼(4:3)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테크닉</vt:lpstr>
      <vt:lpstr>목포해양대 소프트웨어 공학                          제안서</vt:lpstr>
      <vt:lpstr>목차</vt:lpstr>
      <vt:lpstr>개요</vt:lpstr>
      <vt:lpstr>기존 사례</vt:lpstr>
      <vt:lpstr>개발배경</vt:lpstr>
      <vt:lpstr>주요 기능</vt:lpstr>
      <vt:lpstr>핵심 기술</vt:lpstr>
      <vt:lpstr>데이터 설명</vt:lpstr>
      <vt:lpstr>프로젝트 진행 일정</vt:lpstr>
      <vt:lpstr>프로젝트 세부사항</vt:lpstr>
      <vt:lpstr>프로젝트 세부사항</vt:lpstr>
      <vt:lpstr>시스템 구조도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Jinsu</dc:creator>
  <cp:lastModifiedBy>gilhoKim</cp:lastModifiedBy>
  <cp:revision>6</cp:revision>
  <dcterms:created xsi:type="dcterms:W3CDTF">2013-09-05T15:41:25Z</dcterms:created>
  <dcterms:modified xsi:type="dcterms:W3CDTF">2013-09-05T16:40:07Z</dcterms:modified>
</cp:coreProperties>
</file>