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9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73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9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3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7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9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3C5CDE-89DD-42D0-B949-6602375D50A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8BA2EAF-6E06-4A70-8309-5830FC0D92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71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1A8488-3E02-2FA0-75C7-53F7D84A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692" y="4543870"/>
            <a:ext cx="10262616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Gabriel Jota, Guilherme Oliveira, Henrique Oliveira e Larissa Mariella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2" name="Retângulo: Cantos Arredondados 3">
            <a:extLst>
              <a:ext uri="{FF2B5EF4-FFF2-40B4-BE49-F238E27FC236}">
                <a16:creationId xmlns:a16="http://schemas.microsoft.com/office/drawing/2014/main" id="{1FCEE636-99A4-3102-0A3B-DCCE43B3BCA0}"/>
              </a:ext>
            </a:extLst>
          </p:cNvPr>
          <p:cNvSpPr/>
          <p:nvPr/>
        </p:nvSpPr>
        <p:spPr>
          <a:xfrm>
            <a:off x="4483608" y="749808"/>
            <a:ext cx="3224784" cy="3328416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724DBD"/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Capivara - ícones de animais grátis">
            <a:extLst>
              <a:ext uri="{FF2B5EF4-FFF2-40B4-BE49-F238E27FC236}">
                <a16:creationId xmlns:a16="http://schemas.microsoft.com/office/drawing/2014/main" id="{CAB550D4-28DB-A70C-230C-9F346B35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46" y="1366266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08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C344F2-721E-0B43-3613-2F6FDCB7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71" y="868215"/>
            <a:ext cx="2366437" cy="5121564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C0EC66C-B5F1-38B6-B0AE-AD5AD170D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81" y="868215"/>
            <a:ext cx="2366437" cy="5121563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7F5737DC-C886-2ECB-FC77-AB6FA421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93" y="868217"/>
            <a:ext cx="2366436" cy="51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4C6167-CED1-C58C-C04B-55532647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0" y="556489"/>
            <a:ext cx="2806010" cy="6072909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D4E8058E-43C9-9D21-0709-F5EAE0DC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46" y="556490"/>
            <a:ext cx="2654507" cy="574502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E51723-2126-4B06-A66C-39D327B9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82" y="556489"/>
            <a:ext cx="2654508" cy="57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2EF3-46BE-8E48-6FBC-246C62F4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462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Muito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Obrigado</a:t>
            </a:r>
            <a:r>
              <a:rPr lang="en-US" dirty="0">
                <a:latin typeface="Comic Sans MS" panose="030F0702030302020204" pitchFamily="66" charset="0"/>
              </a:rPr>
              <a:t>!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Bom Dia Com Cafézinho GIF - Cafe Bomdia Manha - Discover &amp; Share GIFs">
            <a:extLst>
              <a:ext uri="{FF2B5EF4-FFF2-40B4-BE49-F238E27FC236}">
                <a16:creationId xmlns:a16="http://schemas.microsoft.com/office/drawing/2014/main" id="{699FF066-2A8C-17F7-FCE0-4F4EE2C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14" y="438012"/>
            <a:ext cx="453597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BD1E-8A8B-ECE4-0907-C464F99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Contexto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ova - ícones de dia das bruxas grátis">
            <a:extLst>
              <a:ext uri="{FF2B5EF4-FFF2-40B4-BE49-F238E27FC236}">
                <a16:creationId xmlns:a16="http://schemas.microsoft.com/office/drawing/2014/main" id="{DF59568E-E8D6-3171-7B5D-481C8B31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2" y="1828799"/>
            <a:ext cx="3978783" cy="39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implodir o Twitter: especialistas apontam os erros da turbulenta  gestão de Musk">
            <a:extLst>
              <a:ext uri="{FF2B5EF4-FFF2-40B4-BE49-F238E27FC236}">
                <a16:creationId xmlns:a16="http://schemas.microsoft.com/office/drawing/2014/main" id="{E4DB612C-26E7-7BA5-E16F-FB46788E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3" y="1602747"/>
            <a:ext cx="4255874" cy="288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o white wolf sitting sad meme | Tapestry">
            <a:extLst>
              <a:ext uri="{FF2B5EF4-FFF2-40B4-BE49-F238E27FC236}">
                <a16:creationId xmlns:a16="http://schemas.microsoft.com/office/drawing/2014/main" id="{E30F4937-3720-71FC-B1F6-CA62B7EBC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217" y="178136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lvio Santos deixa patrimônio declarado de R$ 3,9 bilhões, mostra  levantamento; veja lista">
            <a:extLst>
              <a:ext uri="{FF2B5EF4-FFF2-40B4-BE49-F238E27FC236}">
                <a16:creationId xmlns:a16="http://schemas.microsoft.com/office/drawing/2014/main" id="{96A68E23-C441-FD8F-F9A5-568E945E7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9" r="9883"/>
          <a:stretch/>
        </p:blipFill>
        <p:spPr bwMode="auto">
          <a:xfrm>
            <a:off x="3690424" y="1205103"/>
            <a:ext cx="471873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BD1E-8A8B-ECE4-0907-C464F99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Contexto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Blue sky Blank Template - Imgflip">
            <a:extLst>
              <a:ext uri="{FF2B5EF4-FFF2-40B4-BE49-F238E27FC236}">
                <a16:creationId xmlns:a16="http://schemas.microsoft.com/office/drawing/2014/main" id="{6F7EBA53-9D74-7896-28D7-97B25E01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7300"/>
            <a:ext cx="6096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luesky: usuários relatam instabilidade e lentidão na plataforma; 'travando  muito'">
            <a:extLst>
              <a:ext uri="{FF2B5EF4-FFF2-40B4-BE49-F238E27FC236}">
                <a16:creationId xmlns:a16="http://schemas.microsoft.com/office/drawing/2014/main" id="{A0912F78-AFA3-EC00-8594-AD220EA6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819275"/>
            <a:ext cx="3219450" cy="321945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922846D-99B7-8F14-0304-D0A742D2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47" y="4266172"/>
            <a:ext cx="2071255" cy="207125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64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BD1E-8A8B-ECE4-0907-C464F99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Problema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3" name="Picture 6" descr="Como implodir o Twitter: especialistas apontam os erros da turbulenta  gestão de Musk">
            <a:extLst>
              <a:ext uri="{FF2B5EF4-FFF2-40B4-BE49-F238E27FC236}">
                <a16:creationId xmlns:a16="http://schemas.microsoft.com/office/drawing/2014/main" id="{8FB690F5-0130-E0D6-6702-BC412585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12" y="1863220"/>
            <a:ext cx="3594787" cy="243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luesky: usuários relatam instabilidade e lentidão na plataforma; 'travando  muito'">
            <a:extLst>
              <a:ext uri="{FF2B5EF4-FFF2-40B4-BE49-F238E27FC236}">
                <a16:creationId xmlns:a16="http://schemas.microsoft.com/office/drawing/2014/main" id="{33F78D56-15A9-0DE2-F8F9-AB60AB30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1247774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st convidado - ícones de do utilizador grátis">
            <a:extLst>
              <a:ext uri="{FF2B5EF4-FFF2-40B4-BE49-F238E27FC236}">
                <a16:creationId xmlns:a16="http://schemas.microsoft.com/office/drawing/2014/main" id="{FA0DC2D8-4A46-EB63-5951-F68C3CDC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732" y="3005140"/>
            <a:ext cx="2738436" cy="27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endo um livro - ícones de educação grátis">
            <a:extLst>
              <a:ext uri="{FF2B5EF4-FFF2-40B4-BE49-F238E27FC236}">
                <a16:creationId xmlns:a16="http://schemas.microsoft.com/office/drawing/2014/main" id="{C909AC8D-D0E6-D157-F8C5-BD0D4BD3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32002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eople - Free people icons">
            <a:extLst>
              <a:ext uri="{FF2B5EF4-FFF2-40B4-BE49-F238E27FC236}">
                <a16:creationId xmlns:a16="http://schemas.microsoft.com/office/drawing/2014/main" id="{CB9016ED-64B8-9FF5-454E-833E2676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91" y="3171824"/>
            <a:ext cx="31718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Ok Ícones -6,195 ícones gratuitos">
            <a:extLst>
              <a:ext uri="{FF2B5EF4-FFF2-40B4-BE49-F238E27FC236}">
                <a16:creationId xmlns:a16="http://schemas.microsoft.com/office/drawing/2014/main" id="{B6E01302-6D66-50C0-C0B8-AEE198D0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849" y="52240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1D50106-2E6E-4B06-BC87-60063F76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9" y="1626704"/>
            <a:ext cx="4970456" cy="3234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0BBD1E-8A8B-ECE4-0907-C464F99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Solução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A cartoon of smoke and clouds&#10;&#10;Description automatically generated">
            <a:extLst>
              <a:ext uri="{FF2B5EF4-FFF2-40B4-BE49-F238E27FC236}">
                <a16:creationId xmlns:a16="http://schemas.microsoft.com/office/drawing/2014/main" id="{1A955DFA-24D4-E5ED-B911-EDDABA527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97" y="1904652"/>
            <a:ext cx="3048695" cy="304869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BD1E-8A8B-ECE4-0907-C464F99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Solução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A3A6FCB-BCF9-CA9E-3EE9-68A298A4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466" y="2296246"/>
            <a:ext cx="8326388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ave instagram - Free interface icons">
            <a:extLst>
              <a:ext uri="{FF2B5EF4-FFF2-40B4-BE49-F238E27FC236}">
                <a16:creationId xmlns:a16="http://schemas.microsoft.com/office/drawing/2014/main" id="{616EEC12-F8B9-173B-CD82-5D4935EA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98" y="746433"/>
            <a:ext cx="1670304" cy="16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dvanced search - Free industry icons">
            <a:extLst>
              <a:ext uri="{FF2B5EF4-FFF2-40B4-BE49-F238E27FC236}">
                <a16:creationId xmlns:a16="http://schemas.microsoft.com/office/drawing/2014/main" id="{FF08B240-2B69-BD3F-DFEC-A1767188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21" y="1027652"/>
            <a:ext cx="3340272" cy="33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rush - Free art icons">
            <a:extLst>
              <a:ext uri="{FF2B5EF4-FFF2-40B4-BE49-F238E27FC236}">
                <a16:creationId xmlns:a16="http://schemas.microsoft.com/office/drawing/2014/main" id="{CA81E36C-FEC4-2822-C72A-37B3B640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72" y="174617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ed push pin with black outline&#10;&#10;Description automatically generated">
            <a:extLst>
              <a:ext uri="{FF2B5EF4-FFF2-40B4-BE49-F238E27FC236}">
                <a16:creationId xmlns:a16="http://schemas.microsoft.com/office/drawing/2014/main" id="{9F538424-A2D1-F323-2FFE-9DB9736BA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82" y="1254490"/>
            <a:ext cx="4349020" cy="4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838613-A779-DE40-66C4-2A8C1927D954}"/>
              </a:ext>
            </a:extLst>
          </p:cNvPr>
          <p:cNvSpPr/>
          <p:nvPr/>
        </p:nvSpPr>
        <p:spPr>
          <a:xfrm>
            <a:off x="4361688" y="1764792"/>
            <a:ext cx="3224784" cy="3328416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724DBD"/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170" name="Picture 2" descr="Capivara - ícones de animais grátis">
            <a:extLst>
              <a:ext uri="{FF2B5EF4-FFF2-40B4-BE49-F238E27FC236}">
                <a16:creationId xmlns:a16="http://schemas.microsoft.com/office/drawing/2014/main" id="{5A9E5EA5-301E-610B-F787-E81A6F85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6" y="2381250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D90E5C7-2ABF-9767-9086-8FC0C2B9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Solução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D0F119-2A3E-72DC-97A1-668E9448A09E}"/>
              </a:ext>
            </a:extLst>
          </p:cNvPr>
          <p:cNvSpPr txBox="1"/>
          <p:nvPr/>
        </p:nvSpPr>
        <p:spPr>
          <a:xfrm>
            <a:off x="4752976" y="5255729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Caps</a:t>
            </a:r>
            <a:endParaRPr lang="pt-BR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D90E5C7-2ABF-9767-9086-8FC0C2B9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Solução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9" name="Picture 8" descr="A cell phone with a screen&#10;&#10;Description automatically generated">
            <a:extLst>
              <a:ext uri="{FF2B5EF4-FFF2-40B4-BE49-F238E27FC236}">
                <a16:creationId xmlns:a16="http://schemas.microsoft.com/office/drawing/2014/main" id="{1A4F1AA8-8B23-8B95-91C9-52128D1F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1727200"/>
            <a:ext cx="3328912" cy="4669414"/>
          </a:xfrm>
          <a:prstGeom prst="rect">
            <a:avLst/>
          </a:prstGeom>
        </p:spPr>
      </p:pic>
      <p:pic>
        <p:nvPicPr>
          <p:cNvPr id="11" name="Picture 10" descr="A computer tower with many buttons&#10;&#10;Description automatically generated">
            <a:extLst>
              <a:ext uri="{FF2B5EF4-FFF2-40B4-BE49-F238E27FC236}">
                <a16:creationId xmlns:a16="http://schemas.microsoft.com/office/drawing/2014/main" id="{92FB599A-CA51-921E-1D8B-CE50F6C61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90" y="526472"/>
            <a:ext cx="3061854" cy="30618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A911B9-7F80-4260-17DC-944925F578D0}"/>
              </a:ext>
            </a:extLst>
          </p:cNvPr>
          <p:cNvSpPr/>
          <p:nvPr/>
        </p:nvSpPr>
        <p:spPr>
          <a:xfrm rot="21082798">
            <a:off x="3565698" y="1839525"/>
            <a:ext cx="2722272" cy="6633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B84A48-000F-1E59-F6E4-4C102A2F083C}"/>
              </a:ext>
            </a:extLst>
          </p:cNvPr>
          <p:cNvSpPr/>
          <p:nvPr/>
        </p:nvSpPr>
        <p:spPr>
          <a:xfrm rot="10273465">
            <a:off x="3565368" y="2692766"/>
            <a:ext cx="2722272" cy="6633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white butterfly on a blue background&#10;&#10;Description automatically generated">
            <a:extLst>
              <a:ext uri="{FF2B5EF4-FFF2-40B4-BE49-F238E27FC236}">
                <a16:creationId xmlns:a16="http://schemas.microsoft.com/office/drawing/2014/main" id="{D859EB00-580D-6E8F-63DD-998CF9D43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8" y="309706"/>
            <a:ext cx="1329557" cy="132955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78A262A-A20C-517A-0D1A-D6B0DFB48120}"/>
              </a:ext>
            </a:extLst>
          </p:cNvPr>
          <p:cNvSpPr/>
          <p:nvPr/>
        </p:nvSpPr>
        <p:spPr>
          <a:xfrm>
            <a:off x="4422185" y="4161499"/>
            <a:ext cx="2722272" cy="6633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E1C4BE-0E70-FAB3-1300-4959A6D58ED4}"/>
              </a:ext>
            </a:extLst>
          </p:cNvPr>
          <p:cNvSpPr/>
          <p:nvPr/>
        </p:nvSpPr>
        <p:spPr>
          <a:xfrm rot="10790667">
            <a:off x="4421855" y="5014740"/>
            <a:ext cx="2722272" cy="6633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 descr="A computer tower with many buttons&#10;&#10;Description automatically generated">
            <a:extLst>
              <a:ext uri="{FF2B5EF4-FFF2-40B4-BE49-F238E27FC236}">
                <a16:creationId xmlns:a16="http://schemas.microsoft.com/office/drawing/2014/main" id="{1F33FD4E-406A-7C9A-9C56-B942EB85E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7" y="3586387"/>
            <a:ext cx="3061854" cy="3061854"/>
          </a:xfrm>
          <a:prstGeom prst="rect">
            <a:avLst/>
          </a:prstGeom>
        </p:spPr>
      </p:pic>
      <p:sp>
        <p:nvSpPr>
          <p:cNvPr id="22" name="Retângulo: Cantos Arredondados 3">
            <a:extLst>
              <a:ext uri="{FF2B5EF4-FFF2-40B4-BE49-F238E27FC236}">
                <a16:creationId xmlns:a16="http://schemas.microsoft.com/office/drawing/2014/main" id="{B84085AE-BAF5-E277-CB75-41512E334D38}"/>
              </a:ext>
            </a:extLst>
          </p:cNvPr>
          <p:cNvSpPr/>
          <p:nvPr/>
        </p:nvSpPr>
        <p:spPr>
          <a:xfrm>
            <a:off x="8204206" y="3716572"/>
            <a:ext cx="899897" cy="913237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724DBD"/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Picture 2" descr="Capivara - ícones de animais grátis">
            <a:extLst>
              <a:ext uri="{FF2B5EF4-FFF2-40B4-BE49-F238E27FC236}">
                <a16:creationId xmlns:a16="http://schemas.microsoft.com/office/drawing/2014/main" id="{D61D6AEA-FE34-62D6-BA9A-622F7A27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27" y="3863176"/>
            <a:ext cx="620028" cy="6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3D5AC6-CFC9-8FE7-1ED4-69A58A99C913}"/>
              </a:ext>
            </a:extLst>
          </p:cNvPr>
          <p:cNvSpPr txBox="1"/>
          <p:nvPr/>
        </p:nvSpPr>
        <p:spPr>
          <a:xfrm rot="20972574">
            <a:off x="3641852" y="1454462"/>
            <a:ext cx="20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SDK do </a:t>
            </a:r>
            <a:r>
              <a:rPr lang="pt-BR" dirty="0" err="1"/>
              <a:t>BlueSky</a:t>
            </a:r>
            <a:r>
              <a:rPr lang="pt-BR" dirty="0"/>
              <a:t> em Dart</a:t>
            </a:r>
          </a:p>
        </p:txBody>
      </p:sp>
      <p:sp>
        <p:nvSpPr>
          <p:cNvPr id="26" name="Retângulo: Cantos Arredondados 3">
            <a:extLst>
              <a:ext uri="{FF2B5EF4-FFF2-40B4-BE49-F238E27FC236}">
                <a16:creationId xmlns:a16="http://schemas.microsoft.com/office/drawing/2014/main" id="{45711642-C575-CB6C-95D2-80233273012D}"/>
              </a:ext>
            </a:extLst>
          </p:cNvPr>
          <p:cNvSpPr/>
          <p:nvPr/>
        </p:nvSpPr>
        <p:spPr>
          <a:xfrm>
            <a:off x="1607848" y="1521985"/>
            <a:ext cx="899897" cy="913237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724DBD"/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2" descr="Capivara - ícones de animais grátis">
            <a:extLst>
              <a:ext uri="{FF2B5EF4-FFF2-40B4-BE49-F238E27FC236}">
                <a16:creationId xmlns:a16="http://schemas.microsoft.com/office/drawing/2014/main" id="{44777A7C-701F-2A00-123C-7F72D193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69" y="1668589"/>
            <a:ext cx="620028" cy="6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FB2BC7-95CC-2348-1CB6-8C469BF0DD52}"/>
              </a:ext>
            </a:extLst>
          </p:cNvPr>
          <p:cNvSpPr txBox="1"/>
          <p:nvPr/>
        </p:nvSpPr>
        <p:spPr>
          <a:xfrm>
            <a:off x="9473184" y="1481328"/>
            <a:ext cx="205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Posts</a:t>
            </a:r>
          </a:p>
          <a:p>
            <a:r>
              <a:rPr lang="pt-BR" dirty="0"/>
              <a:t>Contas</a:t>
            </a:r>
          </a:p>
          <a:p>
            <a:r>
              <a:rPr lang="pt-BR" dirty="0"/>
              <a:t>Autenticação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4332A9-B9E9-010A-28FB-54282D138F5A}"/>
              </a:ext>
            </a:extLst>
          </p:cNvPr>
          <p:cNvSpPr txBox="1"/>
          <p:nvPr/>
        </p:nvSpPr>
        <p:spPr>
          <a:xfrm>
            <a:off x="9324407" y="4423096"/>
            <a:ext cx="297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Posts fixados</a:t>
            </a:r>
          </a:p>
          <a:p>
            <a:r>
              <a:rPr lang="pt-BR" dirty="0"/>
              <a:t>Personalizações</a:t>
            </a:r>
          </a:p>
          <a:p>
            <a:r>
              <a:rPr lang="pt-BR" dirty="0"/>
              <a:t>Posts Salvos</a:t>
            </a:r>
          </a:p>
          <a:p>
            <a:r>
              <a:rPr lang="pt-BR" dirty="0"/>
              <a:t>Outras informações extras</a:t>
            </a:r>
          </a:p>
        </p:txBody>
      </p:sp>
    </p:spTree>
    <p:extLst>
      <p:ext uri="{BB962C8B-B14F-4D97-AF65-F5344CB8AC3E}">
        <p14:creationId xmlns:p14="http://schemas.microsoft.com/office/powerpoint/2010/main" val="28823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72F82E0F-C330-BE1A-C698-80F40A41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34" y="711199"/>
            <a:ext cx="2446584" cy="5295023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175D36A-A7EB-B61C-0773-C82FA0F2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08" y="781488"/>
            <a:ext cx="2446584" cy="5295024"/>
          </a:xfrm>
          <a:prstGeom prst="rect">
            <a:avLst/>
          </a:prstGeom>
        </p:spPr>
      </p:pic>
      <p:pic>
        <p:nvPicPr>
          <p:cNvPr id="9" name="Picture 8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4C5607BE-00D6-15BB-C88D-84F8CBB83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82" y="711198"/>
            <a:ext cx="2446584" cy="52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38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Comic Sans MS</vt:lpstr>
      <vt:lpstr>Office Theme</vt:lpstr>
      <vt:lpstr>PowerPoint Presentation</vt:lpstr>
      <vt:lpstr>Contexto</vt:lpstr>
      <vt:lpstr>Contexto</vt:lpstr>
      <vt:lpstr>Problema</vt:lpstr>
      <vt:lpstr>Solução</vt:lpstr>
      <vt:lpstr>Solução</vt:lpstr>
      <vt:lpstr>Solução</vt:lpstr>
      <vt:lpstr>Solução</vt:lpstr>
      <vt:lpstr>PowerPoint Presentation</vt:lpstr>
      <vt:lpstr>PowerPoint Presentation</vt:lpstr>
      <vt:lpstr>PowerPoint Presentation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</dc:creator>
  <cp:lastModifiedBy>HENRIQUE OLIVEIRA DA CUNHA FRANCO</cp:lastModifiedBy>
  <cp:revision>6</cp:revision>
  <dcterms:created xsi:type="dcterms:W3CDTF">2024-09-02T23:03:52Z</dcterms:created>
  <dcterms:modified xsi:type="dcterms:W3CDTF">2024-09-03T15:09:09Z</dcterms:modified>
</cp:coreProperties>
</file>