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Rede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Nuvem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Híbrido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Rede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Nuvem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Híbrido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31/03/2024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31/03/2024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31/03/2024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536698700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ieeexplore.ieee.org/author/81080572701833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eeexplore.ieee.org/author/37089911664" TargetMode="External"/><Relationship Id="rId5" Type="http://schemas.openxmlformats.org/officeDocument/2006/relationships/hyperlink" Target="https://ieeexplore.ieee.org/author/38252456000" TargetMode="External"/><Relationship Id="rId10" Type="http://schemas.openxmlformats.org/officeDocument/2006/relationships/hyperlink" Target="https://ieeexplore.ieee.org/xpl/conhome/10366457/proceeding" TargetMode="External"/><Relationship Id="rId4" Type="http://schemas.openxmlformats.org/officeDocument/2006/relationships/hyperlink" Target="https://ieeexplore.ieee.org/author/37087233372" TargetMode="External"/><Relationship Id="rId9" Type="http://schemas.openxmlformats.org/officeDocument/2006/relationships/hyperlink" Target="https://doi.org/10.1109/QRS60937.2023.000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DADOS DO ARTIGO</a:t>
            </a:r>
          </a:p>
        </p:txBody>
      </p:sp>
      <p:pic>
        <p:nvPicPr>
          <p:cNvPr id="5" name="Imagem 4" descr="Uma imagem contendo Esquemático&#10;&#10;Descrição gerada automaticamente">
            <a:extLst>
              <a:ext uri="{FF2B5EF4-FFF2-40B4-BE49-F238E27FC236}">
                <a16:creationId xmlns:a16="http://schemas.microsoft.com/office/drawing/2014/main" id="{B7952023-8896-6E0E-7864-BFB85BC61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350030"/>
            <a:ext cx="5422390" cy="3388993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350030"/>
            <a:ext cx="5422392" cy="3388993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Autores do artigo: </a:t>
            </a:r>
            <a:r>
              <a:rPr lang="pt-BR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Shengcheng Yu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Chunrong Fang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Yuchen</a:t>
            </a:r>
            <a:r>
              <a:rPr lang="pt-B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Ling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Chentian Wu</a:t>
            </a:r>
            <a:r>
              <a:rPr lang="pt-BR" dirty="0">
                <a:solidFill>
                  <a:schemeClr val="tx1"/>
                </a:solidFill>
              </a:rPr>
              <a:t>, </a:t>
            </a:r>
            <a:r>
              <a:rPr lang="pt-BR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Zhenyu Chen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 do </a:t>
            </a:r>
            <a:r>
              <a:rPr lang="en-US" dirty="0" err="1">
                <a:solidFill>
                  <a:schemeClr val="tx1"/>
                </a:solidFill>
              </a:rPr>
              <a:t>artigo</a:t>
            </a:r>
            <a:r>
              <a:rPr lang="en-US" dirty="0">
                <a:solidFill>
                  <a:schemeClr val="tx1"/>
                </a:solidFill>
              </a:rPr>
              <a:t>: 22-26 </a:t>
            </a:r>
            <a:r>
              <a:rPr lang="en-US" dirty="0" err="1">
                <a:solidFill>
                  <a:schemeClr val="tx1"/>
                </a:solidFill>
              </a:rPr>
              <a:t>Outubro</a:t>
            </a:r>
            <a:r>
              <a:rPr lang="en-US" dirty="0">
                <a:solidFill>
                  <a:schemeClr val="tx1"/>
                </a:solidFill>
              </a:rPr>
              <a:t> 2023</a:t>
            </a:r>
          </a:p>
          <a:p>
            <a:r>
              <a:rPr lang="pt-BR" dirty="0">
                <a:solidFill>
                  <a:schemeClr val="tx1"/>
                </a:solidFill>
              </a:rPr>
              <a:t>DOI</a:t>
            </a:r>
            <a:r>
              <a:rPr lang="pt-BR" b="1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10.1109/QRS60937.2023.00029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Periódico: IEEE</a:t>
            </a:r>
          </a:p>
          <a:p>
            <a:r>
              <a:rPr lang="pt-BR" dirty="0">
                <a:solidFill>
                  <a:schemeClr val="tx1"/>
                </a:solidFill>
              </a:rPr>
              <a:t>Local da conferência: Chiang Mai, Tailândia</a:t>
            </a:r>
          </a:p>
          <a:p>
            <a:r>
              <a:rPr lang="pt-BR" dirty="0">
                <a:solidFill>
                  <a:schemeClr val="tx1"/>
                </a:solidFill>
              </a:rPr>
              <a:t>Publicado em: </a:t>
            </a:r>
            <a:r>
              <a:rPr lang="en-US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2023 IEEE 23rd International Conference on Software Quality, Reliability, and Security (QRS)</a:t>
            </a:r>
            <a:endParaRPr lang="pt-BR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Exigências Técnicas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97176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LLM para geração de script de teste </a:t>
            </a:r>
            <a:r>
              <a:rPr lang="pt-BR" dirty="0" err="1"/>
              <a:t>eMigração</a:t>
            </a:r>
            <a:r>
              <a:rPr lang="pt-BR" dirty="0"/>
              <a:t>: Desafios, Capacidades e Oportunidades</a:t>
            </a:r>
          </a:p>
        </p:txBody>
      </p:sp>
      <p:pic>
        <p:nvPicPr>
          <p:cNvPr id="8" name="Espaço Reservado para Conteúdo 7" descr="Logotipo&#10;&#10;Descrição gerada automaticamente com confiança baixa">
            <a:extLst>
              <a:ext uri="{FF2B5EF4-FFF2-40B4-BE49-F238E27FC236}">
                <a16:creationId xmlns:a16="http://schemas.microsoft.com/office/drawing/2014/main" id="{04FFDA8C-A755-CA9D-FC58-F3AF9DAB65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9950" y="2227263"/>
            <a:ext cx="4845049" cy="363378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Comunicações Digitais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14917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u="sng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chemeClr val="bg2"/>
                </a:solidFill>
              </a:rPr>
              <a:t>pessoa@example.com</a:t>
            </a:r>
          </a:p>
          <a:p>
            <a:pPr rtl="0"/>
            <a:endParaRPr lang="pt-BR">
              <a:solidFill>
                <a:schemeClr val="bg2"/>
              </a:solidFill>
            </a:endParaRPr>
          </a:p>
          <a:p>
            <a:pPr rtl="0"/>
            <a:endParaRPr lang="pt-BR">
              <a:solidFill>
                <a:schemeClr val="bg2"/>
              </a:solidFill>
            </a:endParaRP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3E96C9E-184D-BC60-01CB-4FAA4556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2" y="723898"/>
            <a:ext cx="7498617" cy="56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{9B593407-2516-4F12-A7A5-8295F9592473}tf56390039_win32</Template>
  <TotalTime>23</TotalTime>
  <Words>99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Personalizado</vt:lpstr>
      <vt:lpstr>DADOS DO ARTIGO</vt:lpstr>
      <vt:lpstr>Exigências Técnicas</vt:lpstr>
      <vt:lpstr>LLM para geração de script de teste eMigração: Desafios, Capacidades e Oportunidades</vt:lpstr>
      <vt:lpstr>Comunicações Digitais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DO ARTIGO</dc:title>
  <dc:creator>Henrique Oliveira Da Cunha Franco</dc:creator>
  <cp:lastModifiedBy>Henrique Oliveira Da Cunha Franco</cp:lastModifiedBy>
  <cp:revision>2</cp:revision>
  <dcterms:created xsi:type="dcterms:W3CDTF">2024-04-01T01:32:55Z</dcterms:created>
  <dcterms:modified xsi:type="dcterms:W3CDTF">2024-04-01T01:56:04Z</dcterms:modified>
</cp:coreProperties>
</file>