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886" y="0"/>
            <a:ext cx="9133114" cy="762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Contents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52400" y="1006928"/>
            <a:ext cx="8839200" cy="5317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400" b="1" dirty="0" smtClean="0"/>
              <a:t>Data Preparation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Data characteristic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Data Cleaning</a:t>
            </a:r>
            <a:endParaRPr lang="en-US" altLang="en-US" sz="2400" dirty="0" smtClean="0"/>
          </a:p>
          <a:p>
            <a:pPr>
              <a:lnSpc>
                <a:spcPct val="80000"/>
              </a:lnSpc>
            </a:pPr>
            <a:r>
              <a:rPr lang="en-US" altLang="en-US" sz="2400" b="1" dirty="0" smtClean="0"/>
              <a:t>Model Selection</a:t>
            </a: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b="1" dirty="0" smtClean="0"/>
              <a:t>Feature Engineering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Add new variables (Seasonality)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Delete useless variables</a:t>
            </a:r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Variable conversions </a:t>
            </a:r>
            <a:r>
              <a:rPr lang="en-US" altLang="en-US" sz="2000" dirty="0"/>
              <a:t>(</a:t>
            </a:r>
            <a:r>
              <a:rPr lang="en-US" sz="2000" dirty="0"/>
              <a:t>Stratify sampling)</a:t>
            </a: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400" b="1" dirty="0" smtClean="0"/>
              <a:t>Build the Model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 smtClean="0"/>
              <a:t>Model Evaluation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Predicting on test dataset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Test </a:t>
            </a:r>
            <a:r>
              <a:rPr lang="en-US" altLang="en-US" sz="2000" dirty="0"/>
              <a:t>e</a:t>
            </a:r>
            <a:r>
              <a:rPr lang="en-US" altLang="en-US" sz="2000" dirty="0" smtClean="0"/>
              <a:t>rror calculation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Feature importance (View Trees)</a:t>
            </a:r>
            <a:endParaRPr lang="en-US" altLang="en-US" sz="2400" b="1" dirty="0" smtClean="0"/>
          </a:p>
          <a:p>
            <a:pPr>
              <a:lnSpc>
                <a:spcPct val="80000"/>
              </a:lnSpc>
            </a:pPr>
            <a:r>
              <a:rPr lang="en-US" altLang="en-US" sz="2400" b="1" dirty="0" smtClean="0"/>
              <a:t>Further Thoughts</a:t>
            </a:r>
            <a:endParaRPr lang="en-US" altLang="en-US" sz="2400" b="1" dirty="0"/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Other tries</a:t>
            </a:r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Further modeling suggestions</a:t>
            </a:r>
            <a:endParaRPr lang="en-US" altLang="en-US" sz="2400" b="1" dirty="0"/>
          </a:p>
          <a:p>
            <a:pPr>
              <a:lnSpc>
                <a:spcPct val="80000"/>
              </a:lnSpc>
            </a:pPr>
            <a:endParaRPr lang="en-US" altLang="en-US" sz="2400" b="1" dirty="0" smtClean="0"/>
          </a:p>
          <a:p>
            <a:pPr>
              <a:lnSpc>
                <a:spcPct val="80000"/>
              </a:lnSpc>
            </a:pPr>
            <a:endParaRPr lang="en-US" altLang="en-US" sz="2400" b="1" dirty="0" smtClean="0"/>
          </a:p>
          <a:p>
            <a:pPr>
              <a:lnSpc>
                <a:spcPct val="80000"/>
              </a:lnSpc>
            </a:pPr>
            <a:r>
              <a:rPr lang="en-US" altLang="en-US" sz="2400" b="1" dirty="0" smtClean="0"/>
              <a:t>Further Modeling Suggestions</a:t>
            </a:r>
            <a:endParaRPr lang="en-US" altLang="en-US" sz="2400" b="1" dirty="0"/>
          </a:p>
          <a:p>
            <a:pPr>
              <a:lnSpc>
                <a:spcPct val="80000"/>
              </a:lnSpc>
            </a:pPr>
            <a:endParaRPr lang="en-US" altLang="en-US" sz="2400" b="1" dirty="0"/>
          </a:p>
          <a:p>
            <a:pPr>
              <a:lnSpc>
                <a:spcPct val="80000"/>
              </a:lnSpc>
            </a:pPr>
            <a:endParaRPr lang="en-US" altLang="en-US" sz="2400" b="1" dirty="0" smtClean="0"/>
          </a:p>
          <a:p>
            <a:pPr>
              <a:lnSpc>
                <a:spcPct val="80000"/>
              </a:lnSpc>
            </a:pPr>
            <a:endParaRPr lang="en-US" altLang="en-US" sz="2400" b="1" dirty="0" smtClean="0"/>
          </a:p>
          <a:p>
            <a:pPr>
              <a:lnSpc>
                <a:spcPct val="80000"/>
              </a:lnSpc>
            </a:pPr>
            <a:endParaRPr lang="en-US" altLang="en-US" sz="2400" b="1" dirty="0"/>
          </a:p>
          <a:p>
            <a:pPr>
              <a:lnSpc>
                <a:spcPct val="80000"/>
              </a:lnSpc>
            </a:pPr>
            <a:endParaRPr lang="en-US" altLang="en-US" sz="2400" b="1" dirty="0"/>
          </a:p>
          <a:p>
            <a:pPr>
              <a:lnSpc>
                <a:spcPct val="80000"/>
              </a:lnSpc>
            </a:pPr>
            <a:endParaRPr lang="en-US" altLang="en-US" sz="2400" b="1" dirty="0"/>
          </a:p>
          <a:p>
            <a:pPr>
              <a:lnSpc>
                <a:spcPct val="80000"/>
              </a:lnSpc>
            </a:pPr>
            <a:endParaRPr lang="en-US" alt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59676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886" y="0"/>
            <a:ext cx="9133114" cy="762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en-US" sz="4000" dirty="0" smtClean="0">
                <a:solidFill>
                  <a:schemeClr val="bg1"/>
                </a:solidFill>
              </a:rPr>
              <a:t>Model Selection</a:t>
            </a:r>
            <a:endParaRPr lang="en-US" altLang="en-US" sz="4000" dirty="0">
              <a:solidFill>
                <a:schemeClr val="bg1"/>
              </a:solidFill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52400" y="1616528"/>
            <a:ext cx="8839200" cy="5317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3 months is too short for time series analysis</a:t>
            </a:r>
          </a:p>
          <a:p>
            <a:pPr marL="3429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Continuous dependent variable -&gt; Regression</a:t>
            </a:r>
          </a:p>
          <a:p>
            <a:pPr marL="3429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Multi-type variables -&gt; Non-linear relationship</a:t>
            </a:r>
          </a:p>
          <a:p>
            <a:pPr marL="3429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Tree based model -&gt; Regression Tree</a:t>
            </a:r>
          </a:p>
          <a:p>
            <a:pPr marL="3429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Assemble method -&gt; </a:t>
            </a:r>
            <a:r>
              <a:rPr lang="en-US" sz="2400" b="1" dirty="0" err="1" smtClean="0"/>
              <a:t>XGBoost</a:t>
            </a:r>
            <a:endParaRPr lang="en-US" sz="2400" b="1" dirty="0" smtClean="0"/>
          </a:p>
          <a:p>
            <a:pPr marL="3429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2400" b="1" dirty="0" smtClean="0"/>
          </a:p>
          <a:p>
            <a:pPr marL="3429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2400" b="1" dirty="0" smtClean="0"/>
          </a:p>
          <a:p>
            <a:pPr marL="3429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en-US" sz="2400" b="1" dirty="0"/>
          </a:p>
          <a:p>
            <a:pPr marL="3429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en-US" sz="2400" b="1" dirty="0"/>
          </a:p>
          <a:p>
            <a:pPr>
              <a:lnSpc>
                <a:spcPct val="80000"/>
              </a:lnSpc>
            </a:pPr>
            <a:endParaRPr lang="en-US" altLang="en-US" sz="2400" b="1" dirty="0" smtClean="0"/>
          </a:p>
          <a:p>
            <a:pPr marL="0" indent="0">
              <a:lnSpc>
                <a:spcPct val="80000"/>
              </a:lnSpc>
              <a:buNone/>
            </a:pPr>
            <a:endParaRPr lang="en-US" altLang="en-US" sz="2400" b="1" dirty="0"/>
          </a:p>
          <a:p>
            <a:pPr>
              <a:lnSpc>
                <a:spcPct val="80000"/>
              </a:lnSpc>
            </a:pPr>
            <a:endParaRPr lang="en-US" altLang="en-US" sz="2400" b="1" dirty="0" smtClean="0"/>
          </a:p>
          <a:p>
            <a:pPr>
              <a:lnSpc>
                <a:spcPct val="80000"/>
              </a:lnSpc>
            </a:pPr>
            <a:endParaRPr lang="en-US" altLang="en-US" sz="2400" b="1" dirty="0" smtClean="0"/>
          </a:p>
          <a:p>
            <a:pPr>
              <a:lnSpc>
                <a:spcPct val="80000"/>
              </a:lnSpc>
            </a:pPr>
            <a:endParaRPr lang="en-US" altLang="en-US" sz="2400" b="1" dirty="0"/>
          </a:p>
          <a:p>
            <a:pPr>
              <a:lnSpc>
                <a:spcPct val="80000"/>
              </a:lnSpc>
            </a:pPr>
            <a:endParaRPr lang="en-US" altLang="en-US" sz="2400" b="1" dirty="0"/>
          </a:p>
          <a:p>
            <a:pPr>
              <a:lnSpc>
                <a:spcPct val="80000"/>
              </a:lnSpc>
            </a:pPr>
            <a:endParaRPr lang="en-US" altLang="en-US" sz="2400" b="1" dirty="0"/>
          </a:p>
          <a:p>
            <a:pPr>
              <a:lnSpc>
                <a:spcPct val="80000"/>
              </a:lnSpc>
            </a:pPr>
            <a:endParaRPr lang="en-US" alt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1935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886" y="0"/>
            <a:ext cx="9133114" cy="762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en-US" sz="4000" dirty="0" smtClean="0">
                <a:solidFill>
                  <a:schemeClr val="bg1"/>
                </a:solidFill>
              </a:rPr>
              <a:t>Feature Engineering</a:t>
            </a:r>
            <a:endParaRPr lang="en-US" altLang="en-US" sz="4000" dirty="0">
              <a:solidFill>
                <a:schemeClr val="bg1"/>
              </a:solidFill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52400" y="914400"/>
            <a:ext cx="8839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80000"/>
              </a:lnSpc>
              <a:buNone/>
            </a:pPr>
            <a:r>
              <a:rPr lang="en-US" sz="2400" b="1" dirty="0" smtClean="0"/>
              <a:t>All Variables</a:t>
            </a:r>
          </a:p>
          <a:p>
            <a:pPr marL="342900" lvl="1" indent="-342900">
              <a:lnSpc>
                <a:spcPct val="80000"/>
              </a:lnSpc>
            </a:pPr>
            <a:endParaRPr lang="en-US" sz="2000" b="1" dirty="0" smtClean="0"/>
          </a:p>
          <a:p>
            <a:pPr marL="3429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/>
              <a:t>Dependent Variable</a:t>
            </a:r>
            <a:endParaRPr lang="en-US" sz="1800" b="1" dirty="0"/>
          </a:p>
          <a:p>
            <a:pPr marL="3429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2400" b="1" dirty="0" smtClean="0"/>
          </a:p>
          <a:p>
            <a:pPr marL="0" lvl="1" indent="0">
              <a:lnSpc>
                <a:spcPct val="80000"/>
              </a:lnSpc>
              <a:buNone/>
            </a:pPr>
            <a:endParaRPr lang="en-US" sz="2400" b="1" dirty="0"/>
          </a:p>
          <a:p>
            <a:pPr marL="285750"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Independent Variables</a:t>
            </a:r>
          </a:p>
          <a:p>
            <a:pPr marL="3429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2400" b="1" dirty="0" smtClean="0"/>
          </a:p>
          <a:p>
            <a:pPr marL="0" lvl="1" indent="0">
              <a:lnSpc>
                <a:spcPct val="80000"/>
              </a:lnSpc>
              <a:buNone/>
            </a:pPr>
            <a:endParaRPr lang="en-US" sz="2400" b="1" dirty="0" smtClean="0"/>
          </a:p>
          <a:p>
            <a:pPr marL="0" lvl="1" indent="0">
              <a:lnSpc>
                <a:spcPct val="80000"/>
              </a:lnSpc>
              <a:buNone/>
            </a:pPr>
            <a:endParaRPr lang="en-US" sz="2000" b="1" dirty="0" smtClean="0"/>
          </a:p>
          <a:p>
            <a:pPr marL="0" lvl="1" indent="0">
              <a:lnSpc>
                <a:spcPct val="80000"/>
              </a:lnSpc>
              <a:buNone/>
            </a:pPr>
            <a:endParaRPr lang="en-US" sz="2000" b="1" dirty="0"/>
          </a:p>
        </p:txBody>
      </p:sp>
      <p:sp>
        <p:nvSpPr>
          <p:cNvPr id="2" name="Rectangle 1"/>
          <p:cNvSpPr/>
          <p:nvPr/>
        </p:nvSpPr>
        <p:spPr>
          <a:xfrm>
            <a:off x="7315200" y="1371600"/>
            <a:ext cx="609600" cy="228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24800" y="1337846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Deleted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7315200" y="1676400"/>
            <a:ext cx="6096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24800" y="1673423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Binary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7315200" y="1981200"/>
            <a:ext cx="609600" cy="228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24800" y="1978223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Average</a:t>
            </a:r>
            <a:endParaRPr lang="en-US" sz="14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275" y="2514600"/>
            <a:ext cx="26098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557587"/>
            <a:ext cx="536257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1200"/>
            <a:ext cx="260985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533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96</Words>
  <Application>Microsoft Office PowerPoint</Application>
  <PresentationFormat>On-screen Show (4:3)</PresentationFormat>
  <Paragraphs>59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Gilt  Sale  Prediction</dc:title>
  <dc:creator>Bowei Zhang</dc:creator>
  <cp:lastModifiedBy>Bowei Zhang</cp:lastModifiedBy>
  <cp:revision>31</cp:revision>
  <dcterms:created xsi:type="dcterms:W3CDTF">2006-08-16T00:00:00Z</dcterms:created>
  <dcterms:modified xsi:type="dcterms:W3CDTF">2017-01-07T22:14:12Z</dcterms:modified>
</cp:coreProperties>
</file>