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86" r:id="rId1"/>
  </p:sldMasterIdLst>
  <p:notesMasterIdLst>
    <p:notesMasterId r:id="rId34"/>
  </p:notesMasterIdLst>
  <p:sldIdLst>
    <p:sldId id="288" r:id="rId2"/>
    <p:sldId id="282" r:id="rId3"/>
    <p:sldId id="289" r:id="rId4"/>
    <p:sldId id="257" r:id="rId5"/>
    <p:sldId id="290" r:id="rId6"/>
    <p:sldId id="291" r:id="rId7"/>
    <p:sldId id="292" r:id="rId8"/>
    <p:sldId id="293" r:id="rId9"/>
    <p:sldId id="294" r:id="rId10"/>
    <p:sldId id="281"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264" r:id="rId25"/>
    <p:sldId id="308" r:id="rId26"/>
    <p:sldId id="309" r:id="rId27"/>
    <p:sldId id="269" r:id="rId28"/>
    <p:sldId id="311" r:id="rId29"/>
    <p:sldId id="312" r:id="rId30"/>
    <p:sldId id="313" r:id="rId31"/>
    <p:sldId id="315" r:id="rId32"/>
    <p:sldId id="31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70BA"/>
    <a:srgbClr val="E49386"/>
    <a:srgbClr val="68379A"/>
    <a:srgbClr val="628B2D"/>
    <a:srgbClr val="5269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08"/>
    <p:restoredTop sz="93350"/>
  </p:normalViewPr>
  <p:slideViewPr>
    <p:cSldViewPr snapToGrid="0" snapToObjects="1">
      <p:cViewPr varScale="1">
        <p:scale>
          <a:sx n="128" d="100"/>
          <a:sy n="128" d="100"/>
        </p:scale>
        <p:origin x="5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2311BE-6716-4B5F-96B4-89EA25541F14}" type="doc">
      <dgm:prSet loTypeId="urn:microsoft.com/office/officeart/2005/8/layout/hierarchy2" loCatId="hierarchy" qsTypeId="urn:microsoft.com/office/officeart/2005/8/quickstyle/simple1" qsCatId="simple" csTypeId="urn:microsoft.com/office/officeart/2005/8/colors/colorful2" csCatId="colorful" phldr="1"/>
      <dgm:spPr/>
      <dgm:t>
        <a:bodyPr/>
        <a:lstStyle/>
        <a:p>
          <a:endParaRPr lang="en-US"/>
        </a:p>
      </dgm:t>
    </dgm:pt>
    <dgm:pt modelId="{3F0621DC-2203-457A-BBEF-692CB2299ACD}">
      <dgm:prSet/>
      <dgm:spPr>
        <a:solidFill>
          <a:srgbClr val="2C70BA"/>
        </a:solidFill>
      </dgm:spPr>
      <dgm:t>
        <a:bodyPr/>
        <a:lstStyle/>
        <a:p>
          <a:r>
            <a:rPr lang="en-US" dirty="0">
              <a:latin typeface="Century Gothic" panose="020B0502020202020204" pitchFamily="34" charset="0"/>
              <a:cs typeface="Times New Roman" panose="02020603050405020304" pitchFamily="18" charset="0"/>
            </a:rPr>
            <a:t>What’s validity?</a:t>
          </a:r>
        </a:p>
      </dgm:t>
    </dgm:pt>
    <dgm:pt modelId="{7A3D18BA-6328-4A6A-9295-086B5838405C}" type="parTrans" cxnId="{ECD3AB20-B4ED-405F-9A26-3CB5CD1FA810}">
      <dgm:prSet/>
      <dgm:spPr/>
      <dgm:t>
        <a:bodyPr/>
        <a:lstStyle/>
        <a:p>
          <a:endParaRPr lang="en-US"/>
        </a:p>
      </dgm:t>
    </dgm:pt>
    <dgm:pt modelId="{818B651F-905C-4252-9178-DF5F919BEE6B}" type="sibTrans" cxnId="{ECD3AB20-B4ED-405F-9A26-3CB5CD1FA810}">
      <dgm:prSet/>
      <dgm:spPr/>
      <dgm:t>
        <a:bodyPr/>
        <a:lstStyle/>
        <a:p>
          <a:endParaRPr lang="en-US"/>
        </a:p>
      </dgm:t>
    </dgm:pt>
    <dgm:pt modelId="{CCA8E339-1080-472E-9321-9DA6D4397EF7}">
      <dgm:prSet/>
      <dgm:spPr>
        <a:solidFill>
          <a:schemeClr val="tx1">
            <a:lumMod val="95000"/>
          </a:schemeClr>
        </a:solidFill>
      </dgm:spPr>
      <dgm:t>
        <a:bodyPr/>
        <a:lstStyle/>
        <a:p>
          <a:r>
            <a:rPr lang="en-US" dirty="0">
              <a:solidFill>
                <a:srgbClr val="E49386"/>
              </a:solidFill>
              <a:latin typeface="Century Gothic" panose="020B0502020202020204" pitchFamily="34" charset="0"/>
              <a:cs typeface="Times New Roman" panose="02020603050405020304" pitchFamily="18" charset="0"/>
            </a:rPr>
            <a:t>The degree to which the variable measures what it is intended to measure.</a:t>
          </a:r>
        </a:p>
      </dgm:t>
    </dgm:pt>
    <dgm:pt modelId="{7D54F1B5-DC69-45E3-86C7-540A0890FD1B}" type="parTrans" cxnId="{FF8D73DC-FDC0-43B5-B3C8-436E792A8945}">
      <dgm:prSet/>
      <dgm:spPr>
        <a:ln>
          <a:solidFill>
            <a:srgbClr val="2C70BA"/>
          </a:solidFill>
        </a:ln>
      </dgm:spPr>
      <dgm:t>
        <a:bodyPr/>
        <a:lstStyle/>
        <a:p>
          <a:endParaRPr lang="en-US"/>
        </a:p>
      </dgm:t>
    </dgm:pt>
    <dgm:pt modelId="{4B4DFB5F-842D-43EB-9DB1-8D682D2E4314}" type="sibTrans" cxnId="{FF8D73DC-FDC0-43B5-B3C8-436E792A8945}">
      <dgm:prSet/>
      <dgm:spPr/>
      <dgm:t>
        <a:bodyPr/>
        <a:lstStyle/>
        <a:p>
          <a:endParaRPr lang="en-US"/>
        </a:p>
      </dgm:t>
    </dgm:pt>
    <dgm:pt modelId="{95979B29-C44D-44B6-AC44-5B7D54207585}">
      <dgm:prSet/>
      <dgm:spPr>
        <a:solidFill>
          <a:srgbClr val="2C70BA"/>
        </a:solidFill>
      </dgm:spPr>
      <dgm:t>
        <a:bodyPr/>
        <a:lstStyle/>
        <a:p>
          <a:r>
            <a:rPr lang="en-US" dirty="0">
              <a:latin typeface="Century Gothic" panose="020B0502020202020204" pitchFamily="34" charset="0"/>
              <a:cs typeface="Times New Roman" panose="02020603050405020304" pitchFamily="18" charset="0"/>
            </a:rPr>
            <a:t>What’s reliability?</a:t>
          </a:r>
        </a:p>
      </dgm:t>
    </dgm:pt>
    <dgm:pt modelId="{DFF2B7B2-737C-4981-8738-099607460390}" type="parTrans" cxnId="{DE7325B5-9B42-4233-BFF1-3F051C8135F3}">
      <dgm:prSet/>
      <dgm:spPr/>
      <dgm:t>
        <a:bodyPr/>
        <a:lstStyle/>
        <a:p>
          <a:endParaRPr lang="en-US"/>
        </a:p>
      </dgm:t>
    </dgm:pt>
    <dgm:pt modelId="{E7C0BE90-C4B0-415C-B298-1EA7C1C20C89}" type="sibTrans" cxnId="{DE7325B5-9B42-4233-BFF1-3F051C8135F3}">
      <dgm:prSet/>
      <dgm:spPr/>
      <dgm:t>
        <a:bodyPr/>
        <a:lstStyle/>
        <a:p>
          <a:endParaRPr lang="en-US"/>
        </a:p>
      </dgm:t>
    </dgm:pt>
    <dgm:pt modelId="{EB192695-CAFE-4FCE-A0EF-003AFBA2676B}">
      <dgm:prSet/>
      <dgm:spPr>
        <a:solidFill>
          <a:schemeClr val="tx1">
            <a:lumMod val="95000"/>
          </a:schemeClr>
        </a:solidFill>
      </dgm:spPr>
      <dgm:t>
        <a:bodyPr/>
        <a:lstStyle/>
        <a:p>
          <a:r>
            <a:rPr lang="en-US" dirty="0">
              <a:solidFill>
                <a:srgbClr val="E49386"/>
              </a:solidFill>
              <a:latin typeface="Century Gothic" panose="020B0502020202020204" pitchFamily="34" charset="0"/>
              <a:cs typeface="Times New Roman" panose="02020603050405020304" pitchFamily="18" charset="0"/>
            </a:rPr>
            <a:t>The extent to which the measurements remain consistent over repeated tests of the same subject under identical conditions</a:t>
          </a:r>
          <a:r>
            <a:rPr lang="en-US" dirty="0">
              <a:latin typeface="Century Gothic" panose="020B0502020202020204" pitchFamily="34" charset="0"/>
              <a:cs typeface="Times New Roman" panose="02020603050405020304" pitchFamily="18" charset="0"/>
            </a:rPr>
            <a:t>.</a:t>
          </a:r>
        </a:p>
      </dgm:t>
    </dgm:pt>
    <dgm:pt modelId="{F512D6F7-E103-47A7-BD63-610F263377F4}" type="parTrans" cxnId="{4C506F23-9BAD-43CE-ACBD-C1FB2E9B7ED5}">
      <dgm:prSet/>
      <dgm:spPr>
        <a:ln>
          <a:solidFill>
            <a:schemeClr val="tx2">
              <a:lumMod val="50000"/>
            </a:schemeClr>
          </a:solidFill>
        </a:ln>
      </dgm:spPr>
      <dgm:t>
        <a:bodyPr/>
        <a:lstStyle/>
        <a:p>
          <a:endParaRPr lang="en-US"/>
        </a:p>
      </dgm:t>
    </dgm:pt>
    <dgm:pt modelId="{67F56E41-39C3-4128-8623-FE181B5E780A}" type="sibTrans" cxnId="{4C506F23-9BAD-43CE-ACBD-C1FB2E9B7ED5}">
      <dgm:prSet/>
      <dgm:spPr/>
      <dgm:t>
        <a:bodyPr/>
        <a:lstStyle/>
        <a:p>
          <a:endParaRPr lang="en-US"/>
        </a:p>
      </dgm:t>
    </dgm:pt>
    <dgm:pt modelId="{DD63D2CD-5D1F-4745-9584-07AB83E84B3D}" type="pres">
      <dgm:prSet presAssocID="{252311BE-6716-4B5F-96B4-89EA25541F14}" presName="diagram" presStyleCnt="0">
        <dgm:presLayoutVars>
          <dgm:chPref val="1"/>
          <dgm:dir/>
          <dgm:animOne val="branch"/>
          <dgm:animLvl val="lvl"/>
          <dgm:resizeHandles val="exact"/>
        </dgm:presLayoutVars>
      </dgm:prSet>
      <dgm:spPr/>
    </dgm:pt>
    <dgm:pt modelId="{CFE17CA3-83A0-B946-A75B-30E76D20CFF3}" type="pres">
      <dgm:prSet presAssocID="{3F0621DC-2203-457A-BBEF-692CB2299ACD}" presName="root1" presStyleCnt="0"/>
      <dgm:spPr/>
    </dgm:pt>
    <dgm:pt modelId="{488F32DA-BBB0-0246-BAE1-E9F593B472EF}" type="pres">
      <dgm:prSet presAssocID="{3F0621DC-2203-457A-BBEF-692CB2299ACD}" presName="LevelOneTextNode" presStyleLbl="node0" presStyleIdx="0" presStyleCnt="2">
        <dgm:presLayoutVars>
          <dgm:chPref val="3"/>
        </dgm:presLayoutVars>
      </dgm:prSet>
      <dgm:spPr/>
    </dgm:pt>
    <dgm:pt modelId="{00DC2040-B1F4-724D-8C2A-AFCC59B6DFB2}" type="pres">
      <dgm:prSet presAssocID="{3F0621DC-2203-457A-BBEF-692CB2299ACD}" presName="level2hierChild" presStyleCnt="0"/>
      <dgm:spPr/>
    </dgm:pt>
    <dgm:pt modelId="{62EB9250-357F-144F-9304-072BC70E92B4}" type="pres">
      <dgm:prSet presAssocID="{7D54F1B5-DC69-45E3-86C7-540A0890FD1B}" presName="conn2-1" presStyleLbl="parChTrans1D2" presStyleIdx="0" presStyleCnt="2"/>
      <dgm:spPr/>
    </dgm:pt>
    <dgm:pt modelId="{6ADA23AE-E2BA-7346-80FA-54E12D78F28D}" type="pres">
      <dgm:prSet presAssocID="{7D54F1B5-DC69-45E3-86C7-540A0890FD1B}" presName="connTx" presStyleLbl="parChTrans1D2" presStyleIdx="0" presStyleCnt="2"/>
      <dgm:spPr/>
    </dgm:pt>
    <dgm:pt modelId="{E0AB371E-362F-EE4A-8ABD-94A9B1D16675}" type="pres">
      <dgm:prSet presAssocID="{CCA8E339-1080-472E-9321-9DA6D4397EF7}" presName="root2" presStyleCnt="0"/>
      <dgm:spPr/>
    </dgm:pt>
    <dgm:pt modelId="{0244D346-FC12-2841-A4ED-2BF9C1EB592E}" type="pres">
      <dgm:prSet presAssocID="{CCA8E339-1080-472E-9321-9DA6D4397EF7}" presName="LevelTwoTextNode" presStyleLbl="node2" presStyleIdx="0" presStyleCnt="2">
        <dgm:presLayoutVars>
          <dgm:chPref val="3"/>
        </dgm:presLayoutVars>
      </dgm:prSet>
      <dgm:spPr/>
    </dgm:pt>
    <dgm:pt modelId="{1B6CE366-A538-924C-9911-D60709B30012}" type="pres">
      <dgm:prSet presAssocID="{CCA8E339-1080-472E-9321-9DA6D4397EF7}" presName="level3hierChild" presStyleCnt="0"/>
      <dgm:spPr/>
    </dgm:pt>
    <dgm:pt modelId="{AD23F0C8-4AFD-E24B-869D-C9BBBA3BA1E0}" type="pres">
      <dgm:prSet presAssocID="{95979B29-C44D-44B6-AC44-5B7D54207585}" presName="root1" presStyleCnt="0"/>
      <dgm:spPr/>
    </dgm:pt>
    <dgm:pt modelId="{A96128B0-89F8-FA4F-BEB2-0AA33FEC305A}" type="pres">
      <dgm:prSet presAssocID="{95979B29-C44D-44B6-AC44-5B7D54207585}" presName="LevelOneTextNode" presStyleLbl="node0" presStyleIdx="1" presStyleCnt="2">
        <dgm:presLayoutVars>
          <dgm:chPref val="3"/>
        </dgm:presLayoutVars>
      </dgm:prSet>
      <dgm:spPr/>
    </dgm:pt>
    <dgm:pt modelId="{CB7807A6-E954-0C48-A583-21C91D9C737C}" type="pres">
      <dgm:prSet presAssocID="{95979B29-C44D-44B6-AC44-5B7D54207585}" presName="level2hierChild" presStyleCnt="0"/>
      <dgm:spPr/>
    </dgm:pt>
    <dgm:pt modelId="{FD69BD56-B15D-0749-8B3E-E51768549549}" type="pres">
      <dgm:prSet presAssocID="{F512D6F7-E103-47A7-BD63-610F263377F4}" presName="conn2-1" presStyleLbl="parChTrans1D2" presStyleIdx="1" presStyleCnt="2"/>
      <dgm:spPr/>
    </dgm:pt>
    <dgm:pt modelId="{056E701A-32F8-4441-B8EE-B30C32C3E81F}" type="pres">
      <dgm:prSet presAssocID="{F512D6F7-E103-47A7-BD63-610F263377F4}" presName="connTx" presStyleLbl="parChTrans1D2" presStyleIdx="1" presStyleCnt="2"/>
      <dgm:spPr/>
    </dgm:pt>
    <dgm:pt modelId="{827118DB-A542-0E40-8907-811220BA20F5}" type="pres">
      <dgm:prSet presAssocID="{EB192695-CAFE-4FCE-A0EF-003AFBA2676B}" presName="root2" presStyleCnt="0"/>
      <dgm:spPr/>
    </dgm:pt>
    <dgm:pt modelId="{2A8F5884-50BD-5E4F-B9FB-DF0EC0CC9A01}" type="pres">
      <dgm:prSet presAssocID="{EB192695-CAFE-4FCE-A0EF-003AFBA2676B}" presName="LevelTwoTextNode" presStyleLbl="node2" presStyleIdx="1" presStyleCnt="2">
        <dgm:presLayoutVars>
          <dgm:chPref val="3"/>
        </dgm:presLayoutVars>
      </dgm:prSet>
      <dgm:spPr/>
    </dgm:pt>
    <dgm:pt modelId="{91EA27C6-8AC3-4E43-9E14-5F3A82104D4B}" type="pres">
      <dgm:prSet presAssocID="{EB192695-CAFE-4FCE-A0EF-003AFBA2676B}" presName="level3hierChild" presStyleCnt="0"/>
      <dgm:spPr/>
    </dgm:pt>
  </dgm:ptLst>
  <dgm:cxnLst>
    <dgm:cxn modelId="{9DC34D06-15C5-E247-83AF-2A30BE776C85}" type="presOf" srcId="{CCA8E339-1080-472E-9321-9DA6D4397EF7}" destId="{0244D346-FC12-2841-A4ED-2BF9C1EB592E}" srcOrd="0" destOrd="0" presId="urn:microsoft.com/office/officeart/2005/8/layout/hierarchy2"/>
    <dgm:cxn modelId="{D2376917-F804-134B-AC0A-7CBE37994465}" type="presOf" srcId="{F512D6F7-E103-47A7-BD63-610F263377F4}" destId="{056E701A-32F8-4441-B8EE-B30C32C3E81F}" srcOrd="1" destOrd="0" presId="urn:microsoft.com/office/officeart/2005/8/layout/hierarchy2"/>
    <dgm:cxn modelId="{ECD3AB20-B4ED-405F-9A26-3CB5CD1FA810}" srcId="{252311BE-6716-4B5F-96B4-89EA25541F14}" destId="{3F0621DC-2203-457A-BBEF-692CB2299ACD}" srcOrd="0" destOrd="0" parTransId="{7A3D18BA-6328-4A6A-9295-086B5838405C}" sibTransId="{818B651F-905C-4252-9178-DF5F919BEE6B}"/>
    <dgm:cxn modelId="{4C506F23-9BAD-43CE-ACBD-C1FB2E9B7ED5}" srcId="{95979B29-C44D-44B6-AC44-5B7D54207585}" destId="{EB192695-CAFE-4FCE-A0EF-003AFBA2676B}" srcOrd="0" destOrd="0" parTransId="{F512D6F7-E103-47A7-BD63-610F263377F4}" sibTransId="{67F56E41-39C3-4128-8623-FE181B5E780A}"/>
    <dgm:cxn modelId="{A25A6524-3623-A041-87AF-D731B5ACF43E}" type="presOf" srcId="{EB192695-CAFE-4FCE-A0EF-003AFBA2676B}" destId="{2A8F5884-50BD-5E4F-B9FB-DF0EC0CC9A01}" srcOrd="0" destOrd="0" presId="urn:microsoft.com/office/officeart/2005/8/layout/hierarchy2"/>
    <dgm:cxn modelId="{6EAAB087-AA2E-4A48-BAFF-667DD48A8E63}" type="presOf" srcId="{95979B29-C44D-44B6-AC44-5B7D54207585}" destId="{A96128B0-89F8-FA4F-BEB2-0AA33FEC305A}" srcOrd="0" destOrd="0" presId="urn:microsoft.com/office/officeart/2005/8/layout/hierarchy2"/>
    <dgm:cxn modelId="{63E924B3-9AAB-FC42-91F3-036DBB1795DA}" type="presOf" srcId="{7D54F1B5-DC69-45E3-86C7-540A0890FD1B}" destId="{62EB9250-357F-144F-9304-072BC70E92B4}" srcOrd="0" destOrd="0" presId="urn:microsoft.com/office/officeart/2005/8/layout/hierarchy2"/>
    <dgm:cxn modelId="{DE7325B5-9B42-4233-BFF1-3F051C8135F3}" srcId="{252311BE-6716-4B5F-96B4-89EA25541F14}" destId="{95979B29-C44D-44B6-AC44-5B7D54207585}" srcOrd="1" destOrd="0" parTransId="{DFF2B7B2-737C-4981-8738-099607460390}" sibTransId="{E7C0BE90-C4B0-415C-B298-1EA7C1C20C89}"/>
    <dgm:cxn modelId="{586EB9C4-9BAA-A343-87C7-AD8D98F934B9}" type="presOf" srcId="{3F0621DC-2203-457A-BBEF-692CB2299ACD}" destId="{488F32DA-BBB0-0246-BAE1-E9F593B472EF}" srcOrd="0" destOrd="0" presId="urn:microsoft.com/office/officeart/2005/8/layout/hierarchy2"/>
    <dgm:cxn modelId="{1A24A0C7-5E19-BF4B-908A-121C6ADCC811}" type="presOf" srcId="{F512D6F7-E103-47A7-BD63-610F263377F4}" destId="{FD69BD56-B15D-0749-8B3E-E51768549549}" srcOrd="0" destOrd="0" presId="urn:microsoft.com/office/officeart/2005/8/layout/hierarchy2"/>
    <dgm:cxn modelId="{FBED56C9-46F2-974E-B588-33C1073A1A3C}" type="presOf" srcId="{7D54F1B5-DC69-45E3-86C7-540A0890FD1B}" destId="{6ADA23AE-E2BA-7346-80FA-54E12D78F28D}" srcOrd="1" destOrd="0" presId="urn:microsoft.com/office/officeart/2005/8/layout/hierarchy2"/>
    <dgm:cxn modelId="{F9377ACF-E936-4043-A4E1-F7B06D5C19F5}" type="presOf" srcId="{252311BE-6716-4B5F-96B4-89EA25541F14}" destId="{DD63D2CD-5D1F-4745-9584-07AB83E84B3D}" srcOrd="0" destOrd="0" presId="urn:microsoft.com/office/officeart/2005/8/layout/hierarchy2"/>
    <dgm:cxn modelId="{FF8D73DC-FDC0-43B5-B3C8-436E792A8945}" srcId="{3F0621DC-2203-457A-BBEF-692CB2299ACD}" destId="{CCA8E339-1080-472E-9321-9DA6D4397EF7}" srcOrd="0" destOrd="0" parTransId="{7D54F1B5-DC69-45E3-86C7-540A0890FD1B}" sibTransId="{4B4DFB5F-842D-43EB-9DB1-8D682D2E4314}"/>
    <dgm:cxn modelId="{A08B72ED-70CD-EF44-A14A-89DBB3379607}" type="presParOf" srcId="{DD63D2CD-5D1F-4745-9584-07AB83E84B3D}" destId="{CFE17CA3-83A0-B946-A75B-30E76D20CFF3}" srcOrd="0" destOrd="0" presId="urn:microsoft.com/office/officeart/2005/8/layout/hierarchy2"/>
    <dgm:cxn modelId="{E99051BF-1B79-7F42-98C2-255618857C48}" type="presParOf" srcId="{CFE17CA3-83A0-B946-A75B-30E76D20CFF3}" destId="{488F32DA-BBB0-0246-BAE1-E9F593B472EF}" srcOrd="0" destOrd="0" presId="urn:microsoft.com/office/officeart/2005/8/layout/hierarchy2"/>
    <dgm:cxn modelId="{F92FA305-F84B-C54B-9380-52DE7E9B552C}" type="presParOf" srcId="{CFE17CA3-83A0-B946-A75B-30E76D20CFF3}" destId="{00DC2040-B1F4-724D-8C2A-AFCC59B6DFB2}" srcOrd="1" destOrd="0" presId="urn:microsoft.com/office/officeart/2005/8/layout/hierarchy2"/>
    <dgm:cxn modelId="{890B522E-7B6D-A24D-82E5-5626EE260942}" type="presParOf" srcId="{00DC2040-B1F4-724D-8C2A-AFCC59B6DFB2}" destId="{62EB9250-357F-144F-9304-072BC70E92B4}" srcOrd="0" destOrd="0" presId="urn:microsoft.com/office/officeart/2005/8/layout/hierarchy2"/>
    <dgm:cxn modelId="{F04F6BA3-5003-4345-9979-4C523ED91825}" type="presParOf" srcId="{62EB9250-357F-144F-9304-072BC70E92B4}" destId="{6ADA23AE-E2BA-7346-80FA-54E12D78F28D}" srcOrd="0" destOrd="0" presId="urn:microsoft.com/office/officeart/2005/8/layout/hierarchy2"/>
    <dgm:cxn modelId="{B123772A-700F-954C-B7B1-DA0B23544AB5}" type="presParOf" srcId="{00DC2040-B1F4-724D-8C2A-AFCC59B6DFB2}" destId="{E0AB371E-362F-EE4A-8ABD-94A9B1D16675}" srcOrd="1" destOrd="0" presId="urn:microsoft.com/office/officeart/2005/8/layout/hierarchy2"/>
    <dgm:cxn modelId="{77DA51FD-9873-4044-90E8-4B791D6D8C5E}" type="presParOf" srcId="{E0AB371E-362F-EE4A-8ABD-94A9B1D16675}" destId="{0244D346-FC12-2841-A4ED-2BF9C1EB592E}" srcOrd="0" destOrd="0" presId="urn:microsoft.com/office/officeart/2005/8/layout/hierarchy2"/>
    <dgm:cxn modelId="{A03B63DC-6323-714E-B281-5C746A05B936}" type="presParOf" srcId="{E0AB371E-362F-EE4A-8ABD-94A9B1D16675}" destId="{1B6CE366-A538-924C-9911-D60709B30012}" srcOrd="1" destOrd="0" presId="urn:microsoft.com/office/officeart/2005/8/layout/hierarchy2"/>
    <dgm:cxn modelId="{37AFE663-1C8F-E549-9061-B827C82763FE}" type="presParOf" srcId="{DD63D2CD-5D1F-4745-9584-07AB83E84B3D}" destId="{AD23F0C8-4AFD-E24B-869D-C9BBBA3BA1E0}" srcOrd="1" destOrd="0" presId="urn:microsoft.com/office/officeart/2005/8/layout/hierarchy2"/>
    <dgm:cxn modelId="{96619A32-ED5A-3C47-9846-F28F4CB83FD2}" type="presParOf" srcId="{AD23F0C8-4AFD-E24B-869D-C9BBBA3BA1E0}" destId="{A96128B0-89F8-FA4F-BEB2-0AA33FEC305A}" srcOrd="0" destOrd="0" presId="urn:microsoft.com/office/officeart/2005/8/layout/hierarchy2"/>
    <dgm:cxn modelId="{C6AA9A87-FAF9-C040-8072-E866A3854246}" type="presParOf" srcId="{AD23F0C8-4AFD-E24B-869D-C9BBBA3BA1E0}" destId="{CB7807A6-E954-0C48-A583-21C91D9C737C}" srcOrd="1" destOrd="0" presId="urn:microsoft.com/office/officeart/2005/8/layout/hierarchy2"/>
    <dgm:cxn modelId="{54B0B949-1125-4441-8E0F-7800556043E3}" type="presParOf" srcId="{CB7807A6-E954-0C48-A583-21C91D9C737C}" destId="{FD69BD56-B15D-0749-8B3E-E51768549549}" srcOrd="0" destOrd="0" presId="urn:microsoft.com/office/officeart/2005/8/layout/hierarchy2"/>
    <dgm:cxn modelId="{4B34CCE0-6387-1547-8074-AA6E093251CF}" type="presParOf" srcId="{FD69BD56-B15D-0749-8B3E-E51768549549}" destId="{056E701A-32F8-4441-B8EE-B30C32C3E81F}" srcOrd="0" destOrd="0" presId="urn:microsoft.com/office/officeart/2005/8/layout/hierarchy2"/>
    <dgm:cxn modelId="{CADAD041-369A-6847-8AA0-A9B77A292BDE}" type="presParOf" srcId="{CB7807A6-E954-0C48-A583-21C91D9C737C}" destId="{827118DB-A542-0E40-8907-811220BA20F5}" srcOrd="1" destOrd="0" presId="urn:microsoft.com/office/officeart/2005/8/layout/hierarchy2"/>
    <dgm:cxn modelId="{A4357E99-C1FC-CE40-8FD4-D08FFAC4D805}" type="presParOf" srcId="{827118DB-A542-0E40-8907-811220BA20F5}" destId="{2A8F5884-50BD-5E4F-B9FB-DF0EC0CC9A01}" srcOrd="0" destOrd="0" presId="urn:microsoft.com/office/officeart/2005/8/layout/hierarchy2"/>
    <dgm:cxn modelId="{2174859F-960B-9849-B271-F3B3D1C7CA84}" type="presParOf" srcId="{827118DB-A542-0E40-8907-811220BA20F5}" destId="{91EA27C6-8AC3-4E43-9E14-5F3A82104D4B}"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D27827E3-E8EC-4CD0-8872-AD4232ABCF1B}" type="doc">
      <dgm:prSet loTypeId="urn:microsoft.com/office/officeart/2009/3/layout/HorizontalOrganizationChart" loCatId="hierarchy" qsTypeId="urn:microsoft.com/office/officeart/2005/8/quickstyle/simple1" qsCatId="simple" csTypeId="urn:microsoft.com/office/officeart/2005/8/colors/accent0_3" csCatId="mainScheme" phldr="1"/>
      <dgm:spPr/>
      <dgm:t>
        <a:bodyPr/>
        <a:lstStyle/>
        <a:p>
          <a:endParaRPr lang="en-US"/>
        </a:p>
      </dgm:t>
    </dgm:pt>
    <dgm:pt modelId="{213621E6-0E29-491F-9CE0-2835EB530134}">
      <dgm:prSet custT="1"/>
      <dgm:spPr/>
      <dgm:t>
        <a:bodyPr/>
        <a:lstStyle/>
        <a:p>
          <a:r>
            <a:rPr lang="en-US" sz="1800" dirty="0">
              <a:latin typeface="Century Gothic" panose="020B0502020202020204" pitchFamily="34" charset="0"/>
              <a:cs typeface="Times New Roman" panose="02020603050405020304" pitchFamily="18" charset="0"/>
            </a:rPr>
            <a:t>thrive in uncertainty.</a:t>
          </a:r>
        </a:p>
      </dgm:t>
    </dgm:pt>
    <dgm:pt modelId="{337FF776-63CD-42FE-8FF3-1C4581DEFC8D}" type="parTrans" cxnId="{F9DAAF2B-0031-4D76-9D25-F80141FB0665}">
      <dgm:prSet/>
      <dgm:spPr/>
      <dgm:t>
        <a:bodyPr/>
        <a:lstStyle/>
        <a:p>
          <a:endParaRPr lang="en-US"/>
        </a:p>
      </dgm:t>
    </dgm:pt>
    <dgm:pt modelId="{270D7C1B-576F-4A52-BD55-ADD2C8A9B56D}" type="sibTrans" cxnId="{F9DAAF2B-0031-4D76-9D25-F80141FB0665}">
      <dgm:prSet/>
      <dgm:spPr/>
      <dgm:t>
        <a:bodyPr/>
        <a:lstStyle/>
        <a:p>
          <a:endParaRPr lang="en-US"/>
        </a:p>
      </dgm:t>
    </dgm:pt>
    <dgm:pt modelId="{72B02D85-5D56-420F-B380-DC7122720BC9}">
      <dgm:prSet custT="1"/>
      <dgm:spPr/>
      <dgm:t>
        <a:bodyPr/>
        <a:lstStyle/>
        <a:p>
          <a:r>
            <a:rPr lang="en-US" sz="1800" dirty="0">
              <a:latin typeface="Century Gothic" panose="020B0502020202020204" pitchFamily="34" charset="0"/>
              <a:cs typeface="Times New Roman" panose="02020603050405020304" pitchFamily="18" charset="0"/>
            </a:rPr>
            <a:t>are able to communicate high level ideas and findings with people in a low level mode.</a:t>
          </a:r>
        </a:p>
      </dgm:t>
    </dgm:pt>
    <dgm:pt modelId="{AA2D1B9D-BF68-4EDE-8936-736F9327242A}" type="parTrans" cxnId="{07961B6F-0E06-4748-8FF9-2F2E6EF441D3}">
      <dgm:prSet/>
      <dgm:spPr/>
      <dgm:t>
        <a:bodyPr/>
        <a:lstStyle/>
        <a:p>
          <a:endParaRPr lang="en-US"/>
        </a:p>
      </dgm:t>
    </dgm:pt>
    <dgm:pt modelId="{500823F1-A18D-42E0-B7AE-B9C19818ED82}" type="sibTrans" cxnId="{07961B6F-0E06-4748-8FF9-2F2E6EF441D3}">
      <dgm:prSet/>
      <dgm:spPr/>
      <dgm:t>
        <a:bodyPr/>
        <a:lstStyle/>
        <a:p>
          <a:endParaRPr lang="en-US"/>
        </a:p>
      </dgm:t>
    </dgm:pt>
    <dgm:pt modelId="{E8AE811F-8B0E-47C3-B30F-5E1AA16A413C}">
      <dgm:prSet custT="1"/>
      <dgm:spPr/>
      <dgm:t>
        <a:bodyPr/>
        <a:lstStyle/>
        <a:p>
          <a:r>
            <a:rPr lang="en-US" sz="1800" dirty="0">
              <a:latin typeface="Century Gothic" panose="020B0502020202020204" pitchFamily="34" charset="0"/>
              <a:cs typeface="Times New Roman" panose="02020603050405020304" pitchFamily="18" charset="0"/>
            </a:rPr>
            <a:t>like field work.</a:t>
          </a:r>
        </a:p>
      </dgm:t>
    </dgm:pt>
    <dgm:pt modelId="{029F3F4E-A900-4121-A879-7EAA9B5EC8ED}" type="parTrans" cxnId="{8074467F-56A4-4C65-BEC3-4B272F72B4FA}">
      <dgm:prSet/>
      <dgm:spPr/>
      <dgm:t>
        <a:bodyPr/>
        <a:lstStyle/>
        <a:p>
          <a:endParaRPr lang="en-US"/>
        </a:p>
      </dgm:t>
    </dgm:pt>
    <dgm:pt modelId="{84FC5E3F-F067-404E-8609-774201A5160B}" type="sibTrans" cxnId="{8074467F-56A4-4C65-BEC3-4B272F72B4FA}">
      <dgm:prSet/>
      <dgm:spPr/>
      <dgm:t>
        <a:bodyPr/>
        <a:lstStyle/>
        <a:p>
          <a:endParaRPr lang="en-US"/>
        </a:p>
      </dgm:t>
    </dgm:pt>
    <dgm:pt modelId="{9417C9CB-6F77-43C4-9CF0-984951746985}">
      <dgm:prSet custT="1"/>
      <dgm:spPr/>
      <dgm:t>
        <a:bodyPr/>
        <a:lstStyle/>
        <a:p>
          <a:r>
            <a:rPr lang="en-US" sz="1800" dirty="0">
              <a:latin typeface="Century Gothic" panose="020B0502020202020204" pitchFamily="34" charset="0"/>
              <a:cs typeface="Times New Roman" panose="02020603050405020304" pitchFamily="18" charset="0"/>
            </a:rPr>
            <a:t>have the ability to work 60 hour weeks and then nothing.</a:t>
          </a:r>
        </a:p>
      </dgm:t>
    </dgm:pt>
    <dgm:pt modelId="{053EDCFC-CA57-4B4D-928E-86D34EAF934C}" type="parTrans" cxnId="{60F03836-04B0-407D-8291-15B6C4C7A3F8}">
      <dgm:prSet/>
      <dgm:spPr/>
      <dgm:t>
        <a:bodyPr/>
        <a:lstStyle/>
        <a:p>
          <a:endParaRPr lang="en-US"/>
        </a:p>
      </dgm:t>
    </dgm:pt>
    <dgm:pt modelId="{BDD1F3DF-9FF2-4D46-BA93-F3BA6ED48587}" type="sibTrans" cxnId="{60F03836-04B0-407D-8291-15B6C4C7A3F8}">
      <dgm:prSet/>
      <dgm:spPr/>
      <dgm:t>
        <a:bodyPr/>
        <a:lstStyle/>
        <a:p>
          <a:endParaRPr lang="en-US"/>
        </a:p>
      </dgm:t>
    </dgm:pt>
    <dgm:pt modelId="{8340B6ED-1FA5-4CD4-AEED-6E286E6D3F0F}">
      <dgm:prSet custT="1"/>
      <dgm:spPr/>
      <dgm:t>
        <a:bodyPr/>
        <a:lstStyle/>
        <a:p>
          <a:r>
            <a:rPr lang="en-US" sz="1800" dirty="0">
              <a:latin typeface="Century Gothic" panose="020B0502020202020204" pitchFamily="34" charset="0"/>
              <a:cs typeface="Times New Roman" panose="02020603050405020304" pitchFamily="18" charset="0"/>
            </a:rPr>
            <a:t>can negotiate!</a:t>
          </a:r>
        </a:p>
      </dgm:t>
    </dgm:pt>
    <dgm:pt modelId="{B431C481-C286-457B-ACEA-BD05FB33E40A}" type="parTrans" cxnId="{D67E9DE0-B847-4532-BB4D-5EEF6CDCD976}">
      <dgm:prSet/>
      <dgm:spPr/>
      <dgm:t>
        <a:bodyPr/>
        <a:lstStyle/>
        <a:p>
          <a:endParaRPr lang="en-US"/>
        </a:p>
      </dgm:t>
    </dgm:pt>
    <dgm:pt modelId="{6F2B0471-9F75-433F-A91D-9C2A61174333}" type="sibTrans" cxnId="{D67E9DE0-B847-4532-BB4D-5EEF6CDCD976}">
      <dgm:prSet/>
      <dgm:spPr/>
      <dgm:t>
        <a:bodyPr/>
        <a:lstStyle/>
        <a:p>
          <a:endParaRPr lang="en-US"/>
        </a:p>
      </dgm:t>
    </dgm:pt>
    <dgm:pt modelId="{70445689-67E5-C346-940C-C10AD5F4128C}" type="pres">
      <dgm:prSet presAssocID="{D27827E3-E8EC-4CD0-8872-AD4232ABCF1B}" presName="hierChild1" presStyleCnt="0">
        <dgm:presLayoutVars>
          <dgm:orgChart val="1"/>
          <dgm:chPref val="1"/>
          <dgm:dir/>
          <dgm:animOne val="branch"/>
          <dgm:animLvl val="lvl"/>
          <dgm:resizeHandles/>
        </dgm:presLayoutVars>
      </dgm:prSet>
      <dgm:spPr/>
    </dgm:pt>
    <dgm:pt modelId="{A54C306B-8D8F-3E43-9705-19DF09A6FAE6}" type="pres">
      <dgm:prSet presAssocID="{213621E6-0E29-491F-9CE0-2835EB530134}" presName="hierRoot1" presStyleCnt="0">
        <dgm:presLayoutVars>
          <dgm:hierBranch val="init"/>
        </dgm:presLayoutVars>
      </dgm:prSet>
      <dgm:spPr/>
    </dgm:pt>
    <dgm:pt modelId="{937CBDBC-9241-1144-AD45-36601AE4B224}" type="pres">
      <dgm:prSet presAssocID="{213621E6-0E29-491F-9CE0-2835EB530134}" presName="rootComposite1" presStyleCnt="0"/>
      <dgm:spPr/>
    </dgm:pt>
    <dgm:pt modelId="{1051A46D-E5AB-D040-9D01-FF54F5C608CF}" type="pres">
      <dgm:prSet presAssocID="{213621E6-0E29-491F-9CE0-2835EB530134}" presName="rootText1" presStyleLbl="node0" presStyleIdx="0" presStyleCnt="5" custScaleX="191936">
        <dgm:presLayoutVars>
          <dgm:chPref val="3"/>
        </dgm:presLayoutVars>
      </dgm:prSet>
      <dgm:spPr/>
    </dgm:pt>
    <dgm:pt modelId="{2F656F7C-BB30-C045-81F7-3773E4C85C34}" type="pres">
      <dgm:prSet presAssocID="{213621E6-0E29-491F-9CE0-2835EB530134}" presName="rootConnector1" presStyleLbl="node1" presStyleIdx="0" presStyleCnt="0"/>
      <dgm:spPr/>
    </dgm:pt>
    <dgm:pt modelId="{37228117-975D-4843-B204-F804F9F1A5BD}" type="pres">
      <dgm:prSet presAssocID="{213621E6-0E29-491F-9CE0-2835EB530134}" presName="hierChild2" presStyleCnt="0"/>
      <dgm:spPr/>
    </dgm:pt>
    <dgm:pt modelId="{32EEBA3B-5EBD-0B41-85DA-2A99878753F0}" type="pres">
      <dgm:prSet presAssocID="{213621E6-0E29-491F-9CE0-2835EB530134}" presName="hierChild3" presStyleCnt="0"/>
      <dgm:spPr/>
    </dgm:pt>
    <dgm:pt modelId="{70B506EC-E226-5140-962E-D8163E1E2A7F}" type="pres">
      <dgm:prSet presAssocID="{72B02D85-5D56-420F-B380-DC7122720BC9}" presName="hierRoot1" presStyleCnt="0">
        <dgm:presLayoutVars>
          <dgm:hierBranch val="init"/>
        </dgm:presLayoutVars>
      </dgm:prSet>
      <dgm:spPr/>
    </dgm:pt>
    <dgm:pt modelId="{7B306601-BC50-A148-88A7-B3AF6B8A5BC7}" type="pres">
      <dgm:prSet presAssocID="{72B02D85-5D56-420F-B380-DC7122720BC9}" presName="rootComposite1" presStyleCnt="0"/>
      <dgm:spPr/>
    </dgm:pt>
    <dgm:pt modelId="{D449D08F-5B33-AC4E-947F-E54C94444A3A}" type="pres">
      <dgm:prSet presAssocID="{72B02D85-5D56-420F-B380-DC7122720BC9}" presName="rootText1" presStyleLbl="node0" presStyleIdx="1" presStyleCnt="5" custScaleX="191936">
        <dgm:presLayoutVars>
          <dgm:chPref val="3"/>
        </dgm:presLayoutVars>
      </dgm:prSet>
      <dgm:spPr/>
    </dgm:pt>
    <dgm:pt modelId="{CEE5DEA7-CB0B-B54F-B99D-443CB94A9235}" type="pres">
      <dgm:prSet presAssocID="{72B02D85-5D56-420F-B380-DC7122720BC9}" presName="rootConnector1" presStyleLbl="node1" presStyleIdx="0" presStyleCnt="0"/>
      <dgm:spPr/>
    </dgm:pt>
    <dgm:pt modelId="{A875C808-8E5E-654A-AF56-A5C2BD80AE38}" type="pres">
      <dgm:prSet presAssocID="{72B02D85-5D56-420F-B380-DC7122720BC9}" presName="hierChild2" presStyleCnt="0"/>
      <dgm:spPr/>
    </dgm:pt>
    <dgm:pt modelId="{DC5B05F1-B7F7-5F4E-A9DD-0505E7F82703}" type="pres">
      <dgm:prSet presAssocID="{72B02D85-5D56-420F-B380-DC7122720BC9}" presName="hierChild3" presStyleCnt="0"/>
      <dgm:spPr/>
    </dgm:pt>
    <dgm:pt modelId="{F8219409-E601-9D4E-93D9-444F319DB246}" type="pres">
      <dgm:prSet presAssocID="{E8AE811F-8B0E-47C3-B30F-5E1AA16A413C}" presName="hierRoot1" presStyleCnt="0">
        <dgm:presLayoutVars>
          <dgm:hierBranch val="init"/>
        </dgm:presLayoutVars>
      </dgm:prSet>
      <dgm:spPr/>
    </dgm:pt>
    <dgm:pt modelId="{26A7858F-6669-1E49-A938-E81D322C3BD7}" type="pres">
      <dgm:prSet presAssocID="{E8AE811F-8B0E-47C3-B30F-5E1AA16A413C}" presName="rootComposite1" presStyleCnt="0"/>
      <dgm:spPr/>
    </dgm:pt>
    <dgm:pt modelId="{6887A391-3B9A-C140-8138-DFF2BDB03DA6}" type="pres">
      <dgm:prSet presAssocID="{E8AE811F-8B0E-47C3-B30F-5E1AA16A413C}" presName="rootText1" presStyleLbl="node0" presStyleIdx="2" presStyleCnt="5" custScaleX="191936">
        <dgm:presLayoutVars>
          <dgm:chPref val="3"/>
        </dgm:presLayoutVars>
      </dgm:prSet>
      <dgm:spPr/>
    </dgm:pt>
    <dgm:pt modelId="{1722B498-6E45-E641-8515-E48EB2D7E741}" type="pres">
      <dgm:prSet presAssocID="{E8AE811F-8B0E-47C3-B30F-5E1AA16A413C}" presName="rootConnector1" presStyleLbl="node1" presStyleIdx="0" presStyleCnt="0"/>
      <dgm:spPr/>
    </dgm:pt>
    <dgm:pt modelId="{EE38FCF2-A39A-C34C-84A0-C580C2A2D46E}" type="pres">
      <dgm:prSet presAssocID="{E8AE811F-8B0E-47C3-B30F-5E1AA16A413C}" presName="hierChild2" presStyleCnt="0"/>
      <dgm:spPr/>
    </dgm:pt>
    <dgm:pt modelId="{C89FB1DD-8FE5-FB47-99E4-9F44F9413680}" type="pres">
      <dgm:prSet presAssocID="{E8AE811F-8B0E-47C3-B30F-5E1AA16A413C}" presName="hierChild3" presStyleCnt="0"/>
      <dgm:spPr/>
    </dgm:pt>
    <dgm:pt modelId="{260EB5DE-7359-2647-9200-71E089DA7144}" type="pres">
      <dgm:prSet presAssocID="{9417C9CB-6F77-43C4-9CF0-984951746985}" presName="hierRoot1" presStyleCnt="0">
        <dgm:presLayoutVars>
          <dgm:hierBranch val="init"/>
        </dgm:presLayoutVars>
      </dgm:prSet>
      <dgm:spPr/>
    </dgm:pt>
    <dgm:pt modelId="{772F503C-646E-2148-96AB-75EF968C9BDD}" type="pres">
      <dgm:prSet presAssocID="{9417C9CB-6F77-43C4-9CF0-984951746985}" presName="rootComposite1" presStyleCnt="0"/>
      <dgm:spPr/>
    </dgm:pt>
    <dgm:pt modelId="{0032B417-482F-7542-B4BF-A392E2218C69}" type="pres">
      <dgm:prSet presAssocID="{9417C9CB-6F77-43C4-9CF0-984951746985}" presName="rootText1" presStyleLbl="node0" presStyleIdx="3" presStyleCnt="5" custScaleX="191936">
        <dgm:presLayoutVars>
          <dgm:chPref val="3"/>
        </dgm:presLayoutVars>
      </dgm:prSet>
      <dgm:spPr/>
    </dgm:pt>
    <dgm:pt modelId="{3C504385-0F6C-B144-8215-3805CE427A6C}" type="pres">
      <dgm:prSet presAssocID="{9417C9CB-6F77-43C4-9CF0-984951746985}" presName="rootConnector1" presStyleLbl="node1" presStyleIdx="0" presStyleCnt="0"/>
      <dgm:spPr/>
    </dgm:pt>
    <dgm:pt modelId="{F6C39CC3-6280-844E-B806-9F27DB1B35FB}" type="pres">
      <dgm:prSet presAssocID="{9417C9CB-6F77-43C4-9CF0-984951746985}" presName="hierChild2" presStyleCnt="0"/>
      <dgm:spPr/>
    </dgm:pt>
    <dgm:pt modelId="{58007F96-CC63-2A4B-8CE4-9A202367E164}" type="pres">
      <dgm:prSet presAssocID="{9417C9CB-6F77-43C4-9CF0-984951746985}" presName="hierChild3" presStyleCnt="0"/>
      <dgm:spPr/>
    </dgm:pt>
    <dgm:pt modelId="{D60B0285-3587-474D-A00B-9B5C5E4FC25D}" type="pres">
      <dgm:prSet presAssocID="{8340B6ED-1FA5-4CD4-AEED-6E286E6D3F0F}" presName="hierRoot1" presStyleCnt="0">
        <dgm:presLayoutVars>
          <dgm:hierBranch val="init"/>
        </dgm:presLayoutVars>
      </dgm:prSet>
      <dgm:spPr/>
    </dgm:pt>
    <dgm:pt modelId="{7F197186-D800-CE4D-96F0-69361EBEDBDE}" type="pres">
      <dgm:prSet presAssocID="{8340B6ED-1FA5-4CD4-AEED-6E286E6D3F0F}" presName="rootComposite1" presStyleCnt="0"/>
      <dgm:spPr/>
    </dgm:pt>
    <dgm:pt modelId="{5FA71805-26F4-B840-9583-6A90204EEEA1}" type="pres">
      <dgm:prSet presAssocID="{8340B6ED-1FA5-4CD4-AEED-6E286E6D3F0F}" presName="rootText1" presStyleLbl="node0" presStyleIdx="4" presStyleCnt="5" custScaleX="191936">
        <dgm:presLayoutVars>
          <dgm:chPref val="3"/>
        </dgm:presLayoutVars>
      </dgm:prSet>
      <dgm:spPr/>
    </dgm:pt>
    <dgm:pt modelId="{0C83F6CE-4A88-8247-BB76-8BE11DFBFC3F}" type="pres">
      <dgm:prSet presAssocID="{8340B6ED-1FA5-4CD4-AEED-6E286E6D3F0F}" presName="rootConnector1" presStyleLbl="node1" presStyleIdx="0" presStyleCnt="0"/>
      <dgm:spPr/>
    </dgm:pt>
    <dgm:pt modelId="{E122283F-EB44-D14F-AEC0-67FF9D18DBFA}" type="pres">
      <dgm:prSet presAssocID="{8340B6ED-1FA5-4CD4-AEED-6E286E6D3F0F}" presName="hierChild2" presStyleCnt="0"/>
      <dgm:spPr/>
    </dgm:pt>
    <dgm:pt modelId="{1B10CA95-5C44-C44D-AA61-E5A425305D7D}" type="pres">
      <dgm:prSet presAssocID="{8340B6ED-1FA5-4CD4-AEED-6E286E6D3F0F}" presName="hierChild3" presStyleCnt="0"/>
      <dgm:spPr/>
    </dgm:pt>
  </dgm:ptLst>
  <dgm:cxnLst>
    <dgm:cxn modelId="{F7DF910A-02EC-3845-8DB2-9174795FED6C}" type="presOf" srcId="{D27827E3-E8EC-4CD0-8872-AD4232ABCF1B}" destId="{70445689-67E5-C346-940C-C10AD5F4128C}" srcOrd="0" destOrd="0" presId="urn:microsoft.com/office/officeart/2009/3/layout/HorizontalOrganizationChart"/>
    <dgm:cxn modelId="{5DFAAC1B-05BA-B141-8C77-1CDFB41726F8}" type="presOf" srcId="{72B02D85-5D56-420F-B380-DC7122720BC9}" destId="{D449D08F-5B33-AC4E-947F-E54C94444A3A}" srcOrd="0" destOrd="0" presId="urn:microsoft.com/office/officeart/2009/3/layout/HorizontalOrganizationChart"/>
    <dgm:cxn modelId="{F9DAAF2B-0031-4D76-9D25-F80141FB0665}" srcId="{D27827E3-E8EC-4CD0-8872-AD4232ABCF1B}" destId="{213621E6-0E29-491F-9CE0-2835EB530134}" srcOrd="0" destOrd="0" parTransId="{337FF776-63CD-42FE-8FF3-1C4581DEFC8D}" sibTransId="{270D7C1B-576F-4A52-BD55-ADD2C8A9B56D}"/>
    <dgm:cxn modelId="{52EAEC32-9DC7-D943-8739-21EF73AE4343}" type="presOf" srcId="{8340B6ED-1FA5-4CD4-AEED-6E286E6D3F0F}" destId="{0C83F6CE-4A88-8247-BB76-8BE11DFBFC3F}" srcOrd="1" destOrd="0" presId="urn:microsoft.com/office/officeart/2009/3/layout/HorizontalOrganizationChart"/>
    <dgm:cxn modelId="{60F03836-04B0-407D-8291-15B6C4C7A3F8}" srcId="{D27827E3-E8EC-4CD0-8872-AD4232ABCF1B}" destId="{9417C9CB-6F77-43C4-9CF0-984951746985}" srcOrd="3" destOrd="0" parTransId="{053EDCFC-CA57-4B4D-928E-86D34EAF934C}" sibTransId="{BDD1F3DF-9FF2-4D46-BA93-F3BA6ED48587}"/>
    <dgm:cxn modelId="{FBDE6744-837F-8B44-8132-B9FB6F53B725}" type="presOf" srcId="{213621E6-0E29-491F-9CE0-2835EB530134}" destId="{1051A46D-E5AB-D040-9D01-FF54F5C608CF}" srcOrd="0" destOrd="0" presId="urn:microsoft.com/office/officeart/2009/3/layout/HorizontalOrganizationChart"/>
    <dgm:cxn modelId="{464C6D45-B827-5D4B-B2BB-DCBEA253F7E9}" type="presOf" srcId="{E8AE811F-8B0E-47C3-B30F-5E1AA16A413C}" destId="{1722B498-6E45-E641-8515-E48EB2D7E741}" srcOrd="1" destOrd="0" presId="urn:microsoft.com/office/officeart/2009/3/layout/HorizontalOrganizationChart"/>
    <dgm:cxn modelId="{07961B6F-0E06-4748-8FF9-2F2E6EF441D3}" srcId="{D27827E3-E8EC-4CD0-8872-AD4232ABCF1B}" destId="{72B02D85-5D56-420F-B380-DC7122720BC9}" srcOrd="1" destOrd="0" parTransId="{AA2D1B9D-BF68-4EDE-8936-736F9327242A}" sibTransId="{500823F1-A18D-42E0-B7AE-B9C19818ED82}"/>
    <dgm:cxn modelId="{8074467F-56A4-4C65-BEC3-4B272F72B4FA}" srcId="{D27827E3-E8EC-4CD0-8872-AD4232ABCF1B}" destId="{E8AE811F-8B0E-47C3-B30F-5E1AA16A413C}" srcOrd="2" destOrd="0" parTransId="{029F3F4E-A900-4121-A879-7EAA9B5EC8ED}" sibTransId="{84FC5E3F-F067-404E-8609-774201A5160B}"/>
    <dgm:cxn modelId="{2B43E088-2114-BF41-A9F1-564B75061753}" type="presOf" srcId="{E8AE811F-8B0E-47C3-B30F-5E1AA16A413C}" destId="{6887A391-3B9A-C140-8138-DFF2BDB03DA6}" srcOrd="0" destOrd="0" presId="urn:microsoft.com/office/officeart/2009/3/layout/HorizontalOrganizationChart"/>
    <dgm:cxn modelId="{0CFA9C8A-AE89-BC40-88BC-9B7B377ABB55}" type="presOf" srcId="{8340B6ED-1FA5-4CD4-AEED-6E286E6D3F0F}" destId="{5FA71805-26F4-B840-9583-6A90204EEEA1}" srcOrd="0" destOrd="0" presId="urn:microsoft.com/office/officeart/2009/3/layout/HorizontalOrganizationChart"/>
    <dgm:cxn modelId="{8BE5FC91-CEA3-5C40-A1E9-9EEB4DD8A45E}" type="presOf" srcId="{9417C9CB-6F77-43C4-9CF0-984951746985}" destId="{0032B417-482F-7542-B4BF-A392E2218C69}" srcOrd="0" destOrd="0" presId="urn:microsoft.com/office/officeart/2009/3/layout/HorizontalOrganizationChart"/>
    <dgm:cxn modelId="{B9589392-EF53-6D47-B4D9-5FFF0F3AC997}" type="presOf" srcId="{213621E6-0E29-491F-9CE0-2835EB530134}" destId="{2F656F7C-BB30-C045-81F7-3773E4C85C34}" srcOrd="1" destOrd="0" presId="urn:microsoft.com/office/officeart/2009/3/layout/HorizontalOrganizationChart"/>
    <dgm:cxn modelId="{A97227B2-F211-0E47-AD98-CAFDA8B2999F}" type="presOf" srcId="{72B02D85-5D56-420F-B380-DC7122720BC9}" destId="{CEE5DEA7-CB0B-B54F-B99D-443CB94A9235}" srcOrd="1" destOrd="0" presId="urn:microsoft.com/office/officeart/2009/3/layout/HorizontalOrganizationChart"/>
    <dgm:cxn modelId="{65BE11BB-00F9-4F44-8606-BFBE2045CC13}" type="presOf" srcId="{9417C9CB-6F77-43C4-9CF0-984951746985}" destId="{3C504385-0F6C-B144-8215-3805CE427A6C}" srcOrd="1" destOrd="0" presId="urn:microsoft.com/office/officeart/2009/3/layout/HorizontalOrganizationChart"/>
    <dgm:cxn modelId="{D67E9DE0-B847-4532-BB4D-5EEF6CDCD976}" srcId="{D27827E3-E8EC-4CD0-8872-AD4232ABCF1B}" destId="{8340B6ED-1FA5-4CD4-AEED-6E286E6D3F0F}" srcOrd="4" destOrd="0" parTransId="{B431C481-C286-457B-ACEA-BD05FB33E40A}" sibTransId="{6F2B0471-9F75-433F-A91D-9C2A61174333}"/>
    <dgm:cxn modelId="{6C295DF5-BB0C-A544-BAF0-061FEC9AE0DC}" type="presParOf" srcId="{70445689-67E5-C346-940C-C10AD5F4128C}" destId="{A54C306B-8D8F-3E43-9705-19DF09A6FAE6}" srcOrd="0" destOrd="0" presId="urn:microsoft.com/office/officeart/2009/3/layout/HorizontalOrganizationChart"/>
    <dgm:cxn modelId="{D7306F65-E643-7948-A64E-CF53AF1EFB16}" type="presParOf" srcId="{A54C306B-8D8F-3E43-9705-19DF09A6FAE6}" destId="{937CBDBC-9241-1144-AD45-36601AE4B224}" srcOrd="0" destOrd="0" presId="urn:microsoft.com/office/officeart/2009/3/layout/HorizontalOrganizationChart"/>
    <dgm:cxn modelId="{6AF2BFDD-696C-FC4F-81DD-5C161AB3503F}" type="presParOf" srcId="{937CBDBC-9241-1144-AD45-36601AE4B224}" destId="{1051A46D-E5AB-D040-9D01-FF54F5C608CF}" srcOrd="0" destOrd="0" presId="urn:microsoft.com/office/officeart/2009/3/layout/HorizontalOrganizationChart"/>
    <dgm:cxn modelId="{0F2B8580-34B5-D84E-A1A5-287CF2F8131B}" type="presParOf" srcId="{937CBDBC-9241-1144-AD45-36601AE4B224}" destId="{2F656F7C-BB30-C045-81F7-3773E4C85C34}" srcOrd="1" destOrd="0" presId="urn:microsoft.com/office/officeart/2009/3/layout/HorizontalOrganizationChart"/>
    <dgm:cxn modelId="{802E80A4-EAC6-0344-9764-C844F9423D6E}" type="presParOf" srcId="{A54C306B-8D8F-3E43-9705-19DF09A6FAE6}" destId="{37228117-975D-4843-B204-F804F9F1A5BD}" srcOrd="1" destOrd="0" presId="urn:microsoft.com/office/officeart/2009/3/layout/HorizontalOrganizationChart"/>
    <dgm:cxn modelId="{4FA87443-17F0-C541-B60B-F8F6DB17B446}" type="presParOf" srcId="{A54C306B-8D8F-3E43-9705-19DF09A6FAE6}" destId="{32EEBA3B-5EBD-0B41-85DA-2A99878753F0}" srcOrd="2" destOrd="0" presId="urn:microsoft.com/office/officeart/2009/3/layout/HorizontalOrganizationChart"/>
    <dgm:cxn modelId="{0145D697-16D1-6141-8021-03FAE2E8F757}" type="presParOf" srcId="{70445689-67E5-C346-940C-C10AD5F4128C}" destId="{70B506EC-E226-5140-962E-D8163E1E2A7F}" srcOrd="1" destOrd="0" presId="urn:microsoft.com/office/officeart/2009/3/layout/HorizontalOrganizationChart"/>
    <dgm:cxn modelId="{FD311923-3A38-3D41-907F-07B6783D66D8}" type="presParOf" srcId="{70B506EC-E226-5140-962E-D8163E1E2A7F}" destId="{7B306601-BC50-A148-88A7-B3AF6B8A5BC7}" srcOrd="0" destOrd="0" presId="urn:microsoft.com/office/officeart/2009/3/layout/HorizontalOrganizationChart"/>
    <dgm:cxn modelId="{16942BA3-27AD-C94A-B62F-6A9CF06485FB}" type="presParOf" srcId="{7B306601-BC50-A148-88A7-B3AF6B8A5BC7}" destId="{D449D08F-5B33-AC4E-947F-E54C94444A3A}" srcOrd="0" destOrd="0" presId="urn:microsoft.com/office/officeart/2009/3/layout/HorizontalOrganizationChart"/>
    <dgm:cxn modelId="{397322E5-61EA-2C45-B949-F4DA6A97FC05}" type="presParOf" srcId="{7B306601-BC50-A148-88A7-B3AF6B8A5BC7}" destId="{CEE5DEA7-CB0B-B54F-B99D-443CB94A9235}" srcOrd="1" destOrd="0" presId="urn:microsoft.com/office/officeart/2009/3/layout/HorizontalOrganizationChart"/>
    <dgm:cxn modelId="{EAA0B5C3-7FB3-2C4F-869D-E5AE3CE06332}" type="presParOf" srcId="{70B506EC-E226-5140-962E-D8163E1E2A7F}" destId="{A875C808-8E5E-654A-AF56-A5C2BD80AE38}" srcOrd="1" destOrd="0" presId="urn:microsoft.com/office/officeart/2009/3/layout/HorizontalOrganizationChart"/>
    <dgm:cxn modelId="{ECF55149-10B6-DE44-A7E3-5C72B037FA04}" type="presParOf" srcId="{70B506EC-E226-5140-962E-D8163E1E2A7F}" destId="{DC5B05F1-B7F7-5F4E-A9DD-0505E7F82703}" srcOrd="2" destOrd="0" presId="urn:microsoft.com/office/officeart/2009/3/layout/HorizontalOrganizationChart"/>
    <dgm:cxn modelId="{E5B2A43D-211A-0344-99D7-17FC0C2EA851}" type="presParOf" srcId="{70445689-67E5-C346-940C-C10AD5F4128C}" destId="{F8219409-E601-9D4E-93D9-444F319DB246}" srcOrd="2" destOrd="0" presId="urn:microsoft.com/office/officeart/2009/3/layout/HorizontalOrganizationChart"/>
    <dgm:cxn modelId="{B0B928BD-6169-B944-A741-87C70DC734BD}" type="presParOf" srcId="{F8219409-E601-9D4E-93D9-444F319DB246}" destId="{26A7858F-6669-1E49-A938-E81D322C3BD7}" srcOrd="0" destOrd="0" presId="urn:microsoft.com/office/officeart/2009/3/layout/HorizontalOrganizationChart"/>
    <dgm:cxn modelId="{09175290-5A0F-CA47-A2F2-7A811D5E0458}" type="presParOf" srcId="{26A7858F-6669-1E49-A938-E81D322C3BD7}" destId="{6887A391-3B9A-C140-8138-DFF2BDB03DA6}" srcOrd="0" destOrd="0" presId="urn:microsoft.com/office/officeart/2009/3/layout/HorizontalOrganizationChart"/>
    <dgm:cxn modelId="{4E7FA31B-72C4-8E43-B159-8A946E119A2A}" type="presParOf" srcId="{26A7858F-6669-1E49-A938-E81D322C3BD7}" destId="{1722B498-6E45-E641-8515-E48EB2D7E741}" srcOrd="1" destOrd="0" presId="urn:microsoft.com/office/officeart/2009/3/layout/HorizontalOrganizationChart"/>
    <dgm:cxn modelId="{1586DBDD-965F-5A4E-95A5-88D0CEC4A21D}" type="presParOf" srcId="{F8219409-E601-9D4E-93D9-444F319DB246}" destId="{EE38FCF2-A39A-C34C-84A0-C580C2A2D46E}" srcOrd="1" destOrd="0" presId="urn:microsoft.com/office/officeart/2009/3/layout/HorizontalOrganizationChart"/>
    <dgm:cxn modelId="{CCFD4983-A30F-9C49-8E10-A25A63038EB5}" type="presParOf" srcId="{F8219409-E601-9D4E-93D9-444F319DB246}" destId="{C89FB1DD-8FE5-FB47-99E4-9F44F9413680}" srcOrd="2" destOrd="0" presId="urn:microsoft.com/office/officeart/2009/3/layout/HorizontalOrganizationChart"/>
    <dgm:cxn modelId="{A57B140E-DDDF-5C44-8BC5-15CB908CCA97}" type="presParOf" srcId="{70445689-67E5-C346-940C-C10AD5F4128C}" destId="{260EB5DE-7359-2647-9200-71E089DA7144}" srcOrd="3" destOrd="0" presId="urn:microsoft.com/office/officeart/2009/3/layout/HorizontalOrganizationChart"/>
    <dgm:cxn modelId="{5A832BEC-9511-5740-98ED-CB01E1A0ADD0}" type="presParOf" srcId="{260EB5DE-7359-2647-9200-71E089DA7144}" destId="{772F503C-646E-2148-96AB-75EF968C9BDD}" srcOrd="0" destOrd="0" presId="urn:microsoft.com/office/officeart/2009/3/layout/HorizontalOrganizationChart"/>
    <dgm:cxn modelId="{7F626ADE-D982-664F-8B25-A38A96BD1CF7}" type="presParOf" srcId="{772F503C-646E-2148-96AB-75EF968C9BDD}" destId="{0032B417-482F-7542-B4BF-A392E2218C69}" srcOrd="0" destOrd="0" presId="urn:microsoft.com/office/officeart/2009/3/layout/HorizontalOrganizationChart"/>
    <dgm:cxn modelId="{6CC1A0AD-A16C-F843-AA49-86DE48A49FF8}" type="presParOf" srcId="{772F503C-646E-2148-96AB-75EF968C9BDD}" destId="{3C504385-0F6C-B144-8215-3805CE427A6C}" srcOrd="1" destOrd="0" presId="urn:microsoft.com/office/officeart/2009/3/layout/HorizontalOrganizationChart"/>
    <dgm:cxn modelId="{AC2031F1-40DC-2D49-AC44-E85A78CA316A}" type="presParOf" srcId="{260EB5DE-7359-2647-9200-71E089DA7144}" destId="{F6C39CC3-6280-844E-B806-9F27DB1B35FB}" srcOrd="1" destOrd="0" presId="urn:microsoft.com/office/officeart/2009/3/layout/HorizontalOrganizationChart"/>
    <dgm:cxn modelId="{3867253E-18C6-A945-A04D-AFA7B605B70B}" type="presParOf" srcId="{260EB5DE-7359-2647-9200-71E089DA7144}" destId="{58007F96-CC63-2A4B-8CE4-9A202367E164}" srcOrd="2" destOrd="0" presId="urn:microsoft.com/office/officeart/2009/3/layout/HorizontalOrganizationChart"/>
    <dgm:cxn modelId="{01479791-66A3-AD4A-9FAD-48849CB476F0}" type="presParOf" srcId="{70445689-67E5-C346-940C-C10AD5F4128C}" destId="{D60B0285-3587-474D-A00B-9B5C5E4FC25D}" srcOrd="4" destOrd="0" presId="urn:microsoft.com/office/officeart/2009/3/layout/HorizontalOrganizationChart"/>
    <dgm:cxn modelId="{DA3840EF-D62E-8B43-92AF-858056494240}" type="presParOf" srcId="{D60B0285-3587-474D-A00B-9B5C5E4FC25D}" destId="{7F197186-D800-CE4D-96F0-69361EBEDBDE}" srcOrd="0" destOrd="0" presId="urn:microsoft.com/office/officeart/2009/3/layout/HorizontalOrganizationChart"/>
    <dgm:cxn modelId="{E23B5DDD-9215-8547-9A56-DD6C4F7DCA45}" type="presParOf" srcId="{7F197186-D800-CE4D-96F0-69361EBEDBDE}" destId="{5FA71805-26F4-B840-9583-6A90204EEEA1}" srcOrd="0" destOrd="0" presId="urn:microsoft.com/office/officeart/2009/3/layout/HorizontalOrganizationChart"/>
    <dgm:cxn modelId="{CD8218E3-B9CD-C442-970C-B34EC4BE02ED}" type="presParOf" srcId="{7F197186-D800-CE4D-96F0-69361EBEDBDE}" destId="{0C83F6CE-4A88-8247-BB76-8BE11DFBFC3F}" srcOrd="1" destOrd="0" presId="urn:microsoft.com/office/officeart/2009/3/layout/HorizontalOrganizationChart"/>
    <dgm:cxn modelId="{408817A3-0E18-FA40-83C9-E15F2C7B7D06}" type="presParOf" srcId="{D60B0285-3587-474D-A00B-9B5C5E4FC25D}" destId="{E122283F-EB44-D14F-AEC0-67FF9D18DBFA}" srcOrd="1" destOrd="0" presId="urn:microsoft.com/office/officeart/2009/3/layout/HorizontalOrganizationChart"/>
    <dgm:cxn modelId="{FA4C2CA7-077F-C645-A69C-6102E1BEF564}" type="presParOf" srcId="{D60B0285-3587-474D-A00B-9B5C5E4FC25D}" destId="{1B10CA95-5C44-C44D-AA61-E5A425305D7D}"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0E8F5F-8292-4923-8ADF-CA4F06F3D682}"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US"/>
        </a:p>
      </dgm:t>
    </dgm:pt>
    <dgm:pt modelId="{3E7BE8B7-F6D7-4CCB-AAC5-29FE7C403976}">
      <dgm:prSet/>
      <dgm:spPr>
        <a:solidFill>
          <a:schemeClr val="tx1">
            <a:lumMod val="95000"/>
          </a:schemeClr>
        </a:solidFill>
      </dgm:spPr>
      <dgm:t>
        <a:bodyPr/>
        <a:lstStyle/>
        <a:p>
          <a:r>
            <a:rPr lang="en-US" dirty="0">
              <a:solidFill>
                <a:schemeClr val="bg1"/>
              </a:solidFill>
              <a:latin typeface="Century Gothic" panose="020B0502020202020204" pitchFamily="34" charset="0"/>
              <a:cs typeface="Times New Roman" panose="02020603050405020304" pitchFamily="18" charset="0"/>
            </a:rPr>
            <a:t>What do you think these are?</a:t>
          </a:r>
        </a:p>
      </dgm:t>
    </dgm:pt>
    <dgm:pt modelId="{8353E76B-CD0F-4016-8E4D-F1D51D751EB6}" type="parTrans" cxnId="{06EBE1E1-99AC-4C71-B665-39397DFF7A6D}">
      <dgm:prSet/>
      <dgm:spPr/>
      <dgm:t>
        <a:bodyPr/>
        <a:lstStyle/>
        <a:p>
          <a:endParaRPr lang="en-US"/>
        </a:p>
      </dgm:t>
    </dgm:pt>
    <dgm:pt modelId="{06969382-4DED-48FC-91A3-2C6D30BBDE7E}" type="sibTrans" cxnId="{06EBE1E1-99AC-4C71-B665-39397DFF7A6D}">
      <dgm:prSet/>
      <dgm:spPr/>
      <dgm:t>
        <a:bodyPr/>
        <a:lstStyle/>
        <a:p>
          <a:endParaRPr lang="en-US"/>
        </a:p>
      </dgm:t>
    </dgm:pt>
    <dgm:pt modelId="{3551D054-5175-4BDA-8AB4-0ED4613C9969}">
      <dgm:prSet/>
      <dgm:spPr>
        <a:solidFill>
          <a:schemeClr val="tx1">
            <a:lumMod val="95000"/>
          </a:schemeClr>
        </a:solidFill>
      </dgm:spPr>
      <dgm:t>
        <a:bodyPr/>
        <a:lstStyle/>
        <a:p>
          <a:r>
            <a:rPr lang="en-US" dirty="0">
              <a:solidFill>
                <a:schemeClr val="bg1"/>
              </a:solidFill>
              <a:latin typeface="Century Gothic" panose="020B0502020202020204" pitchFamily="34" charset="0"/>
              <a:cs typeface="Times New Roman" panose="02020603050405020304" pitchFamily="18" charset="0"/>
            </a:rPr>
            <a:t>Which of the three is harder to identify? Why?</a:t>
          </a:r>
        </a:p>
      </dgm:t>
    </dgm:pt>
    <dgm:pt modelId="{48CDF083-8E1F-4138-8FD0-2E31732E7A36}" type="parTrans" cxnId="{FF7D3CE8-237D-4D1D-9119-00178BFEE601}">
      <dgm:prSet/>
      <dgm:spPr/>
      <dgm:t>
        <a:bodyPr/>
        <a:lstStyle/>
        <a:p>
          <a:endParaRPr lang="en-US"/>
        </a:p>
      </dgm:t>
    </dgm:pt>
    <dgm:pt modelId="{DC29454A-7C63-44C2-B82E-6A7AEB46B268}" type="sibTrans" cxnId="{FF7D3CE8-237D-4D1D-9119-00178BFEE601}">
      <dgm:prSet/>
      <dgm:spPr/>
      <dgm:t>
        <a:bodyPr/>
        <a:lstStyle/>
        <a:p>
          <a:endParaRPr lang="en-US"/>
        </a:p>
      </dgm:t>
    </dgm:pt>
    <dgm:pt modelId="{7ECDF0FF-1922-6A48-8DE0-BD8819C13B9A}" type="pres">
      <dgm:prSet presAssocID="{460E8F5F-8292-4923-8ADF-CA4F06F3D682}" presName="diagram" presStyleCnt="0">
        <dgm:presLayoutVars>
          <dgm:dir/>
          <dgm:resizeHandles val="exact"/>
        </dgm:presLayoutVars>
      </dgm:prSet>
      <dgm:spPr/>
    </dgm:pt>
    <dgm:pt modelId="{AFFB5395-4132-F24C-8B27-1207C5CBCF53}" type="pres">
      <dgm:prSet presAssocID="{3E7BE8B7-F6D7-4CCB-AAC5-29FE7C403976}" presName="node" presStyleLbl="node1" presStyleIdx="0" presStyleCnt="2">
        <dgm:presLayoutVars>
          <dgm:bulletEnabled val="1"/>
        </dgm:presLayoutVars>
      </dgm:prSet>
      <dgm:spPr/>
    </dgm:pt>
    <dgm:pt modelId="{09FBABBB-0BE8-8C46-BBD9-0110478AE81F}" type="pres">
      <dgm:prSet presAssocID="{06969382-4DED-48FC-91A3-2C6D30BBDE7E}" presName="sibTrans" presStyleCnt="0"/>
      <dgm:spPr/>
    </dgm:pt>
    <dgm:pt modelId="{C71FF3AB-02C6-554A-AC67-73BFDA704D1F}" type="pres">
      <dgm:prSet presAssocID="{3551D054-5175-4BDA-8AB4-0ED4613C9969}" presName="node" presStyleLbl="node1" presStyleIdx="1" presStyleCnt="2">
        <dgm:presLayoutVars>
          <dgm:bulletEnabled val="1"/>
        </dgm:presLayoutVars>
      </dgm:prSet>
      <dgm:spPr/>
    </dgm:pt>
  </dgm:ptLst>
  <dgm:cxnLst>
    <dgm:cxn modelId="{C8DE353B-0B5E-9648-B22A-3978BFC4B6EA}" type="presOf" srcId="{460E8F5F-8292-4923-8ADF-CA4F06F3D682}" destId="{7ECDF0FF-1922-6A48-8DE0-BD8819C13B9A}" srcOrd="0" destOrd="0" presId="urn:microsoft.com/office/officeart/2005/8/layout/default"/>
    <dgm:cxn modelId="{C2869A69-4C94-2C4C-B7B8-4DE672202C9F}" type="presOf" srcId="{3551D054-5175-4BDA-8AB4-0ED4613C9969}" destId="{C71FF3AB-02C6-554A-AC67-73BFDA704D1F}" srcOrd="0" destOrd="0" presId="urn:microsoft.com/office/officeart/2005/8/layout/default"/>
    <dgm:cxn modelId="{76FB7CCF-2131-A84F-A666-1401ED833550}" type="presOf" srcId="{3E7BE8B7-F6D7-4CCB-AAC5-29FE7C403976}" destId="{AFFB5395-4132-F24C-8B27-1207C5CBCF53}" srcOrd="0" destOrd="0" presId="urn:microsoft.com/office/officeart/2005/8/layout/default"/>
    <dgm:cxn modelId="{06EBE1E1-99AC-4C71-B665-39397DFF7A6D}" srcId="{460E8F5F-8292-4923-8ADF-CA4F06F3D682}" destId="{3E7BE8B7-F6D7-4CCB-AAC5-29FE7C403976}" srcOrd="0" destOrd="0" parTransId="{8353E76B-CD0F-4016-8E4D-F1D51D751EB6}" sibTransId="{06969382-4DED-48FC-91A3-2C6D30BBDE7E}"/>
    <dgm:cxn modelId="{FF7D3CE8-237D-4D1D-9119-00178BFEE601}" srcId="{460E8F5F-8292-4923-8ADF-CA4F06F3D682}" destId="{3551D054-5175-4BDA-8AB4-0ED4613C9969}" srcOrd="1" destOrd="0" parTransId="{48CDF083-8E1F-4138-8FD0-2E31732E7A36}" sibTransId="{DC29454A-7C63-44C2-B82E-6A7AEB46B268}"/>
    <dgm:cxn modelId="{F8BB5656-7BB9-9E45-B5E8-92E5D37BA14C}" type="presParOf" srcId="{7ECDF0FF-1922-6A48-8DE0-BD8819C13B9A}" destId="{AFFB5395-4132-F24C-8B27-1207C5CBCF53}" srcOrd="0" destOrd="0" presId="urn:microsoft.com/office/officeart/2005/8/layout/default"/>
    <dgm:cxn modelId="{FCDF82F5-E144-5045-9890-099406A10BB4}" type="presParOf" srcId="{7ECDF0FF-1922-6A48-8DE0-BD8819C13B9A}" destId="{09FBABBB-0BE8-8C46-BBD9-0110478AE81F}" srcOrd="1" destOrd="0" presId="urn:microsoft.com/office/officeart/2005/8/layout/default"/>
    <dgm:cxn modelId="{24949427-5681-0B47-908D-59D3E15F8F49}" type="presParOf" srcId="{7ECDF0FF-1922-6A48-8DE0-BD8819C13B9A}" destId="{C71FF3AB-02C6-554A-AC67-73BFDA704D1F}"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1690B9-9228-49ED-9778-80B8C66745F6}" type="doc">
      <dgm:prSet loTypeId="urn:microsoft.com/office/officeart/2008/layout/LinedList" loCatId="list" qsTypeId="urn:microsoft.com/office/officeart/2005/8/quickstyle/simple5" qsCatId="simple" csTypeId="urn:microsoft.com/office/officeart/2005/8/colors/accent3_1" csCatId="accent3" phldr="1"/>
      <dgm:spPr/>
      <dgm:t>
        <a:bodyPr/>
        <a:lstStyle/>
        <a:p>
          <a:endParaRPr lang="en-US"/>
        </a:p>
      </dgm:t>
    </dgm:pt>
    <dgm:pt modelId="{E70043BB-FBD5-4190-99E5-F966887B28FC}">
      <dgm:prSet/>
      <dgm:spPr/>
      <dgm:t>
        <a:bodyPr/>
        <a:lstStyle/>
        <a:p>
          <a:r>
            <a:rPr lang="en-US" dirty="0">
              <a:latin typeface="Century Gothic" panose="020B0502020202020204" pitchFamily="34" charset="0"/>
              <a:cs typeface="Times New Roman" panose="02020603050405020304" pitchFamily="18" charset="0"/>
            </a:rPr>
            <a:t>Evaluation Question: Does the WVU Department of Counseling, Rehabilitation Counseling, and Counseling Psychology Ph.D. in Counseling Psychology program succeed in producing Health Service Psychologists who are ready for entry-level clinical and academic practice in the area of Counseling Psychology?</a:t>
          </a:r>
        </a:p>
      </dgm:t>
    </dgm:pt>
    <dgm:pt modelId="{7ADD1B33-A88D-4ABE-968D-EE253D53A4D5}" type="parTrans" cxnId="{2FA85FE3-8D35-4437-946B-7DB4010041B3}">
      <dgm:prSet/>
      <dgm:spPr/>
      <dgm:t>
        <a:bodyPr/>
        <a:lstStyle/>
        <a:p>
          <a:endParaRPr lang="en-US">
            <a:latin typeface="Times New Roman" panose="02020603050405020304" pitchFamily="18" charset="0"/>
            <a:cs typeface="Times New Roman" panose="02020603050405020304" pitchFamily="18" charset="0"/>
          </a:endParaRPr>
        </a:p>
      </dgm:t>
    </dgm:pt>
    <dgm:pt modelId="{E07B265D-FB91-4C4F-8660-2A216A75EFE3}" type="sibTrans" cxnId="{2FA85FE3-8D35-4437-946B-7DB4010041B3}">
      <dgm:prSet/>
      <dgm:spPr/>
      <dgm:t>
        <a:bodyPr/>
        <a:lstStyle/>
        <a:p>
          <a:endParaRPr lang="en-US">
            <a:latin typeface="Times New Roman" panose="02020603050405020304" pitchFamily="18" charset="0"/>
            <a:cs typeface="Times New Roman" panose="02020603050405020304" pitchFamily="18" charset="0"/>
          </a:endParaRPr>
        </a:p>
      </dgm:t>
    </dgm:pt>
    <dgm:pt modelId="{F0F6A7BB-C4D7-47C3-AFFF-CAA0F79B7CD8}">
      <dgm:prSet/>
      <dgm:spPr/>
      <dgm:t>
        <a:bodyPr/>
        <a:lstStyle/>
        <a:p>
          <a:r>
            <a:rPr lang="en-US" dirty="0">
              <a:latin typeface="Century Gothic" panose="020B0502020202020204" pitchFamily="34" charset="0"/>
              <a:cs typeface="Times New Roman" panose="02020603050405020304" pitchFamily="18" charset="0"/>
            </a:rPr>
            <a:t>If so, it probably has merit. </a:t>
          </a:r>
        </a:p>
      </dgm:t>
    </dgm:pt>
    <dgm:pt modelId="{47622A9F-0E70-48D0-83AB-986E8FFC6B5D}" type="parTrans" cxnId="{770D86A5-C7B4-4E54-A1F7-36DBDDCF6162}">
      <dgm:prSet/>
      <dgm:spPr/>
      <dgm:t>
        <a:bodyPr/>
        <a:lstStyle/>
        <a:p>
          <a:endParaRPr lang="en-US">
            <a:latin typeface="Times New Roman" panose="02020603050405020304" pitchFamily="18" charset="0"/>
            <a:cs typeface="Times New Roman" panose="02020603050405020304" pitchFamily="18" charset="0"/>
          </a:endParaRPr>
        </a:p>
      </dgm:t>
    </dgm:pt>
    <dgm:pt modelId="{FC9A7C2F-58C0-4DAD-AC79-523CC8DBAAEB}" type="sibTrans" cxnId="{770D86A5-C7B4-4E54-A1F7-36DBDDCF6162}">
      <dgm:prSet/>
      <dgm:spPr/>
      <dgm:t>
        <a:bodyPr/>
        <a:lstStyle/>
        <a:p>
          <a:endParaRPr lang="en-US">
            <a:latin typeface="Times New Roman" panose="02020603050405020304" pitchFamily="18" charset="0"/>
            <a:cs typeface="Times New Roman" panose="02020603050405020304" pitchFamily="18" charset="0"/>
          </a:endParaRPr>
        </a:p>
      </dgm:t>
    </dgm:pt>
    <dgm:pt modelId="{CF6595EA-5994-4542-B53A-1F438C75345F}" type="pres">
      <dgm:prSet presAssocID="{211690B9-9228-49ED-9778-80B8C66745F6}" presName="vert0" presStyleCnt="0">
        <dgm:presLayoutVars>
          <dgm:dir/>
          <dgm:animOne val="branch"/>
          <dgm:animLvl val="lvl"/>
        </dgm:presLayoutVars>
      </dgm:prSet>
      <dgm:spPr/>
    </dgm:pt>
    <dgm:pt modelId="{3FE18136-1023-6F48-B483-B5321674B3C6}" type="pres">
      <dgm:prSet presAssocID="{E70043BB-FBD5-4190-99E5-F966887B28FC}" presName="thickLine" presStyleLbl="alignNode1" presStyleIdx="0" presStyleCnt="2"/>
      <dgm:spPr/>
    </dgm:pt>
    <dgm:pt modelId="{26042AC3-35C0-DF4C-86A0-07A31B45CD44}" type="pres">
      <dgm:prSet presAssocID="{E70043BB-FBD5-4190-99E5-F966887B28FC}" presName="horz1" presStyleCnt="0"/>
      <dgm:spPr/>
    </dgm:pt>
    <dgm:pt modelId="{0BC7B84C-2AE9-3444-8A3D-6B499FF92C00}" type="pres">
      <dgm:prSet presAssocID="{E70043BB-FBD5-4190-99E5-F966887B28FC}" presName="tx1" presStyleLbl="revTx" presStyleIdx="0" presStyleCnt="2"/>
      <dgm:spPr/>
    </dgm:pt>
    <dgm:pt modelId="{9F506FA6-EE1D-C145-B421-5E2AA791A04E}" type="pres">
      <dgm:prSet presAssocID="{E70043BB-FBD5-4190-99E5-F966887B28FC}" presName="vert1" presStyleCnt="0"/>
      <dgm:spPr/>
    </dgm:pt>
    <dgm:pt modelId="{D25E7CC9-78D8-574F-B2FC-8BF8A862B6CB}" type="pres">
      <dgm:prSet presAssocID="{F0F6A7BB-C4D7-47C3-AFFF-CAA0F79B7CD8}" presName="thickLine" presStyleLbl="alignNode1" presStyleIdx="1" presStyleCnt="2"/>
      <dgm:spPr/>
    </dgm:pt>
    <dgm:pt modelId="{458A6DF4-B921-3D45-BD5A-73EA80139159}" type="pres">
      <dgm:prSet presAssocID="{F0F6A7BB-C4D7-47C3-AFFF-CAA0F79B7CD8}" presName="horz1" presStyleCnt="0"/>
      <dgm:spPr/>
    </dgm:pt>
    <dgm:pt modelId="{48055128-1585-7E47-BEFF-4EEC265AC8C5}" type="pres">
      <dgm:prSet presAssocID="{F0F6A7BB-C4D7-47C3-AFFF-CAA0F79B7CD8}" presName="tx1" presStyleLbl="revTx" presStyleIdx="1" presStyleCnt="2"/>
      <dgm:spPr/>
    </dgm:pt>
    <dgm:pt modelId="{5D08E58A-96DC-0849-B6F3-37B82FBC01D3}" type="pres">
      <dgm:prSet presAssocID="{F0F6A7BB-C4D7-47C3-AFFF-CAA0F79B7CD8}" presName="vert1" presStyleCnt="0"/>
      <dgm:spPr/>
    </dgm:pt>
  </dgm:ptLst>
  <dgm:cxnLst>
    <dgm:cxn modelId="{D7CD0012-B4A2-2D41-B5E0-1183724BFC65}" type="presOf" srcId="{E70043BB-FBD5-4190-99E5-F966887B28FC}" destId="{0BC7B84C-2AE9-3444-8A3D-6B499FF92C00}" srcOrd="0" destOrd="0" presId="urn:microsoft.com/office/officeart/2008/layout/LinedList"/>
    <dgm:cxn modelId="{0359CC8B-D1C4-424B-8ACA-4115DE3FDF66}" type="presOf" srcId="{211690B9-9228-49ED-9778-80B8C66745F6}" destId="{CF6595EA-5994-4542-B53A-1F438C75345F}" srcOrd="0" destOrd="0" presId="urn:microsoft.com/office/officeart/2008/layout/LinedList"/>
    <dgm:cxn modelId="{770D86A5-C7B4-4E54-A1F7-36DBDDCF6162}" srcId="{211690B9-9228-49ED-9778-80B8C66745F6}" destId="{F0F6A7BB-C4D7-47C3-AFFF-CAA0F79B7CD8}" srcOrd="1" destOrd="0" parTransId="{47622A9F-0E70-48D0-83AB-986E8FFC6B5D}" sibTransId="{FC9A7C2F-58C0-4DAD-AC79-523CC8DBAAEB}"/>
    <dgm:cxn modelId="{2FA85FE3-8D35-4437-946B-7DB4010041B3}" srcId="{211690B9-9228-49ED-9778-80B8C66745F6}" destId="{E70043BB-FBD5-4190-99E5-F966887B28FC}" srcOrd="0" destOrd="0" parTransId="{7ADD1B33-A88D-4ABE-968D-EE253D53A4D5}" sibTransId="{E07B265D-FB91-4C4F-8660-2A216A75EFE3}"/>
    <dgm:cxn modelId="{0E8BCBE6-28AD-654F-89B2-438343B1F158}" type="presOf" srcId="{F0F6A7BB-C4D7-47C3-AFFF-CAA0F79B7CD8}" destId="{48055128-1585-7E47-BEFF-4EEC265AC8C5}" srcOrd="0" destOrd="0" presId="urn:microsoft.com/office/officeart/2008/layout/LinedList"/>
    <dgm:cxn modelId="{3CA0C712-0739-614C-AD6E-CB9BEED90373}" type="presParOf" srcId="{CF6595EA-5994-4542-B53A-1F438C75345F}" destId="{3FE18136-1023-6F48-B483-B5321674B3C6}" srcOrd="0" destOrd="0" presId="urn:microsoft.com/office/officeart/2008/layout/LinedList"/>
    <dgm:cxn modelId="{62A853B2-0D3E-8B43-9F3F-131811EA79BC}" type="presParOf" srcId="{CF6595EA-5994-4542-B53A-1F438C75345F}" destId="{26042AC3-35C0-DF4C-86A0-07A31B45CD44}" srcOrd="1" destOrd="0" presId="urn:microsoft.com/office/officeart/2008/layout/LinedList"/>
    <dgm:cxn modelId="{4A533493-EE65-F04B-B450-5108BF46037C}" type="presParOf" srcId="{26042AC3-35C0-DF4C-86A0-07A31B45CD44}" destId="{0BC7B84C-2AE9-3444-8A3D-6B499FF92C00}" srcOrd="0" destOrd="0" presId="urn:microsoft.com/office/officeart/2008/layout/LinedList"/>
    <dgm:cxn modelId="{F0DC96D6-316E-A147-BB5E-1B5ECF6141EB}" type="presParOf" srcId="{26042AC3-35C0-DF4C-86A0-07A31B45CD44}" destId="{9F506FA6-EE1D-C145-B421-5E2AA791A04E}" srcOrd="1" destOrd="0" presId="urn:microsoft.com/office/officeart/2008/layout/LinedList"/>
    <dgm:cxn modelId="{2348378A-2E0C-5D42-89FC-2A34D8C9F6FE}" type="presParOf" srcId="{CF6595EA-5994-4542-B53A-1F438C75345F}" destId="{D25E7CC9-78D8-574F-B2FC-8BF8A862B6CB}" srcOrd="2" destOrd="0" presId="urn:microsoft.com/office/officeart/2008/layout/LinedList"/>
    <dgm:cxn modelId="{840E3B8C-A33D-9248-9A15-2B7B4C8F0C82}" type="presParOf" srcId="{CF6595EA-5994-4542-B53A-1F438C75345F}" destId="{458A6DF4-B921-3D45-BD5A-73EA80139159}" srcOrd="3" destOrd="0" presId="urn:microsoft.com/office/officeart/2008/layout/LinedList"/>
    <dgm:cxn modelId="{4C824D9B-80F4-B344-95D3-FA9A8665B74B}" type="presParOf" srcId="{458A6DF4-B921-3D45-BD5A-73EA80139159}" destId="{48055128-1585-7E47-BEFF-4EEC265AC8C5}" srcOrd="0" destOrd="0" presId="urn:microsoft.com/office/officeart/2008/layout/LinedList"/>
    <dgm:cxn modelId="{05526DC6-FA0D-EB4B-9E6C-FD1070E3BED9}" type="presParOf" srcId="{458A6DF4-B921-3D45-BD5A-73EA80139159}" destId="{5D08E58A-96DC-0849-B6F3-37B82FBC01D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11690B9-9228-49ED-9778-80B8C66745F6}" type="doc">
      <dgm:prSet loTypeId="urn:microsoft.com/office/officeart/2008/layout/LinedList" loCatId="list" qsTypeId="urn:microsoft.com/office/officeart/2005/8/quickstyle/simple5" qsCatId="simple" csTypeId="urn:microsoft.com/office/officeart/2005/8/colors/accent1_3" csCatId="accent1" phldr="1"/>
      <dgm:spPr/>
      <dgm:t>
        <a:bodyPr/>
        <a:lstStyle/>
        <a:p>
          <a:endParaRPr lang="en-US"/>
        </a:p>
      </dgm:t>
    </dgm:pt>
    <dgm:pt modelId="{E70043BB-FBD5-4190-99E5-F966887B28FC}">
      <dgm:prSet custT="1"/>
      <dgm:spPr/>
      <dgm:t>
        <a:bodyPr/>
        <a:lstStyle/>
        <a:p>
          <a:r>
            <a:rPr lang="en-US" sz="1900" dirty="0">
              <a:latin typeface="Century Gothic" panose="020B0502020202020204" pitchFamily="34" charset="0"/>
              <a:cs typeface="Times New Roman" panose="02020603050405020304" pitchFamily="18" charset="0"/>
            </a:rPr>
            <a:t>Evaluation Question: Do graduates of the WVU Department of Counseling, Rehabilitation Counseling, and Counseling Psychology Ph.D. in Counseling Psychology program perform equally or better than counterparts across the country?</a:t>
          </a:r>
        </a:p>
      </dgm:t>
    </dgm:pt>
    <dgm:pt modelId="{7ADD1B33-A88D-4ABE-968D-EE253D53A4D5}" type="parTrans" cxnId="{2FA85FE3-8D35-4437-946B-7DB4010041B3}">
      <dgm:prSet/>
      <dgm:spPr/>
      <dgm:t>
        <a:bodyPr/>
        <a:lstStyle/>
        <a:p>
          <a:endParaRPr lang="en-US">
            <a:latin typeface="Times New Roman" panose="02020603050405020304" pitchFamily="18" charset="0"/>
            <a:cs typeface="Times New Roman" panose="02020603050405020304" pitchFamily="18" charset="0"/>
          </a:endParaRPr>
        </a:p>
      </dgm:t>
    </dgm:pt>
    <dgm:pt modelId="{E07B265D-FB91-4C4F-8660-2A216A75EFE3}" type="sibTrans" cxnId="{2FA85FE3-8D35-4437-946B-7DB4010041B3}">
      <dgm:prSet/>
      <dgm:spPr/>
      <dgm:t>
        <a:bodyPr/>
        <a:lstStyle/>
        <a:p>
          <a:endParaRPr lang="en-US">
            <a:latin typeface="Times New Roman" panose="02020603050405020304" pitchFamily="18" charset="0"/>
            <a:cs typeface="Times New Roman" panose="02020603050405020304" pitchFamily="18" charset="0"/>
          </a:endParaRPr>
        </a:p>
      </dgm:t>
    </dgm:pt>
    <dgm:pt modelId="{F0F6A7BB-C4D7-47C3-AFFF-CAA0F79B7CD8}">
      <dgm:prSet custT="1"/>
      <dgm:spPr/>
      <dgm:t>
        <a:bodyPr/>
        <a:lstStyle/>
        <a:p>
          <a:r>
            <a:rPr lang="en-US" sz="1900" dirty="0">
              <a:latin typeface="Century Gothic" panose="020B0502020202020204" pitchFamily="34" charset="0"/>
              <a:cs typeface="Times New Roman" panose="02020603050405020304" pitchFamily="18" charset="0"/>
            </a:rPr>
            <a:t>If so, it probably has worth. </a:t>
          </a:r>
        </a:p>
      </dgm:t>
    </dgm:pt>
    <dgm:pt modelId="{47622A9F-0E70-48D0-83AB-986E8FFC6B5D}" type="parTrans" cxnId="{770D86A5-C7B4-4E54-A1F7-36DBDDCF6162}">
      <dgm:prSet/>
      <dgm:spPr/>
      <dgm:t>
        <a:bodyPr/>
        <a:lstStyle/>
        <a:p>
          <a:endParaRPr lang="en-US">
            <a:latin typeface="Times New Roman" panose="02020603050405020304" pitchFamily="18" charset="0"/>
            <a:cs typeface="Times New Roman" panose="02020603050405020304" pitchFamily="18" charset="0"/>
          </a:endParaRPr>
        </a:p>
      </dgm:t>
    </dgm:pt>
    <dgm:pt modelId="{FC9A7C2F-58C0-4DAD-AC79-523CC8DBAAEB}" type="sibTrans" cxnId="{770D86A5-C7B4-4E54-A1F7-36DBDDCF6162}">
      <dgm:prSet/>
      <dgm:spPr/>
      <dgm:t>
        <a:bodyPr/>
        <a:lstStyle/>
        <a:p>
          <a:endParaRPr lang="en-US">
            <a:latin typeface="Times New Roman" panose="02020603050405020304" pitchFamily="18" charset="0"/>
            <a:cs typeface="Times New Roman" panose="02020603050405020304" pitchFamily="18" charset="0"/>
          </a:endParaRPr>
        </a:p>
      </dgm:t>
    </dgm:pt>
    <dgm:pt modelId="{0F8E96EB-28FD-8C47-9382-39F776ED139E}" type="pres">
      <dgm:prSet presAssocID="{211690B9-9228-49ED-9778-80B8C66745F6}" presName="vert0" presStyleCnt="0">
        <dgm:presLayoutVars>
          <dgm:dir/>
          <dgm:animOne val="branch"/>
          <dgm:animLvl val="lvl"/>
        </dgm:presLayoutVars>
      </dgm:prSet>
      <dgm:spPr/>
    </dgm:pt>
    <dgm:pt modelId="{4CF1DD35-2BE1-804B-B63E-57B521139E7D}" type="pres">
      <dgm:prSet presAssocID="{E70043BB-FBD5-4190-99E5-F966887B28FC}" presName="thickLine" presStyleLbl="alignNode1" presStyleIdx="0" presStyleCnt="2"/>
      <dgm:spPr/>
    </dgm:pt>
    <dgm:pt modelId="{69BB69B5-EFE6-E548-9AE0-2EDB668CEE9B}" type="pres">
      <dgm:prSet presAssocID="{E70043BB-FBD5-4190-99E5-F966887B28FC}" presName="horz1" presStyleCnt="0"/>
      <dgm:spPr/>
    </dgm:pt>
    <dgm:pt modelId="{A919E851-9053-5A45-B63B-19D08255444A}" type="pres">
      <dgm:prSet presAssocID="{E70043BB-FBD5-4190-99E5-F966887B28FC}" presName="tx1" presStyleLbl="revTx" presStyleIdx="0" presStyleCnt="2"/>
      <dgm:spPr/>
    </dgm:pt>
    <dgm:pt modelId="{C1856361-CE05-3A4E-944B-6B463557979C}" type="pres">
      <dgm:prSet presAssocID="{E70043BB-FBD5-4190-99E5-F966887B28FC}" presName="vert1" presStyleCnt="0"/>
      <dgm:spPr/>
    </dgm:pt>
    <dgm:pt modelId="{2D97A961-6B57-154E-A3F4-C3E4A88A5FB2}" type="pres">
      <dgm:prSet presAssocID="{F0F6A7BB-C4D7-47C3-AFFF-CAA0F79B7CD8}" presName="thickLine" presStyleLbl="alignNode1" presStyleIdx="1" presStyleCnt="2"/>
      <dgm:spPr/>
    </dgm:pt>
    <dgm:pt modelId="{232F17BC-07BC-6D48-BEA2-02900E5D99CA}" type="pres">
      <dgm:prSet presAssocID="{F0F6A7BB-C4D7-47C3-AFFF-CAA0F79B7CD8}" presName="horz1" presStyleCnt="0"/>
      <dgm:spPr/>
    </dgm:pt>
    <dgm:pt modelId="{B662DE9C-B95C-8444-9507-97E047EBB8CC}" type="pres">
      <dgm:prSet presAssocID="{F0F6A7BB-C4D7-47C3-AFFF-CAA0F79B7CD8}" presName="tx1" presStyleLbl="revTx" presStyleIdx="1" presStyleCnt="2"/>
      <dgm:spPr/>
    </dgm:pt>
    <dgm:pt modelId="{E6AC6B38-91A7-8540-955E-D6945D7D31A1}" type="pres">
      <dgm:prSet presAssocID="{F0F6A7BB-C4D7-47C3-AFFF-CAA0F79B7CD8}" presName="vert1" presStyleCnt="0"/>
      <dgm:spPr/>
    </dgm:pt>
  </dgm:ptLst>
  <dgm:cxnLst>
    <dgm:cxn modelId="{4EB9497D-92E5-9E4D-B722-56F419EB4668}" type="presOf" srcId="{211690B9-9228-49ED-9778-80B8C66745F6}" destId="{0F8E96EB-28FD-8C47-9382-39F776ED139E}" srcOrd="0" destOrd="0" presId="urn:microsoft.com/office/officeart/2008/layout/LinedList"/>
    <dgm:cxn modelId="{0B968A81-ED26-974A-9C15-92ED6182F1AD}" type="presOf" srcId="{F0F6A7BB-C4D7-47C3-AFFF-CAA0F79B7CD8}" destId="{B662DE9C-B95C-8444-9507-97E047EBB8CC}" srcOrd="0" destOrd="0" presId="urn:microsoft.com/office/officeart/2008/layout/LinedList"/>
    <dgm:cxn modelId="{770D86A5-C7B4-4E54-A1F7-36DBDDCF6162}" srcId="{211690B9-9228-49ED-9778-80B8C66745F6}" destId="{F0F6A7BB-C4D7-47C3-AFFF-CAA0F79B7CD8}" srcOrd="1" destOrd="0" parTransId="{47622A9F-0E70-48D0-83AB-986E8FFC6B5D}" sibTransId="{FC9A7C2F-58C0-4DAD-AC79-523CC8DBAAEB}"/>
    <dgm:cxn modelId="{19912CE2-A173-F048-A37C-3D57104745EA}" type="presOf" srcId="{E70043BB-FBD5-4190-99E5-F966887B28FC}" destId="{A919E851-9053-5A45-B63B-19D08255444A}" srcOrd="0" destOrd="0" presId="urn:microsoft.com/office/officeart/2008/layout/LinedList"/>
    <dgm:cxn modelId="{2FA85FE3-8D35-4437-946B-7DB4010041B3}" srcId="{211690B9-9228-49ED-9778-80B8C66745F6}" destId="{E70043BB-FBD5-4190-99E5-F966887B28FC}" srcOrd="0" destOrd="0" parTransId="{7ADD1B33-A88D-4ABE-968D-EE253D53A4D5}" sibTransId="{E07B265D-FB91-4C4F-8660-2A216A75EFE3}"/>
    <dgm:cxn modelId="{EB4A799F-9D40-3F49-AE41-C761F7340FAB}" type="presParOf" srcId="{0F8E96EB-28FD-8C47-9382-39F776ED139E}" destId="{4CF1DD35-2BE1-804B-B63E-57B521139E7D}" srcOrd="0" destOrd="0" presId="urn:microsoft.com/office/officeart/2008/layout/LinedList"/>
    <dgm:cxn modelId="{D6843CD0-BB69-C04F-85DE-38693A875E74}" type="presParOf" srcId="{0F8E96EB-28FD-8C47-9382-39F776ED139E}" destId="{69BB69B5-EFE6-E548-9AE0-2EDB668CEE9B}" srcOrd="1" destOrd="0" presId="urn:microsoft.com/office/officeart/2008/layout/LinedList"/>
    <dgm:cxn modelId="{43C53E0D-4C63-874A-887A-8801062F7853}" type="presParOf" srcId="{69BB69B5-EFE6-E548-9AE0-2EDB668CEE9B}" destId="{A919E851-9053-5A45-B63B-19D08255444A}" srcOrd="0" destOrd="0" presId="urn:microsoft.com/office/officeart/2008/layout/LinedList"/>
    <dgm:cxn modelId="{575F6EEA-3931-FC4A-AFEE-B0141F89BD7C}" type="presParOf" srcId="{69BB69B5-EFE6-E548-9AE0-2EDB668CEE9B}" destId="{C1856361-CE05-3A4E-944B-6B463557979C}" srcOrd="1" destOrd="0" presId="urn:microsoft.com/office/officeart/2008/layout/LinedList"/>
    <dgm:cxn modelId="{257E89ED-38C8-E94F-867B-A93A2EA1620C}" type="presParOf" srcId="{0F8E96EB-28FD-8C47-9382-39F776ED139E}" destId="{2D97A961-6B57-154E-A3F4-C3E4A88A5FB2}" srcOrd="2" destOrd="0" presId="urn:microsoft.com/office/officeart/2008/layout/LinedList"/>
    <dgm:cxn modelId="{DD00A744-E97B-6441-82F1-06A158A0B24B}" type="presParOf" srcId="{0F8E96EB-28FD-8C47-9382-39F776ED139E}" destId="{232F17BC-07BC-6D48-BEA2-02900E5D99CA}" srcOrd="3" destOrd="0" presId="urn:microsoft.com/office/officeart/2008/layout/LinedList"/>
    <dgm:cxn modelId="{1858A4AB-2BBC-684C-9D15-A7435E6459BC}" type="presParOf" srcId="{232F17BC-07BC-6D48-BEA2-02900E5D99CA}" destId="{B662DE9C-B95C-8444-9507-97E047EBB8CC}" srcOrd="0" destOrd="0" presId="urn:microsoft.com/office/officeart/2008/layout/LinedList"/>
    <dgm:cxn modelId="{B2F24135-E8D4-144D-B381-7009D2DE37C3}" type="presParOf" srcId="{232F17BC-07BC-6D48-BEA2-02900E5D99CA}" destId="{E6AC6B38-91A7-8540-955E-D6945D7D31A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11690B9-9228-49ED-9778-80B8C66745F6}" type="doc">
      <dgm:prSet loTypeId="urn:microsoft.com/office/officeart/2008/layout/LinedList" loCatId="list" qsTypeId="urn:microsoft.com/office/officeart/2005/8/quickstyle/simple5" qsCatId="simple" csTypeId="urn:microsoft.com/office/officeart/2005/8/colors/accent1_3" csCatId="accent1" phldr="1"/>
      <dgm:spPr/>
      <dgm:t>
        <a:bodyPr/>
        <a:lstStyle/>
        <a:p>
          <a:endParaRPr lang="en-US"/>
        </a:p>
      </dgm:t>
    </dgm:pt>
    <dgm:pt modelId="{E70043BB-FBD5-4190-99E5-F966887B28FC}">
      <dgm:prSet custT="1"/>
      <dgm:spPr/>
      <dgm:t>
        <a:bodyPr/>
        <a:lstStyle/>
        <a:p>
          <a:r>
            <a:rPr lang="en-US" sz="1900" dirty="0">
              <a:latin typeface="Century Gothic" panose="020B0502020202020204" pitchFamily="34" charset="0"/>
              <a:cs typeface="Times New Roman" panose="02020603050405020304" pitchFamily="18" charset="0"/>
            </a:rPr>
            <a:t>Evaluation Question: Is the WVU Department of Counseling, Rehabilitation Counseling, and Counseling Psychology Ph.D. in Counseling Psychology program necessary for the sustainability of qualified counseling psychologists in the United States?</a:t>
          </a:r>
        </a:p>
      </dgm:t>
    </dgm:pt>
    <dgm:pt modelId="{7ADD1B33-A88D-4ABE-968D-EE253D53A4D5}" type="parTrans" cxnId="{2FA85FE3-8D35-4437-946B-7DB4010041B3}">
      <dgm:prSet/>
      <dgm:spPr/>
      <dgm:t>
        <a:bodyPr/>
        <a:lstStyle/>
        <a:p>
          <a:endParaRPr lang="en-US">
            <a:latin typeface="Times New Roman" panose="02020603050405020304" pitchFamily="18" charset="0"/>
            <a:cs typeface="Times New Roman" panose="02020603050405020304" pitchFamily="18" charset="0"/>
          </a:endParaRPr>
        </a:p>
      </dgm:t>
    </dgm:pt>
    <dgm:pt modelId="{E07B265D-FB91-4C4F-8660-2A216A75EFE3}" type="sibTrans" cxnId="{2FA85FE3-8D35-4437-946B-7DB4010041B3}">
      <dgm:prSet/>
      <dgm:spPr/>
      <dgm:t>
        <a:bodyPr/>
        <a:lstStyle/>
        <a:p>
          <a:endParaRPr lang="en-US">
            <a:latin typeface="Times New Roman" panose="02020603050405020304" pitchFamily="18" charset="0"/>
            <a:cs typeface="Times New Roman" panose="02020603050405020304" pitchFamily="18" charset="0"/>
          </a:endParaRPr>
        </a:p>
      </dgm:t>
    </dgm:pt>
    <dgm:pt modelId="{F0F6A7BB-C4D7-47C3-AFFF-CAA0F79B7CD8}">
      <dgm:prSet custT="1"/>
      <dgm:spPr/>
      <dgm:t>
        <a:bodyPr/>
        <a:lstStyle/>
        <a:p>
          <a:r>
            <a:rPr lang="en-US" sz="1900" dirty="0">
              <a:latin typeface="Century Gothic" panose="020B0502020202020204" pitchFamily="34" charset="0"/>
              <a:cs typeface="Times New Roman" panose="02020603050405020304" pitchFamily="18" charset="0"/>
            </a:rPr>
            <a:t>If so, it is probably significant</a:t>
          </a:r>
          <a:r>
            <a:rPr lang="en-US" sz="2400" dirty="0">
              <a:latin typeface="Times New Roman" panose="02020603050405020304" pitchFamily="18" charset="0"/>
              <a:cs typeface="Times New Roman" panose="02020603050405020304" pitchFamily="18" charset="0"/>
            </a:rPr>
            <a:t>.</a:t>
          </a:r>
        </a:p>
      </dgm:t>
    </dgm:pt>
    <dgm:pt modelId="{47622A9F-0E70-48D0-83AB-986E8FFC6B5D}" type="parTrans" cxnId="{770D86A5-C7B4-4E54-A1F7-36DBDDCF6162}">
      <dgm:prSet/>
      <dgm:spPr/>
      <dgm:t>
        <a:bodyPr/>
        <a:lstStyle/>
        <a:p>
          <a:endParaRPr lang="en-US">
            <a:latin typeface="Times New Roman" panose="02020603050405020304" pitchFamily="18" charset="0"/>
            <a:cs typeface="Times New Roman" panose="02020603050405020304" pitchFamily="18" charset="0"/>
          </a:endParaRPr>
        </a:p>
      </dgm:t>
    </dgm:pt>
    <dgm:pt modelId="{FC9A7C2F-58C0-4DAD-AC79-523CC8DBAAEB}" type="sibTrans" cxnId="{770D86A5-C7B4-4E54-A1F7-36DBDDCF6162}">
      <dgm:prSet/>
      <dgm:spPr/>
      <dgm:t>
        <a:bodyPr/>
        <a:lstStyle/>
        <a:p>
          <a:endParaRPr lang="en-US">
            <a:latin typeface="Times New Roman" panose="02020603050405020304" pitchFamily="18" charset="0"/>
            <a:cs typeface="Times New Roman" panose="02020603050405020304" pitchFamily="18" charset="0"/>
          </a:endParaRPr>
        </a:p>
      </dgm:t>
    </dgm:pt>
    <dgm:pt modelId="{FAA5B699-CECC-3940-AEC9-7B6A006B920D}" type="pres">
      <dgm:prSet presAssocID="{211690B9-9228-49ED-9778-80B8C66745F6}" presName="vert0" presStyleCnt="0">
        <dgm:presLayoutVars>
          <dgm:dir/>
          <dgm:animOne val="branch"/>
          <dgm:animLvl val="lvl"/>
        </dgm:presLayoutVars>
      </dgm:prSet>
      <dgm:spPr/>
    </dgm:pt>
    <dgm:pt modelId="{D8BC6752-65D4-5B49-B3EA-9A8255017F92}" type="pres">
      <dgm:prSet presAssocID="{E70043BB-FBD5-4190-99E5-F966887B28FC}" presName="thickLine" presStyleLbl="alignNode1" presStyleIdx="0" presStyleCnt="2"/>
      <dgm:spPr/>
    </dgm:pt>
    <dgm:pt modelId="{5EC6B2B4-1718-A04D-B92B-4D3AF004FF1D}" type="pres">
      <dgm:prSet presAssocID="{E70043BB-FBD5-4190-99E5-F966887B28FC}" presName="horz1" presStyleCnt="0"/>
      <dgm:spPr/>
    </dgm:pt>
    <dgm:pt modelId="{97EAFA3A-74A8-5946-9317-8890FF6D951E}" type="pres">
      <dgm:prSet presAssocID="{E70043BB-FBD5-4190-99E5-F966887B28FC}" presName="tx1" presStyleLbl="revTx" presStyleIdx="0" presStyleCnt="2"/>
      <dgm:spPr/>
    </dgm:pt>
    <dgm:pt modelId="{5AD2723E-5431-AB47-BE74-EBC51C30359F}" type="pres">
      <dgm:prSet presAssocID="{E70043BB-FBD5-4190-99E5-F966887B28FC}" presName="vert1" presStyleCnt="0"/>
      <dgm:spPr/>
    </dgm:pt>
    <dgm:pt modelId="{1F63B9AC-E0A1-8847-ABD0-88173773316F}" type="pres">
      <dgm:prSet presAssocID="{F0F6A7BB-C4D7-47C3-AFFF-CAA0F79B7CD8}" presName="thickLine" presStyleLbl="alignNode1" presStyleIdx="1" presStyleCnt="2"/>
      <dgm:spPr/>
    </dgm:pt>
    <dgm:pt modelId="{02770F2C-7B21-2C44-A185-067EBB32B332}" type="pres">
      <dgm:prSet presAssocID="{F0F6A7BB-C4D7-47C3-AFFF-CAA0F79B7CD8}" presName="horz1" presStyleCnt="0"/>
      <dgm:spPr/>
    </dgm:pt>
    <dgm:pt modelId="{7C3F0C5A-0982-2546-A520-38AA11496F50}" type="pres">
      <dgm:prSet presAssocID="{F0F6A7BB-C4D7-47C3-AFFF-CAA0F79B7CD8}" presName="tx1" presStyleLbl="revTx" presStyleIdx="1" presStyleCnt="2"/>
      <dgm:spPr/>
    </dgm:pt>
    <dgm:pt modelId="{759B5A80-858B-354B-A004-B38ADB75255B}" type="pres">
      <dgm:prSet presAssocID="{F0F6A7BB-C4D7-47C3-AFFF-CAA0F79B7CD8}" presName="vert1" presStyleCnt="0"/>
      <dgm:spPr/>
    </dgm:pt>
  </dgm:ptLst>
  <dgm:cxnLst>
    <dgm:cxn modelId="{4BEAE203-B813-DC41-8581-A5ADDF80A56B}" type="presOf" srcId="{E70043BB-FBD5-4190-99E5-F966887B28FC}" destId="{97EAFA3A-74A8-5946-9317-8890FF6D951E}" srcOrd="0" destOrd="0" presId="urn:microsoft.com/office/officeart/2008/layout/LinedList"/>
    <dgm:cxn modelId="{17B6DB28-E3D9-D643-B8BE-7E74734961C2}" type="presOf" srcId="{F0F6A7BB-C4D7-47C3-AFFF-CAA0F79B7CD8}" destId="{7C3F0C5A-0982-2546-A520-38AA11496F50}" srcOrd="0" destOrd="0" presId="urn:microsoft.com/office/officeart/2008/layout/LinedList"/>
    <dgm:cxn modelId="{86B6B484-8BF1-FA42-AC2D-F2FF9053DC38}" type="presOf" srcId="{211690B9-9228-49ED-9778-80B8C66745F6}" destId="{FAA5B699-CECC-3940-AEC9-7B6A006B920D}" srcOrd="0" destOrd="0" presId="urn:microsoft.com/office/officeart/2008/layout/LinedList"/>
    <dgm:cxn modelId="{770D86A5-C7B4-4E54-A1F7-36DBDDCF6162}" srcId="{211690B9-9228-49ED-9778-80B8C66745F6}" destId="{F0F6A7BB-C4D7-47C3-AFFF-CAA0F79B7CD8}" srcOrd="1" destOrd="0" parTransId="{47622A9F-0E70-48D0-83AB-986E8FFC6B5D}" sibTransId="{FC9A7C2F-58C0-4DAD-AC79-523CC8DBAAEB}"/>
    <dgm:cxn modelId="{2FA85FE3-8D35-4437-946B-7DB4010041B3}" srcId="{211690B9-9228-49ED-9778-80B8C66745F6}" destId="{E70043BB-FBD5-4190-99E5-F966887B28FC}" srcOrd="0" destOrd="0" parTransId="{7ADD1B33-A88D-4ABE-968D-EE253D53A4D5}" sibTransId="{E07B265D-FB91-4C4F-8660-2A216A75EFE3}"/>
    <dgm:cxn modelId="{71F8DF56-6AE5-C44A-89A5-42A291D65947}" type="presParOf" srcId="{FAA5B699-CECC-3940-AEC9-7B6A006B920D}" destId="{D8BC6752-65D4-5B49-B3EA-9A8255017F92}" srcOrd="0" destOrd="0" presId="urn:microsoft.com/office/officeart/2008/layout/LinedList"/>
    <dgm:cxn modelId="{85DC0487-DA84-9A44-B1B7-D252A62C2D94}" type="presParOf" srcId="{FAA5B699-CECC-3940-AEC9-7B6A006B920D}" destId="{5EC6B2B4-1718-A04D-B92B-4D3AF004FF1D}" srcOrd="1" destOrd="0" presId="urn:microsoft.com/office/officeart/2008/layout/LinedList"/>
    <dgm:cxn modelId="{0EEAD128-590A-DB4D-A350-E10D2BDAB288}" type="presParOf" srcId="{5EC6B2B4-1718-A04D-B92B-4D3AF004FF1D}" destId="{97EAFA3A-74A8-5946-9317-8890FF6D951E}" srcOrd="0" destOrd="0" presId="urn:microsoft.com/office/officeart/2008/layout/LinedList"/>
    <dgm:cxn modelId="{4EB12DCE-8C02-D44D-B630-260060FAAAC1}" type="presParOf" srcId="{5EC6B2B4-1718-A04D-B92B-4D3AF004FF1D}" destId="{5AD2723E-5431-AB47-BE74-EBC51C30359F}" srcOrd="1" destOrd="0" presId="urn:microsoft.com/office/officeart/2008/layout/LinedList"/>
    <dgm:cxn modelId="{04FC9204-1421-C64A-A83F-9A3E2CFF5779}" type="presParOf" srcId="{FAA5B699-CECC-3940-AEC9-7B6A006B920D}" destId="{1F63B9AC-E0A1-8847-ABD0-88173773316F}" srcOrd="2" destOrd="0" presId="urn:microsoft.com/office/officeart/2008/layout/LinedList"/>
    <dgm:cxn modelId="{384C6E7C-276A-5648-8F84-665B4CFCD02B}" type="presParOf" srcId="{FAA5B699-CECC-3940-AEC9-7B6A006B920D}" destId="{02770F2C-7B21-2C44-A185-067EBB32B332}" srcOrd="3" destOrd="0" presId="urn:microsoft.com/office/officeart/2008/layout/LinedList"/>
    <dgm:cxn modelId="{9EE9CF89-8A9D-E74E-8334-893197A1BD85}" type="presParOf" srcId="{02770F2C-7B21-2C44-A185-067EBB32B332}" destId="{7C3F0C5A-0982-2546-A520-38AA11496F50}" srcOrd="0" destOrd="0" presId="urn:microsoft.com/office/officeart/2008/layout/LinedList"/>
    <dgm:cxn modelId="{560E4D70-1B1F-4D4F-8A4E-86EEA60E61B8}" type="presParOf" srcId="{02770F2C-7B21-2C44-A185-067EBB32B332}" destId="{759B5A80-858B-354B-A004-B38ADB75255B}" srcOrd="1" destOrd="0" presId="urn:microsoft.com/office/officeart/2008/layout/Lined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5E1F7ED-AE77-42A3-9C45-E6034E670D39}"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FB7A1F29-932A-4863-8279-5A890C580F05}">
      <dgm:prSet/>
      <dgm:spPr/>
      <dgm:t>
        <a:bodyPr/>
        <a:lstStyle/>
        <a:p>
          <a:r>
            <a:rPr lang="en-US" dirty="0">
              <a:latin typeface="Century Gothic" panose="020B0502020202020204" pitchFamily="34" charset="0"/>
              <a:cs typeface="Times New Roman" panose="02020603050405020304" pitchFamily="18" charset="0"/>
            </a:rPr>
            <a:t>Most evaluation questions are not polar.</a:t>
          </a:r>
        </a:p>
      </dgm:t>
    </dgm:pt>
    <dgm:pt modelId="{1BCB304B-8D8B-470A-AE96-90FEC5235AD1}" type="parTrans" cxnId="{33861EF4-EC6D-4F9F-BD4B-D769A94C256F}">
      <dgm:prSet/>
      <dgm:spPr/>
      <dgm:t>
        <a:bodyPr/>
        <a:lstStyle/>
        <a:p>
          <a:endParaRPr lang="en-US"/>
        </a:p>
      </dgm:t>
    </dgm:pt>
    <dgm:pt modelId="{BE801453-8CEC-4A44-8ABB-45F5793287B6}" type="sibTrans" cxnId="{33861EF4-EC6D-4F9F-BD4B-D769A94C256F}">
      <dgm:prSet/>
      <dgm:spPr/>
      <dgm:t>
        <a:bodyPr/>
        <a:lstStyle/>
        <a:p>
          <a:endParaRPr lang="en-US"/>
        </a:p>
      </dgm:t>
    </dgm:pt>
    <dgm:pt modelId="{DE1EAE75-3CD7-4186-AC78-413BD9DB1DA8}">
      <dgm:prSet custT="1"/>
      <dgm:spPr/>
      <dgm:t>
        <a:bodyPr/>
        <a:lstStyle/>
        <a:p>
          <a:r>
            <a:rPr lang="en-US" sz="2800" dirty="0">
              <a:latin typeface="Century Gothic" panose="020B0502020202020204" pitchFamily="34" charset="0"/>
              <a:cs typeface="Times New Roman" panose="02020603050405020304" pitchFamily="18" charset="0"/>
            </a:rPr>
            <a:t>They often include elements of merit, worth and significance.</a:t>
          </a:r>
        </a:p>
        <a:p>
          <a:endParaRPr lang="en-US" sz="2800" dirty="0">
            <a:latin typeface="Century Gothic" panose="020B0502020202020204" pitchFamily="34" charset="0"/>
            <a:cs typeface="Times New Roman" panose="02020603050405020304" pitchFamily="18" charset="0"/>
          </a:endParaRPr>
        </a:p>
        <a:p>
          <a:r>
            <a:rPr lang="en-US" sz="2000" dirty="0">
              <a:latin typeface="Century Gothic" panose="020B0502020202020204" pitchFamily="34" charset="0"/>
              <a:cs typeface="Times New Roman" panose="02020603050405020304" pitchFamily="18" charset="0"/>
            </a:rPr>
            <a:t>Not even the examples were really polar.</a:t>
          </a:r>
        </a:p>
      </dgm:t>
    </dgm:pt>
    <dgm:pt modelId="{A1978861-2EB6-4FE8-902D-9849E076CD98}" type="parTrans" cxnId="{46519D4F-E1CF-4DB0-A585-8ADBC7559E43}">
      <dgm:prSet/>
      <dgm:spPr/>
      <dgm:t>
        <a:bodyPr/>
        <a:lstStyle/>
        <a:p>
          <a:endParaRPr lang="en-US"/>
        </a:p>
      </dgm:t>
    </dgm:pt>
    <dgm:pt modelId="{363F8E5F-B273-4C28-8016-16B8E9ED22C9}" type="sibTrans" cxnId="{46519D4F-E1CF-4DB0-A585-8ADBC7559E43}">
      <dgm:prSet/>
      <dgm:spPr/>
      <dgm:t>
        <a:bodyPr/>
        <a:lstStyle/>
        <a:p>
          <a:endParaRPr lang="en-US"/>
        </a:p>
      </dgm:t>
    </dgm:pt>
    <dgm:pt modelId="{43F7515D-1FEA-D045-9D0B-55750BEB5037}" type="pres">
      <dgm:prSet presAssocID="{35E1F7ED-AE77-42A3-9C45-E6034E670D39}" presName="vert0" presStyleCnt="0">
        <dgm:presLayoutVars>
          <dgm:dir/>
          <dgm:animOne val="branch"/>
          <dgm:animLvl val="lvl"/>
        </dgm:presLayoutVars>
      </dgm:prSet>
      <dgm:spPr/>
    </dgm:pt>
    <dgm:pt modelId="{E8E9D0DE-6EA1-4F44-96CD-8B317D1AC821}" type="pres">
      <dgm:prSet presAssocID="{FB7A1F29-932A-4863-8279-5A890C580F05}" presName="thickLine" presStyleLbl="alignNode1" presStyleIdx="0" presStyleCnt="2"/>
      <dgm:spPr/>
    </dgm:pt>
    <dgm:pt modelId="{73C4A1CF-BB22-144D-8225-AA6ADA6526F2}" type="pres">
      <dgm:prSet presAssocID="{FB7A1F29-932A-4863-8279-5A890C580F05}" presName="horz1" presStyleCnt="0"/>
      <dgm:spPr/>
    </dgm:pt>
    <dgm:pt modelId="{10A0A74C-310C-6049-99BC-6DA582161CBF}" type="pres">
      <dgm:prSet presAssocID="{FB7A1F29-932A-4863-8279-5A890C580F05}" presName="tx1" presStyleLbl="revTx" presStyleIdx="0" presStyleCnt="2"/>
      <dgm:spPr/>
    </dgm:pt>
    <dgm:pt modelId="{7315A71B-DE63-0A49-919A-0A2427E06435}" type="pres">
      <dgm:prSet presAssocID="{FB7A1F29-932A-4863-8279-5A890C580F05}" presName="vert1" presStyleCnt="0"/>
      <dgm:spPr/>
    </dgm:pt>
    <dgm:pt modelId="{47DB90E1-3B0A-CC4E-9709-A39CEAD0BBDF}" type="pres">
      <dgm:prSet presAssocID="{DE1EAE75-3CD7-4186-AC78-413BD9DB1DA8}" presName="thickLine" presStyleLbl="alignNode1" presStyleIdx="1" presStyleCnt="2"/>
      <dgm:spPr/>
    </dgm:pt>
    <dgm:pt modelId="{AA4DCE70-969A-7C4A-989F-505B2C0478AD}" type="pres">
      <dgm:prSet presAssocID="{DE1EAE75-3CD7-4186-AC78-413BD9DB1DA8}" presName="horz1" presStyleCnt="0"/>
      <dgm:spPr/>
    </dgm:pt>
    <dgm:pt modelId="{59BB1214-09F1-474D-9A2C-1D2FAE215AEF}" type="pres">
      <dgm:prSet presAssocID="{DE1EAE75-3CD7-4186-AC78-413BD9DB1DA8}" presName="tx1" presStyleLbl="revTx" presStyleIdx="1" presStyleCnt="2"/>
      <dgm:spPr/>
    </dgm:pt>
    <dgm:pt modelId="{59A6F0C4-3074-604F-A43A-2FCDA59AA2EE}" type="pres">
      <dgm:prSet presAssocID="{DE1EAE75-3CD7-4186-AC78-413BD9DB1DA8}" presName="vert1" presStyleCnt="0"/>
      <dgm:spPr/>
    </dgm:pt>
  </dgm:ptLst>
  <dgm:cxnLst>
    <dgm:cxn modelId="{FD1B923D-F9C0-CE40-9D44-B57282781CF0}" type="presOf" srcId="{FB7A1F29-932A-4863-8279-5A890C580F05}" destId="{10A0A74C-310C-6049-99BC-6DA582161CBF}" srcOrd="0" destOrd="0" presId="urn:microsoft.com/office/officeart/2008/layout/LinedList"/>
    <dgm:cxn modelId="{46519D4F-E1CF-4DB0-A585-8ADBC7559E43}" srcId="{35E1F7ED-AE77-42A3-9C45-E6034E670D39}" destId="{DE1EAE75-3CD7-4186-AC78-413BD9DB1DA8}" srcOrd="1" destOrd="0" parTransId="{A1978861-2EB6-4FE8-902D-9849E076CD98}" sibTransId="{363F8E5F-B273-4C28-8016-16B8E9ED22C9}"/>
    <dgm:cxn modelId="{86A57FE1-47C5-B844-A0B6-979F995151B3}" type="presOf" srcId="{DE1EAE75-3CD7-4186-AC78-413BD9DB1DA8}" destId="{59BB1214-09F1-474D-9A2C-1D2FAE215AEF}" srcOrd="0" destOrd="0" presId="urn:microsoft.com/office/officeart/2008/layout/LinedList"/>
    <dgm:cxn modelId="{8E6639ED-AD43-BF46-86ED-598F420FBC33}" type="presOf" srcId="{35E1F7ED-AE77-42A3-9C45-E6034E670D39}" destId="{43F7515D-1FEA-D045-9D0B-55750BEB5037}" srcOrd="0" destOrd="0" presId="urn:microsoft.com/office/officeart/2008/layout/LinedList"/>
    <dgm:cxn modelId="{33861EF4-EC6D-4F9F-BD4B-D769A94C256F}" srcId="{35E1F7ED-AE77-42A3-9C45-E6034E670D39}" destId="{FB7A1F29-932A-4863-8279-5A890C580F05}" srcOrd="0" destOrd="0" parTransId="{1BCB304B-8D8B-470A-AE96-90FEC5235AD1}" sibTransId="{BE801453-8CEC-4A44-8ABB-45F5793287B6}"/>
    <dgm:cxn modelId="{1BE9BA31-0DCF-1949-9E29-ADEA195121F0}" type="presParOf" srcId="{43F7515D-1FEA-D045-9D0B-55750BEB5037}" destId="{E8E9D0DE-6EA1-4F44-96CD-8B317D1AC821}" srcOrd="0" destOrd="0" presId="urn:microsoft.com/office/officeart/2008/layout/LinedList"/>
    <dgm:cxn modelId="{68251123-1605-3A42-A037-32247FD1CC5B}" type="presParOf" srcId="{43F7515D-1FEA-D045-9D0B-55750BEB5037}" destId="{73C4A1CF-BB22-144D-8225-AA6ADA6526F2}" srcOrd="1" destOrd="0" presId="urn:microsoft.com/office/officeart/2008/layout/LinedList"/>
    <dgm:cxn modelId="{86A794F2-7B2F-C84D-87C7-C88B1893E9C8}" type="presParOf" srcId="{73C4A1CF-BB22-144D-8225-AA6ADA6526F2}" destId="{10A0A74C-310C-6049-99BC-6DA582161CBF}" srcOrd="0" destOrd="0" presId="urn:microsoft.com/office/officeart/2008/layout/LinedList"/>
    <dgm:cxn modelId="{D72D9851-CCC9-E84B-AE59-F6FBDACA2086}" type="presParOf" srcId="{73C4A1CF-BB22-144D-8225-AA6ADA6526F2}" destId="{7315A71B-DE63-0A49-919A-0A2427E06435}" srcOrd="1" destOrd="0" presId="urn:microsoft.com/office/officeart/2008/layout/LinedList"/>
    <dgm:cxn modelId="{DE123A32-2B7C-764B-A0B0-D106AB376CA0}" type="presParOf" srcId="{43F7515D-1FEA-D045-9D0B-55750BEB5037}" destId="{47DB90E1-3B0A-CC4E-9709-A39CEAD0BBDF}" srcOrd="2" destOrd="0" presId="urn:microsoft.com/office/officeart/2008/layout/LinedList"/>
    <dgm:cxn modelId="{E5489CA8-EA02-0947-B556-7EB315E6BF35}" type="presParOf" srcId="{43F7515D-1FEA-D045-9D0B-55750BEB5037}" destId="{AA4DCE70-969A-7C4A-989F-505B2C0478AD}" srcOrd="3" destOrd="0" presId="urn:microsoft.com/office/officeart/2008/layout/LinedList"/>
    <dgm:cxn modelId="{DA7BAB5C-DD28-F942-9D52-981459DF1795}" type="presParOf" srcId="{AA4DCE70-969A-7C4A-989F-505B2C0478AD}" destId="{59BB1214-09F1-474D-9A2C-1D2FAE215AEF}" srcOrd="0" destOrd="0" presId="urn:microsoft.com/office/officeart/2008/layout/LinedList"/>
    <dgm:cxn modelId="{839668B0-A01F-244C-8B3E-994F026F580B}" type="presParOf" srcId="{AA4DCE70-969A-7C4A-989F-505B2C0478AD}" destId="{59A6F0C4-3074-604F-A43A-2FCDA59AA2E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15FBFEE-9696-4E7E-B286-71551BBC9D14}" type="doc">
      <dgm:prSet loTypeId="urn:microsoft.com/office/officeart/2005/8/layout/vList2" loCatId="list" qsTypeId="urn:microsoft.com/office/officeart/2005/8/quickstyle/simple3" qsCatId="simple" csTypeId="urn:microsoft.com/office/officeart/2005/8/colors/accent2_2" csCatId="accent2" phldr="1"/>
      <dgm:spPr/>
      <dgm:t>
        <a:bodyPr/>
        <a:lstStyle/>
        <a:p>
          <a:endParaRPr lang="en-US"/>
        </a:p>
      </dgm:t>
    </dgm:pt>
    <dgm:pt modelId="{AC72CA73-660B-4E54-896C-8D76A7FE088E}">
      <dgm:prSet/>
      <dgm:spPr>
        <a:solidFill>
          <a:srgbClr val="2C70BA"/>
        </a:solidFill>
      </dgm:spPr>
      <dgm:t>
        <a:bodyPr/>
        <a:lstStyle/>
        <a:p>
          <a:r>
            <a:rPr lang="en-US" dirty="0">
              <a:solidFill>
                <a:schemeClr val="tx1"/>
              </a:solidFill>
              <a:latin typeface="Century Gothic" panose="020B0502020202020204" pitchFamily="34" charset="0"/>
              <a:cs typeface="Times New Roman" panose="02020603050405020304" pitchFamily="18" charset="0"/>
            </a:rPr>
            <a:t>Based on values.</a:t>
          </a:r>
        </a:p>
      </dgm:t>
    </dgm:pt>
    <dgm:pt modelId="{2AD784EB-F164-48A9-84FC-30D378779CE4}" type="parTrans" cxnId="{129F61D6-36D2-4945-B0B5-2E8910B8E29E}">
      <dgm:prSet/>
      <dgm:spPr/>
      <dgm:t>
        <a:bodyPr/>
        <a:lstStyle/>
        <a:p>
          <a:endParaRPr lang="en-US"/>
        </a:p>
      </dgm:t>
    </dgm:pt>
    <dgm:pt modelId="{333AF34A-E7CC-40B9-AAC3-ACC8BEC2AB23}" type="sibTrans" cxnId="{129F61D6-36D2-4945-B0B5-2E8910B8E29E}">
      <dgm:prSet/>
      <dgm:spPr/>
      <dgm:t>
        <a:bodyPr/>
        <a:lstStyle/>
        <a:p>
          <a:endParaRPr lang="en-US"/>
        </a:p>
      </dgm:t>
    </dgm:pt>
    <dgm:pt modelId="{7C8827B6-DAB2-4CA2-A586-2DDAB6BD70CD}">
      <dgm:prSet/>
      <dgm:spPr>
        <a:solidFill>
          <a:srgbClr val="2C70BA"/>
        </a:solidFill>
      </dgm:spPr>
      <dgm:t>
        <a:bodyPr/>
        <a:lstStyle/>
        <a:p>
          <a:r>
            <a:rPr lang="en-US" dirty="0">
              <a:solidFill>
                <a:schemeClr val="tx1"/>
              </a:solidFill>
              <a:latin typeface="Century Gothic" panose="020B0502020202020204" pitchFamily="34" charset="0"/>
              <a:cs typeface="Times New Roman" panose="02020603050405020304" pitchFamily="18" charset="0"/>
            </a:rPr>
            <a:t>Not well defined (and should not be since you’re dealing with people!)</a:t>
          </a:r>
        </a:p>
      </dgm:t>
    </dgm:pt>
    <dgm:pt modelId="{18C54CE8-B872-4449-BC24-0F0EC29E360D}" type="parTrans" cxnId="{B13EDE11-1FE2-49B3-BBC4-A69E1945CE31}">
      <dgm:prSet/>
      <dgm:spPr/>
      <dgm:t>
        <a:bodyPr/>
        <a:lstStyle/>
        <a:p>
          <a:endParaRPr lang="en-US"/>
        </a:p>
      </dgm:t>
    </dgm:pt>
    <dgm:pt modelId="{506A4461-8242-4934-B72C-C33CDDDE8F38}" type="sibTrans" cxnId="{B13EDE11-1FE2-49B3-BBC4-A69E1945CE31}">
      <dgm:prSet/>
      <dgm:spPr/>
      <dgm:t>
        <a:bodyPr/>
        <a:lstStyle/>
        <a:p>
          <a:endParaRPr lang="en-US"/>
        </a:p>
      </dgm:t>
    </dgm:pt>
    <dgm:pt modelId="{5D65E778-12B4-4521-870B-E1A642D1EEF5}">
      <dgm:prSet/>
      <dgm:spPr>
        <a:solidFill>
          <a:srgbClr val="2C70BA"/>
        </a:solidFill>
      </dgm:spPr>
      <dgm:t>
        <a:bodyPr/>
        <a:lstStyle/>
        <a:p>
          <a:r>
            <a:rPr lang="en-US" dirty="0">
              <a:solidFill>
                <a:schemeClr val="tx1"/>
              </a:solidFill>
              <a:latin typeface="Century Gothic" panose="020B0502020202020204" pitchFamily="34" charset="0"/>
              <a:cs typeface="Times New Roman" panose="02020603050405020304" pitchFamily="18" charset="0"/>
            </a:rPr>
            <a:t>Erratic.</a:t>
          </a:r>
        </a:p>
      </dgm:t>
    </dgm:pt>
    <dgm:pt modelId="{6D4BD8CE-8E3D-4985-8435-4CE7595EB017}" type="parTrans" cxnId="{F1824F15-82D5-42E3-9A2F-4A817846F0B4}">
      <dgm:prSet/>
      <dgm:spPr/>
      <dgm:t>
        <a:bodyPr/>
        <a:lstStyle/>
        <a:p>
          <a:endParaRPr lang="en-US"/>
        </a:p>
      </dgm:t>
    </dgm:pt>
    <dgm:pt modelId="{6E8829CA-EB77-46F9-BBD4-687351DEC10F}" type="sibTrans" cxnId="{F1824F15-82D5-42E3-9A2F-4A817846F0B4}">
      <dgm:prSet/>
      <dgm:spPr/>
      <dgm:t>
        <a:bodyPr/>
        <a:lstStyle/>
        <a:p>
          <a:endParaRPr lang="en-US"/>
        </a:p>
      </dgm:t>
    </dgm:pt>
    <dgm:pt modelId="{ED931AA1-E375-CE43-9D0D-40974DDBBD99}" type="pres">
      <dgm:prSet presAssocID="{F15FBFEE-9696-4E7E-B286-71551BBC9D14}" presName="linear" presStyleCnt="0">
        <dgm:presLayoutVars>
          <dgm:animLvl val="lvl"/>
          <dgm:resizeHandles val="exact"/>
        </dgm:presLayoutVars>
      </dgm:prSet>
      <dgm:spPr/>
    </dgm:pt>
    <dgm:pt modelId="{576FB019-4D5C-3C4F-8F73-98989513D16F}" type="pres">
      <dgm:prSet presAssocID="{AC72CA73-660B-4E54-896C-8D76A7FE088E}" presName="parentText" presStyleLbl="node1" presStyleIdx="0" presStyleCnt="3">
        <dgm:presLayoutVars>
          <dgm:chMax val="0"/>
          <dgm:bulletEnabled val="1"/>
        </dgm:presLayoutVars>
      </dgm:prSet>
      <dgm:spPr/>
    </dgm:pt>
    <dgm:pt modelId="{5DF09284-2209-A148-B3D5-206768ACE552}" type="pres">
      <dgm:prSet presAssocID="{333AF34A-E7CC-40B9-AAC3-ACC8BEC2AB23}" presName="spacer" presStyleCnt="0"/>
      <dgm:spPr/>
    </dgm:pt>
    <dgm:pt modelId="{EEDAFD26-3E22-0C4D-A2F0-247F47C4E9D9}" type="pres">
      <dgm:prSet presAssocID="{7C8827B6-DAB2-4CA2-A586-2DDAB6BD70CD}" presName="parentText" presStyleLbl="node1" presStyleIdx="1" presStyleCnt="3">
        <dgm:presLayoutVars>
          <dgm:chMax val="0"/>
          <dgm:bulletEnabled val="1"/>
        </dgm:presLayoutVars>
      </dgm:prSet>
      <dgm:spPr/>
    </dgm:pt>
    <dgm:pt modelId="{AC7F0FE7-A140-214F-B879-3D31A4BC4F0F}" type="pres">
      <dgm:prSet presAssocID="{506A4461-8242-4934-B72C-C33CDDDE8F38}" presName="spacer" presStyleCnt="0"/>
      <dgm:spPr/>
    </dgm:pt>
    <dgm:pt modelId="{EDF540D7-6AC9-5149-BAFE-14922852DD7F}" type="pres">
      <dgm:prSet presAssocID="{5D65E778-12B4-4521-870B-E1A642D1EEF5}" presName="parentText" presStyleLbl="node1" presStyleIdx="2" presStyleCnt="3">
        <dgm:presLayoutVars>
          <dgm:chMax val="0"/>
          <dgm:bulletEnabled val="1"/>
        </dgm:presLayoutVars>
      </dgm:prSet>
      <dgm:spPr/>
    </dgm:pt>
  </dgm:ptLst>
  <dgm:cxnLst>
    <dgm:cxn modelId="{B13EDE11-1FE2-49B3-BBC4-A69E1945CE31}" srcId="{F15FBFEE-9696-4E7E-B286-71551BBC9D14}" destId="{7C8827B6-DAB2-4CA2-A586-2DDAB6BD70CD}" srcOrd="1" destOrd="0" parTransId="{18C54CE8-B872-4449-BC24-0F0EC29E360D}" sibTransId="{506A4461-8242-4934-B72C-C33CDDDE8F38}"/>
    <dgm:cxn modelId="{F1824F15-82D5-42E3-9A2F-4A817846F0B4}" srcId="{F15FBFEE-9696-4E7E-B286-71551BBC9D14}" destId="{5D65E778-12B4-4521-870B-E1A642D1EEF5}" srcOrd="2" destOrd="0" parTransId="{6D4BD8CE-8E3D-4985-8435-4CE7595EB017}" sibTransId="{6E8829CA-EB77-46F9-BBD4-687351DEC10F}"/>
    <dgm:cxn modelId="{EA75EE48-1479-D747-BA5B-A58465D07526}" type="presOf" srcId="{AC72CA73-660B-4E54-896C-8D76A7FE088E}" destId="{576FB019-4D5C-3C4F-8F73-98989513D16F}" srcOrd="0" destOrd="0" presId="urn:microsoft.com/office/officeart/2005/8/layout/vList2"/>
    <dgm:cxn modelId="{EA870A8F-EC14-AE43-A8F4-2DC6FCF9FA41}" type="presOf" srcId="{F15FBFEE-9696-4E7E-B286-71551BBC9D14}" destId="{ED931AA1-E375-CE43-9D0D-40974DDBBD99}" srcOrd="0" destOrd="0" presId="urn:microsoft.com/office/officeart/2005/8/layout/vList2"/>
    <dgm:cxn modelId="{3DB0BACD-CA0D-C94B-AFA9-1B2D1F667739}" type="presOf" srcId="{5D65E778-12B4-4521-870B-E1A642D1EEF5}" destId="{EDF540D7-6AC9-5149-BAFE-14922852DD7F}" srcOrd="0" destOrd="0" presId="urn:microsoft.com/office/officeart/2005/8/layout/vList2"/>
    <dgm:cxn modelId="{129F61D6-36D2-4945-B0B5-2E8910B8E29E}" srcId="{F15FBFEE-9696-4E7E-B286-71551BBC9D14}" destId="{AC72CA73-660B-4E54-896C-8D76A7FE088E}" srcOrd="0" destOrd="0" parTransId="{2AD784EB-F164-48A9-84FC-30D378779CE4}" sibTransId="{333AF34A-E7CC-40B9-AAC3-ACC8BEC2AB23}"/>
    <dgm:cxn modelId="{515BCEFF-770A-DF4C-B4D9-3F26B2D58859}" type="presOf" srcId="{7C8827B6-DAB2-4CA2-A586-2DDAB6BD70CD}" destId="{EEDAFD26-3E22-0C4D-A2F0-247F47C4E9D9}" srcOrd="0" destOrd="0" presId="urn:microsoft.com/office/officeart/2005/8/layout/vList2"/>
    <dgm:cxn modelId="{46D895F7-1B8C-BB40-A63F-8D3D0B65C877}" type="presParOf" srcId="{ED931AA1-E375-CE43-9D0D-40974DDBBD99}" destId="{576FB019-4D5C-3C4F-8F73-98989513D16F}" srcOrd="0" destOrd="0" presId="urn:microsoft.com/office/officeart/2005/8/layout/vList2"/>
    <dgm:cxn modelId="{C0FE31EF-BDAC-DD44-86B3-FCCE01BDFACF}" type="presParOf" srcId="{ED931AA1-E375-CE43-9D0D-40974DDBBD99}" destId="{5DF09284-2209-A148-B3D5-206768ACE552}" srcOrd="1" destOrd="0" presId="urn:microsoft.com/office/officeart/2005/8/layout/vList2"/>
    <dgm:cxn modelId="{7411A179-2E99-FC4E-B801-00F56680AD80}" type="presParOf" srcId="{ED931AA1-E375-CE43-9D0D-40974DDBBD99}" destId="{EEDAFD26-3E22-0C4D-A2F0-247F47C4E9D9}" srcOrd="2" destOrd="0" presId="urn:microsoft.com/office/officeart/2005/8/layout/vList2"/>
    <dgm:cxn modelId="{4FD46F2B-3147-C349-844D-761B41BCB90E}" type="presParOf" srcId="{ED931AA1-E375-CE43-9D0D-40974DDBBD99}" destId="{AC7F0FE7-A140-214F-B879-3D31A4BC4F0F}" srcOrd="3" destOrd="0" presId="urn:microsoft.com/office/officeart/2005/8/layout/vList2"/>
    <dgm:cxn modelId="{AEC251B4-2BA3-4B4D-AB90-2567E750546D}" type="presParOf" srcId="{ED931AA1-E375-CE43-9D0D-40974DDBBD99}" destId="{EDF540D7-6AC9-5149-BAFE-14922852DD7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0C56163-8422-436F-9EC4-C9DA2CD546B8}" type="doc">
      <dgm:prSet loTypeId="urn:microsoft.com/office/officeart/2005/8/layout/list1" loCatId="list" qsTypeId="urn:microsoft.com/office/officeart/2005/8/quickstyle/simple4" qsCatId="simple" csTypeId="urn:microsoft.com/office/officeart/2005/8/colors/accent0_3" csCatId="mainScheme" phldr="1"/>
      <dgm:spPr/>
      <dgm:t>
        <a:bodyPr/>
        <a:lstStyle/>
        <a:p>
          <a:endParaRPr lang="en-US"/>
        </a:p>
      </dgm:t>
    </dgm:pt>
    <dgm:pt modelId="{65CCBEE9-D1B8-4181-BEB3-0CB39F1AE9E8}">
      <dgm:prSet/>
      <dgm:spPr/>
      <dgm:t>
        <a:bodyPr/>
        <a:lstStyle/>
        <a:p>
          <a:r>
            <a:rPr lang="en-US" dirty="0">
              <a:latin typeface="Century Gothic" panose="020B0502020202020204" pitchFamily="34" charset="0"/>
            </a:rPr>
            <a:t>Define</a:t>
          </a:r>
        </a:p>
      </dgm:t>
    </dgm:pt>
    <dgm:pt modelId="{5239AD2E-A2E8-4D5F-82E5-EE8FFF745F52}" type="parTrans" cxnId="{066CEF41-7F31-4C32-A53D-299B5D5B05CC}">
      <dgm:prSet/>
      <dgm:spPr/>
      <dgm:t>
        <a:bodyPr/>
        <a:lstStyle/>
        <a:p>
          <a:endParaRPr lang="en-US"/>
        </a:p>
      </dgm:t>
    </dgm:pt>
    <dgm:pt modelId="{624C86E9-7F11-4F42-96C6-BEFE2C5BAFDF}" type="sibTrans" cxnId="{066CEF41-7F31-4C32-A53D-299B5D5B05CC}">
      <dgm:prSet/>
      <dgm:spPr/>
      <dgm:t>
        <a:bodyPr/>
        <a:lstStyle/>
        <a:p>
          <a:endParaRPr lang="en-US"/>
        </a:p>
      </dgm:t>
    </dgm:pt>
    <dgm:pt modelId="{4884EE04-9241-4A61-9C05-99B4AA96B9D2}">
      <dgm:prSet/>
      <dgm:spPr/>
      <dgm:t>
        <a:bodyPr/>
        <a:lstStyle/>
        <a:p>
          <a:r>
            <a:rPr lang="en-US">
              <a:latin typeface="Century Gothic" panose="020B0502020202020204" pitchFamily="34" charset="0"/>
            </a:rPr>
            <a:t>Discuss</a:t>
          </a:r>
        </a:p>
      </dgm:t>
    </dgm:pt>
    <dgm:pt modelId="{DBF12C5D-9922-4115-A575-EE53A55473FB}" type="parTrans" cxnId="{742BEFA5-6022-4FE6-954B-1B27455A38DC}">
      <dgm:prSet/>
      <dgm:spPr/>
      <dgm:t>
        <a:bodyPr/>
        <a:lstStyle/>
        <a:p>
          <a:endParaRPr lang="en-US"/>
        </a:p>
      </dgm:t>
    </dgm:pt>
    <dgm:pt modelId="{9B6C9E47-D207-40F5-9C03-A5BADB6168EF}" type="sibTrans" cxnId="{742BEFA5-6022-4FE6-954B-1B27455A38DC}">
      <dgm:prSet/>
      <dgm:spPr/>
      <dgm:t>
        <a:bodyPr/>
        <a:lstStyle/>
        <a:p>
          <a:endParaRPr lang="en-US"/>
        </a:p>
      </dgm:t>
    </dgm:pt>
    <dgm:pt modelId="{8FA54B82-1684-42BF-B4EF-66F71B396935}">
      <dgm:prSet/>
      <dgm:spPr/>
      <dgm:t>
        <a:bodyPr/>
        <a:lstStyle/>
        <a:p>
          <a:r>
            <a:rPr lang="en-US" dirty="0">
              <a:latin typeface="Century Gothic" panose="020B0502020202020204" pitchFamily="34" charset="0"/>
            </a:rPr>
            <a:t>What are some benefits and drawbacks to each role?</a:t>
          </a:r>
        </a:p>
      </dgm:t>
    </dgm:pt>
    <dgm:pt modelId="{A186A9C0-00BB-48BD-8E44-49F52DFE14F3}" type="parTrans" cxnId="{AC3D3456-387F-4B29-AF39-47FE57B74B6F}">
      <dgm:prSet/>
      <dgm:spPr/>
      <dgm:t>
        <a:bodyPr/>
        <a:lstStyle/>
        <a:p>
          <a:endParaRPr lang="en-US"/>
        </a:p>
      </dgm:t>
    </dgm:pt>
    <dgm:pt modelId="{053BFF8F-7A27-43E5-9EAE-E977C9B44090}" type="sibTrans" cxnId="{AC3D3456-387F-4B29-AF39-47FE57B74B6F}">
      <dgm:prSet/>
      <dgm:spPr/>
      <dgm:t>
        <a:bodyPr/>
        <a:lstStyle/>
        <a:p>
          <a:endParaRPr lang="en-US"/>
        </a:p>
      </dgm:t>
    </dgm:pt>
    <dgm:pt modelId="{9740AD17-2674-41C1-90AC-5A12F5F40A59}">
      <dgm:prSet/>
      <dgm:spPr/>
      <dgm:t>
        <a:bodyPr/>
        <a:lstStyle/>
        <a:p>
          <a:r>
            <a:rPr lang="en-US">
              <a:latin typeface="Century Gothic" panose="020B0502020202020204" pitchFamily="34" charset="0"/>
            </a:rPr>
            <a:t>How does role influence evaluation stance/practice?</a:t>
          </a:r>
        </a:p>
      </dgm:t>
    </dgm:pt>
    <dgm:pt modelId="{C922D3B5-7B02-4304-B302-71A32284483E}" type="parTrans" cxnId="{38799430-E069-4D46-B4DF-557A6988CCD4}">
      <dgm:prSet/>
      <dgm:spPr/>
      <dgm:t>
        <a:bodyPr/>
        <a:lstStyle/>
        <a:p>
          <a:endParaRPr lang="en-US"/>
        </a:p>
      </dgm:t>
    </dgm:pt>
    <dgm:pt modelId="{365D6162-E9CE-4C48-8173-99B6A1C86A71}" type="sibTrans" cxnId="{38799430-E069-4D46-B4DF-557A6988CCD4}">
      <dgm:prSet/>
      <dgm:spPr/>
      <dgm:t>
        <a:bodyPr/>
        <a:lstStyle/>
        <a:p>
          <a:endParaRPr lang="en-US"/>
        </a:p>
      </dgm:t>
    </dgm:pt>
    <dgm:pt modelId="{2A8E4CB1-92E7-46D6-A3B0-5E6FD026B491}">
      <dgm:prSet/>
      <dgm:spPr/>
      <dgm:t>
        <a:bodyPr/>
        <a:lstStyle/>
        <a:p>
          <a:r>
            <a:rPr lang="en-US">
              <a:latin typeface="Century Gothic" panose="020B0502020202020204" pitchFamily="34" charset="0"/>
            </a:rPr>
            <a:t>Does it really matter?</a:t>
          </a:r>
        </a:p>
      </dgm:t>
    </dgm:pt>
    <dgm:pt modelId="{D16ADC2A-1BDC-4095-B47A-2EE45D5C8D00}" type="parTrans" cxnId="{EE933CA3-8839-4428-AD37-2234AB0E4A99}">
      <dgm:prSet/>
      <dgm:spPr/>
      <dgm:t>
        <a:bodyPr/>
        <a:lstStyle/>
        <a:p>
          <a:endParaRPr lang="en-US"/>
        </a:p>
      </dgm:t>
    </dgm:pt>
    <dgm:pt modelId="{F09283A6-213E-4ACB-A135-9E17627480BB}" type="sibTrans" cxnId="{EE933CA3-8839-4428-AD37-2234AB0E4A99}">
      <dgm:prSet/>
      <dgm:spPr/>
      <dgm:t>
        <a:bodyPr/>
        <a:lstStyle/>
        <a:p>
          <a:endParaRPr lang="en-US"/>
        </a:p>
      </dgm:t>
    </dgm:pt>
    <dgm:pt modelId="{260E58E8-09EF-CF4C-B05F-72FC7F758F8B}" type="pres">
      <dgm:prSet presAssocID="{B0C56163-8422-436F-9EC4-C9DA2CD546B8}" presName="linear" presStyleCnt="0">
        <dgm:presLayoutVars>
          <dgm:dir/>
          <dgm:animLvl val="lvl"/>
          <dgm:resizeHandles val="exact"/>
        </dgm:presLayoutVars>
      </dgm:prSet>
      <dgm:spPr/>
    </dgm:pt>
    <dgm:pt modelId="{AA602FE9-A772-494A-948A-8E100A01A543}" type="pres">
      <dgm:prSet presAssocID="{65CCBEE9-D1B8-4181-BEB3-0CB39F1AE9E8}" presName="parentLin" presStyleCnt="0"/>
      <dgm:spPr/>
    </dgm:pt>
    <dgm:pt modelId="{09BE8E1E-9799-1448-BCB0-4E51CC3DC33C}" type="pres">
      <dgm:prSet presAssocID="{65CCBEE9-D1B8-4181-BEB3-0CB39F1AE9E8}" presName="parentLeftMargin" presStyleLbl="node1" presStyleIdx="0" presStyleCnt="5"/>
      <dgm:spPr/>
    </dgm:pt>
    <dgm:pt modelId="{34F552FF-A415-8445-A439-991C980BDEEA}" type="pres">
      <dgm:prSet presAssocID="{65CCBEE9-D1B8-4181-BEB3-0CB39F1AE9E8}" presName="parentText" presStyleLbl="node1" presStyleIdx="0" presStyleCnt="5">
        <dgm:presLayoutVars>
          <dgm:chMax val="0"/>
          <dgm:bulletEnabled val="1"/>
        </dgm:presLayoutVars>
      </dgm:prSet>
      <dgm:spPr/>
    </dgm:pt>
    <dgm:pt modelId="{31F359E0-2EBE-7A4F-9732-767078515551}" type="pres">
      <dgm:prSet presAssocID="{65CCBEE9-D1B8-4181-BEB3-0CB39F1AE9E8}" presName="negativeSpace" presStyleCnt="0"/>
      <dgm:spPr/>
    </dgm:pt>
    <dgm:pt modelId="{68F61735-9063-E64E-9314-972D2E34E053}" type="pres">
      <dgm:prSet presAssocID="{65CCBEE9-D1B8-4181-BEB3-0CB39F1AE9E8}" presName="childText" presStyleLbl="conFgAcc1" presStyleIdx="0" presStyleCnt="5" custScaleX="64532">
        <dgm:presLayoutVars>
          <dgm:bulletEnabled val="1"/>
        </dgm:presLayoutVars>
      </dgm:prSet>
      <dgm:spPr>
        <a:solidFill>
          <a:schemeClr val="tx2">
            <a:lumMod val="25000"/>
            <a:alpha val="90000"/>
          </a:schemeClr>
        </a:solidFill>
      </dgm:spPr>
    </dgm:pt>
    <dgm:pt modelId="{995AFA7D-71F4-D144-90F2-68038D6304EB}" type="pres">
      <dgm:prSet presAssocID="{624C86E9-7F11-4F42-96C6-BEFE2C5BAFDF}" presName="spaceBetweenRectangles" presStyleCnt="0"/>
      <dgm:spPr/>
    </dgm:pt>
    <dgm:pt modelId="{B910D508-711B-3A45-AE4E-F276EBDFB311}" type="pres">
      <dgm:prSet presAssocID="{4884EE04-9241-4A61-9C05-99B4AA96B9D2}" presName="parentLin" presStyleCnt="0"/>
      <dgm:spPr/>
    </dgm:pt>
    <dgm:pt modelId="{0ED4AA04-FD9E-914B-A883-395692C4354C}" type="pres">
      <dgm:prSet presAssocID="{4884EE04-9241-4A61-9C05-99B4AA96B9D2}" presName="parentLeftMargin" presStyleLbl="node1" presStyleIdx="0" presStyleCnt="5"/>
      <dgm:spPr/>
    </dgm:pt>
    <dgm:pt modelId="{04C6EC73-F23B-5D47-9A53-3140D64D3FC2}" type="pres">
      <dgm:prSet presAssocID="{4884EE04-9241-4A61-9C05-99B4AA96B9D2}" presName="parentText" presStyleLbl="node1" presStyleIdx="1" presStyleCnt="5">
        <dgm:presLayoutVars>
          <dgm:chMax val="0"/>
          <dgm:bulletEnabled val="1"/>
        </dgm:presLayoutVars>
      </dgm:prSet>
      <dgm:spPr/>
    </dgm:pt>
    <dgm:pt modelId="{BBF0575B-3442-3946-B788-2354296919B1}" type="pres">
      <dgm:prSet presAssocID="{4884EE04-9241-4A61-9C05-99B4AA96B9D2}" presName="negativeSpace" presStyleCnt="0"/>
      <dgm:spPr/>
    </dgm:pt>
    <dgm:pt modelId="{5C0FBC91-F046-A54F-B9BC-242E0114EE6D}" type="pres">
      <dgm:prSet presAssocID="{4884EE04-9241-4A61-9C05-99B4AA96B9D2}" presName="childText" presStyleLbl="conFgAcc1" presStyleIdx="1" presStyleCnt="5" custScaleX="64532">
        <dgm:presLayoutVars>
          <dgm:bulletEnabled val="1"/>
        </dgm:presLayoutVars>
      </dgm:prSet>
      <dgm:spPr>
        <a:solidFill>
          <a:schemeClr val="tx2">
            <a:lumMod val="25000"/>
            <a:alpha val="90000"/>
          </a:schemeClr>
        </a:solidFill>
      </dgm:spPr>
    </dgm:pt>
    <dgm:pt modelId="{AC74F5C0-F960-2F41-A0C6-C1F0F9147932}" type="pres">
      <dgm:prSet presAssocID="{9B6C9E47-D207-40F5-9C03-A5BADB6168EF}" presName="spaceBetweenRectangles" presStyleCnt="0"/>
      <dgm:spPr/>
    </dgm:pt>
    <dgm:pt modelId="{404C71AC-9D50-A94B-9C74-7E213F0CCDDD}" type="pres">
      <dgm:prSet presAssocID="{8FA54B82-1684-42BF-B4EF-66F71B396935}" presName="parentLin" presStyleCnt="0"/>
      <dgm:spPr/>
    </dgm:pt>
    <dgm:pt modelId="{E5400FD7-0132-2341-AF2D-A9F2CB2116BB}" type="pres">
      <dgm:prSet presAssocID="{8FA54B82-1684-42BF-B4EF-66F71B396935}" presName="parentLeftMargin" presStyleLbl="node1" presStyleIdx="1" presStyleCnt="5"/>
      <dgm:spPr/>
    </dgm:pt>
    <dgm:pt modelId="{B1A43EA8-73CA-694F-BCF3-E15843B3B6F2}" type="pres">
      <dgm:prSet presAssocID="{8FA54B82-1684-42BF-B4EF-66F71B396935}" presName="parentText" presStyleLbl="node1" presStyleIdx="2" presStyleCnt="5">
        <dgm:presLayoutVars>
          <dgm:chMax val="0"/>
          <dgm:bulletEnabled val="1"/>
        </dgm:presLayoutVars>
      </dgm:prSet>
      <dgm:spPr/>
    </dgm:pt>
    <dgm:pt modelId="{ECF0316C-6EB4-2E4A-9C52-0323E8C81D8D}" type="pres">
      <dgm:prSet presAssocID="{8FA54B82-1684-42BF-B4EF-66F71B396935}" presName="negativeSpace" presStyleCnt="0"/>
      <dgm:spPr/>
    </dgm:pt>
    <dgm:pt modelId="{31974180-DCB5-A64A-BAB1-9C21C3FE3830}" type="pres">
      <dgm:prSet presAssocID="{8FA54B82-1684-42BF-B4EF-66F71B396935}" presName="childText" presStyleLbl="conFgAcc1" presStyleIdx="2" presStyleCnt="5" custScaleX="64532">
        <dgm:presLayoutVars>
          <dgm:bulletEnabled val="1"/>
        </dgm:presLayoutVars>
      </dgm:prSet>
      <dgm:spPr>
        <a:solidFill>
          <a:schemeClr val="tx2">
            <a:lumMod val="25000"/>
            <a:alpha val="90000"/>
          </a:schemeClr>
        </a:solidFill>
      </dgm:spPr>
    </dgm:pt>
    <dgm:pt modelId="{F61849E6-2B7B-C649-A786-05FF033B69FF}" type="pres">
      <dgm:prSet presAssocID="{053BFF8F-7A27-43E5-9EAE-E977C9B44090}" presName="spaceBetweenRectangles" presStyleCnt="0"/>
      <dgm:spPr/>
    </dgm:pt>
    <dgm:pt modelId="{D45F3625-CEBE-3F4B-ADD4-0AE78CD34FE9}" type="pres">
      <dgm:prSet presAssocID="{9740AD17-2674-41C1-90AC-5A12F5F40A59}" presName="parentLin" presStyleCnt="0"/>
      <dgm:spPr/>
    </dgm:pt>
    <dgm:pt modelId="{C5272E25-30EE-954B-BCB4-C5ADDAE45AB8}" type="pres">
      <dgm:prSet presAssocID="{9740AD17-2674-41C1-90AC-5A12F5F40A59}" presName="parentLeftMargin" presStyleLbl="node1" presStyleIdx="2" presStyleCnt="5"/>
      <dgm:spPr/>
    </dgm:pt>
    <dgm:pt modelId="{C003305E-290B-414A-9FF4-33BAF8C8740B}" type="pres">
      <dgm:prSet presAssocID="{9740AD17-2674-41C1-90AC-5A12F5F40A59}" presName="parentText" presStyleLbl="node1" presStyleIdx="3" presStyleCnt="5">
        <dgm:presLayoutVars>
          <dgm:chMax val="0"/>
          <dgm:bulletEnabled val="1"/>
        </dgm:presLayoutVars>
      </dgm:prSet>
      <dgm:spPr/>
    </dgm:pt>
    <dgm:pt modelId="{DE128B6E-1E34-DF49-A563-B85D4321BFD6}" type="pres">
      <dgm:prSet presAssocID="{9740AD17-2674-41C1-90AC-5A12F5F40A59}" presName="negativeSpace" presStyleCnt="0"/>
      <dgm:spPr/>
    </dgm:pt>
    <dgm:pt modelId="{7EFA1E0A-6E95-C342-B61C-68CB1B896B51}" type="pres">
      <dgm:prSet presAssocID="{9740AD17-2674-41C1-90AC-5A12F5F40A59}" presName="childText" presStyleLbl="conFgAcc1" presStyleIdx="3" presStyleCnt="5" custScaleX="64532">
        <dgm:presLayoutVars>
          <dgm:bulletEnabled val="1"/>
        </dgm:presLayoutVars>
      </dgm:prSet>
      <dgm:spPr>
        <a:solidFill>
          <a:schemeClr val="tx2">
            <a:lumMod val="25000"/>
            <a:alpha val="90000"/>
          </a:schemeClr>
        </a:solidFill>
      </dgm:spPr>
    </dgm:pt>
    <dgm:pt modelId="{EF5121D4-B7E0-2A47-9D3C-6BFC703F3F50}" type="pres">
      <dgm:prSet presAssocID="{365D6162-E9CE-4C48-8173-99B6A1C86A71}" presName="spaceBetweenRectangles" presStyleCnt="0"/>
      <dgm:spPr/>
    </dgm:pt>
    <dgm:pt modelId="{9A140815-7101-8C4E-A172-590712220AA1}" type="pres">
      <dgm:prSet presAssocID="{2A8E4CB1-92E7-46D6-A3B0-5E6FD026B491}" presName="parentLin" presStyleCnt="0"/>
      <dgm:spPr/>
    </dgm:pt>
    <dgm:pt modelId="{95CEAF0F-C119-A240-A913-4D3BF07B6F53}" type="pres">
      <dgm:prSet presAssocID="{2A8E4CB1-92E7-46D6-A3B0-5E6FD026B491}" presName="parentLeftMargin" presStyleLbl="node1" presStyleIdx="3" presStyleCnt="5"/>
      <dgm:spPr/>
    </dgm:pt>
    <dgm:pt modelId="{E5BE0AD2-FE36-9A47-8B36-6188470A76A5}" type="pres">
      <dgm:prSet presAssocID="{2A8E4CB1-92E7-46D6-A3B0-5E6FD026B491}" presName="parentText" presStyleLbl="node1" presStyleIdx="4" presStyleCnt="5">
        <dgm:presLayoutVars>
          <dgm:chMax val="0"/>
          <dgm:bulletEnabled val="1"/>
        </dgm:presLayoutVars>
      </dgm:prSet>
      <dgm:spPr/>
    </dgm:pt>
    <dgm:pt modelId="{9771305B-B47C-344B-9914-6242CCFECE1F}" type="pres">
      <dgm:prSet presAssocID="{2A8E4CB1-92E7-46D6-A3B0-5E6FD026B491}" presName="negativeSpace" presStyleCnt="0"/>
      <dgm:spPr/>
    </dgm:pt>
    <dgm:pt modelId="{F91EEFB9-6446-DC4E-A516-BDAB4311A00E}" type="pres">
      <dgm:prSet presAssocID="{2A8E4CB1-92E7-46D6-A3B0-5E6FD026B491}" presName="childText" presStyleLbl="conFgAcc1" presStyleIdx="4" presStyleCnt="5" custScaleX="64532">
        <dgm:presLayoutVars>
          <dgm:bulletEnabled val="1"/>
        </dgm:presLayoutVars>
      </dgm:prSet>
      <dgm:spPr>
        <a:solidFill>
          <a:schemeClr val="tx2">
            <a:lumMod val="25000"/>
            <a:alpha val="90000"/>
          </a:schemeClr>
        </a:solidFill>
      </dgm:spPr>
    </dgm:pt>
  </dgm:ptLst>
  <dgm:cxnLst>
    <dgm:cxn modelId="{38799430-E069-4D46-B4DF-557A6988CCD4}" srcId="{B0C56163-8422-436F-9EC4-C9DA2CD546B8}" destId="{9740AD17-2674-41C1-90AC-5A12F5F40A59}" srcOrd="3" destOrd="0" parTransId="{C922D3B5-7B02-4304-B302-71A32284483E}" sibTransId="{365D6162-E9CE-4C48-8173-99B6A1C86A71}"/>
    <dgm:cxn modelId="{066CEF41-7F31-4C32-A53D-299B5D5B05CC}" srcId="{B0C56163-8422-436F-9EC4-C9DA2CD546B8}" destId="{65CCBEE9-D1B8-4181-BEB3-0CB39F1AE9E8}" srcOrd="0" destOrd="0" parTransId="{5239AD2E-A2E8-4D5F-82E5-EE8FFF745F52}" sibTransId="{624C86E9-7F11-4F42-96C6-BEFE2C5BAFDF}"/>
    <dgm:cxn modelId="{6277F842-A741-9B47-A554-C6746ED5831F}" type="presOf" srcId="{2A8E4CB1-92E7-46D6-A3B0-5E6FD026B491}" destId="{E5BE0AD2-FE36-9A47-8B36-6188470A76A5}" srcOrd="1" destOrd="0" presId="urn:microsoft.com/office/officeart/2005/8/layout/list1"/>
    <dgm:cxn modelId="{AC3D3456-387F-4B29-AF39-47FE57B74B6F}" srcId="{B0C56163-8422-436F-9EC4-C9DA2CD546B8}" destId="{8FA54B82-1684-42BF-B4EF-66F71B396935}" srcOrd="2" destOrd="0" parTransId="{A186A9C0-00BB-48BD-8E44-49F52DFE14F3}" sibTransId="{053BFF8F-7A27-43E5-9EAE-E977C9B44090}"/>
    <dgm:cxn modelId="{ECA8B55F-7C7E-F448-8441-AF74A8751E36}" type="presOf" srcId="{65CCBEE9-D1B8-4181-BEB3-0CB39F1AE9E8}" destId="{34F552FF-A415-8445-A439-991C980BDEEA}" srcOrd="1" destOrd="0" presId="urn:microsoft.com/office/officeart/2005/8/layout/list1"/>
    <dgm:cxn modelId="{A9731F66-B9A4-994E-8C29-5A71F3C53707}" type="presOf" srcId="{4884EE04-9241-4A61-9C05-99B4AA96B9D2}" destId="{04C6EC73-F23B-5D47-9A53-3140D64D3FC2}" srcOrd="1" destOrd="0" presId="urn:microsoft.com/office/officeart/2005/8/layout/list1"/>
    <dgm:cxn modelId="{1E0FCB85-6E8C-6944-9AE3-08F908C256B7}" type="presOf" srcId="{9740AD17-2674-41C1-90AC-5A12F5F40A59}" destId="{C5272E25-30EE-954B-BCB4-C5ADDAE45AB8}" srcOrd="0" destOrd="0" presId="urn:microsoft.com/office/officeart/2005/8/layout/list1"/>
    <dgm:cxn modelId="{EAFAA597-EEBF-374A-9FF9-2143731E99DD}" type="presOf" srcId="{9740AD17-2674-41C1-90AC-5A12F5F40A59}" destId="{C003305E-290B-414A-9FF4-33BAF8C8740B}" srcOrd="1" destOrd="0" presId="urn:microsoft.com/office/officeart/2005/8/layout/list1"/>
    <dgm:cxn modelId="{3BA9EA9D-DE9A-8C47-B603-6EDC500A63A6}" type="presOf" srcId="{2A8E4CB1-92E7-46D6-A3B0-5E6FD026B491}" destId="{95CEAF0F-C119-A240-A913-4D3BF07B6F53}" srcOrd="0" destOrd="0" presId="urn:microsoft.com/office/officeart/2005/8/layout/list1"/>
    <dgm:cxn modelId="{EE933CA3-8839-4428-AD37-2234AB0E4A99}" srcId="{B0C56163-8422-436F-9EC4-C9DA2CD546B8}" destId="{2A8E4CB1-92E7-46D6-A3B0-5E6FD026B491}" srcOrd="4" destOrd="0" parTransId="{D16ADC2A-1BDC-4095-B47A-2EE45D5C8D00}" sibTransId="{F09283A6-213E-4ACB-A135-9E17627480BB}"/>
    <dgm:cxn modelId="{742BEFA5-6022-4FE6-954B-1B27455A38DC}" srcId="{B0C56163-8422-436F-9EC4-C9DA2CD546B8}" destId="{4884EE04-9241-4A61-9C05-99B4AA96B9D2}" srcOrd="1" destOrd="0" parTransId="{DBF12C5D-9922-4115-A575-EE53A55473FB}" sibTransId="{9B6C9E47-D207-40F5-9C03-A5BADB6168EF}"/>
    <dgm:cxn modelId="{EA2413CE-797E-ED43-9385-48CD309038F1}" type="presOf" srcId="{65CCBEE9-D1B8-4181-BEB3-0CB39F1AE9E8}" destId="{09BE8E1E-9799-1448-BCB0-4E51CC3DC33C}" srcOrd="0" destOrd="0" presId="urn:microsoft.com/office/officeart/2005/8/layout/list1"/>
    <dgm:cxn modelId="{DB1EA1DB-F5D6-9E46-93DF-1C565E2F80ED}" type="presOf" srcId="{8FA54B82-1684-42BF-B4EF-66F71B396935}" destId="{B1A43EA8-73CA-694F-BCF3-E15843B3B6F2}" srcOrd="1" destOrd="0" presId="urn:microsoft.com/office/officeart/2005/8/layout/list1"/>
    <dgm:cxn modelId="{3837CFE5-D05F-684F-AE99-462901EA6777}" type="presOf" srcId="{8FA54B82-1684-42BF-B4EF-66F71B396935}" destId="{E5400FD7-0132-2341-AF2D-A9F2CB2116BB}" srcOrd="0" destOrd="0" presId="urn:microsoft.com/office/officeart/2005/8/layout/list1"/>
    <dgm:cxn modelId="{F89C17FD-44F5-4C46-A7F6-2047720B769A}" type="presOf" srcId="{4884EE04-9241-4A61-9C05-99B4AA96B9D2}" destId="{0ED4AA04-FD9E-914B-A883-395692C4354C}" srcOrd="0" destOrd="0" presId="urn:microsoft.com/office/officeart/2005/8/layout/list1"/>
    <dgm:cxn modelId="{B25957FD-D93C-3A4C-8D16-1EA0C72B9138}" type="presOf" srcId="{B0C56163-8422-436F-9EC4-C9DA2CD546B8}" destId="{260E58E8-09EF-CF4C-B05F-72FC7F758F8B}" srcOrd="0" destOrd="0" presId="urn:microsoft.com/office/officeart/2005/8/layout/list1"/>
    <dgm:cxn modelId="{2447A0E0-7ADE-474D-9F4B-5CDD71BE0072}" type="presParOf" srcId="{260E58E8-09EF-CF4C-B05F-72FC7F758F8B}" destId="{AA602FE9-A772-494A-948A-8E100A01A543}" srcOrd="0" destOrd="0" presId="urn:microsoft.com/office/officeart/2005/8/layout/list1"/>
    <dgm:cxn modelId="{97E1E941-A400-AA44-AD7E-39FEEBFA7A5F}" type="presParOf" srcId="{AA602FE9-A772-494A-948A-8E100A01A543}" destId="{09BE8E1E-9799-1448-BCB0-4E51CC3DC33C}" srcOrd="0" destOrd="0" presId="urn:microsoft.com/office/officeart/2005/8/layout/list1"/>
    <dgm:cxn modelId="{FEC1030F-27FA-734E-BAB9-2CB568AF8A0C}" type="presParOf" srcId="{AA602FE9-A772-494A-948A-8E100A01A543}" destId="{34F552FF-A415-8445-A439-991C980BDEEA}" srcOrd="1" destOrd="0" presId="urn:microsoft.com/office/officeart/2005/8/layout/list1"/>
    <dgm:cxn modelId="{1A1CBBED-6348-FF49-8EE5-855CBE4476F2}" type="presParOf" srcId="{260E58E8-09EF-CF4C-B05F-72FC7F758F8B}" destId="{31F359E0-2EBE-7A4F-9732-767078515551}" srcOrd="1" destOrd="0" presId="urn:microsoft.com/office/officeart/2005/8/layout/list1"/>
    <dgm:cxn modelId="{F49739F7-B34B-084C-B5E2-5EF9D181627F}" type="presParOf" srcId="{260E58E8-09EF-CF4C-B05F-72FC7F758F8B}" destId="{68F61735-9063-E64E-9314-972D2E34E053}" srcOrd="2" destOrd="0" presId="urn:microsoft.com/office/officeart/2005/8/layout/list1"/>
    <dgm:cxn modelId="{9E710EC0-61A4-C941-9E38-A92AA072144C}" type="presParOf" srcId="{260E58E8-09EF-CF4C-B05F-72FC7F758F8B}" destId="{995AFA7D-71F4-D144-90F2-68038D6304EB}" srcOrd="3" destOrd="0" presId="urn:microsoft.com/office/officeart/2005/8/layout/list1"/>
    <dgm:cxn modelId="{2D093661-B9CD-7043-8318-B65B5FF50DCB}" type="presParOf" srcId="{260E58E8-09EF-CF4C-B05F-72FC7F758F8B}" destId="{B910D508-711B-3A45-AE4E-F276EBDFB311}" srcOrd="4" destOrd="0" presId="urn:microsoft.com/office/officeart/2005/8/layout/list1"/>
    <dgm:cxn modelId="{3CEC59A5-48D9-1141-B356-DC90C0CE81D1}" type="presParOf" srcId="{B910D508-711B-3A45-AE4E-F276EBDFB311}" destId="{0ED4AA04-FD9E-914B-A883-395692C4354C}" srcOrd="0" destOrd="0" presId="urn:microsoft.com/office/officeart/2005/8/layout/list1"/>
    <dgm:cxn modelId="{D825A2CA-0FD6-FA48-9971-FF9A61CC9096}" type="presParOf" srcId="{B910D508-711B-3A45-AE4E-F276EBDFB311}" destId="{04C6EC73-F23B-5D47-9A53-3140D64D3FC2}" srcOrd="1" destOrd="0" presId="urn:microsoft.com/office/officeart/2005/8/layout/list1"/>
    <dgm:cxn modelId="{D4ACD5AF-8719-7E4F-AAB4-AC3A846D39B6}" type="presParOf" srcId="{260E58E8-09EF-CF4C-B05F-72FC7F758F8B}" destId="{BBF0575B-3442-3946-B788-2354296919B1}" srcOrd="5" destOrd="0" presId="urn:microsoft.com/office/officeart/2005/8/layout/list1"/>
    <dgm:cxn modelId="{5E589BA4-AF75-8546-A4C5-D187B22DBFD8}" type="presParOf" srcId="{260E58E8-09EF-CF4C-B05F-72FC7F758F8B}" destId="{5C0FBC91-F046-A54F-B9BC-242E0114EE6D}" srcOrd="6" destOrd="0" presId="urn:microsoft.com/office/officeart/2005/8/layout/list1"/>
    <dgm:cxn modelId="{2DCD8847-E93A-5144-9D92-F6DF15427E69}" type="presParOf" srcId="{260E58E8-09EF-CF4C-B05F-72FC7F758F8B}" destId="{AC74F5C0-F960-2F41-A0C6-C1F0F9147932}" srcOrd="7" destOrd="0" presId="urn:microsoft.com/office/officeart/2005/8/layout/list1"/>
    <dgm:cxn modelId="{A5EA97D1-B352-704C-BE32-10901A8346BE}" type="presParOf" srcId="{260E58E8-09EF-CF4C-B05F-72FC7F758F8B}" destId="{404C71AC-9D50-A94B-9C74-7E213F0CCDDD}" srcOrd="8" destOrd="0" presId="urn:microsoft.com/office/officeart/2005/8/layout/list1"/>
    <dgm:cxn modelId="{A4FFBB49-A4D1-6749-9D2A-6EB569DBF8E0}" type="presParOf" srcId="{404C71AC-9D50-A94B-9C74-7E213F0CCDDD}" destId="{E5400FD7-0132-2341-AF2D-A9F2CB2116BB}" srcOrd="0" destOrd="0" presId="urn:microsoft.com/office/officeart/2005/8/layout/list1"/>
    <dgm:cxn modelId="{2A129F5A-83D2-8849-BE5E-0EAD2CF65865}" type="presParOf" srcId="{404C71AC-9D50-A94B-9C74-7E213F0CCDDD}" destId="{B1A43EA8-73CA-694F-BCF3-E15843B3B6F2}" srcOrd="1" destOrd="0" presId="urn:microsoft.com/office/officeart/2005/8/layout/list1"/>
    <dgm:cxn modelId="{5D339A8F-77D3-7E49-B001-E5D1FF5032CE}" type="presParOf" srcId="{260E58E8-09EF-CF4C-B05F-72FC7F758F8B}" destId="{ECF0316C-6EB4-2E4A-9C52-0323E8C81D8D}" srcOrd="9" destOrd="0" presId="urn:microsoft.com/office/officeart/2005/8/layout/list1"/>
    <dgm:cxn modelId="{273FF89F-C4E2-D745-8CA0-A92C3819132D}" type="presParOf" srcId="{260E58E8-09EF-CF4C-B05F-72FC7F758F8B}" destId="{31974180-DCB5-A64A-BAB1-9C21C3FE3830}" srcOrd="10" destOrd="0" presId="urn:microsoft.com/office/officeart/2005/8/layout/list1"/>
    <dgm:cxn modelId="{DC9E52F1-CE17-CD4D-BA7B-F24B84D5CCB8}" type="presParOf" srcId="{260E58E8-09EF-CF4C-B05F-72FC7F758F8B}" destId="{F61849E6-2B7B-C649-A786-05FF033B69FF}" srcOrd="11" destOrd="0" presId="urn:microsoft.com/office/officeart/2005/8/layout/list1"/>
    <dgm:cxn modelId="{9B9FD976-3B5F-1248-BE9F-ADAD5EE8FB77}" type="presParOf" srcId="{260E58E8-09EF-CF4C-B05F-72FC7F758F8B}" destId="{D45F3625-CEBE-3F4B-ADD4-0AE78CD34FE9}" srcOrd="12" destOrd="0" presId="urn:microsoft.com/office/officeart/2005/8/layout/list1"/>
    <dgm:cxn modelId="{034530D5-BB94-FC40-9E06-C425F24FBBC7}" type="presParOf" srcId="{D45F3625-CEBE-3F4B-ADD4-0AE78CD34FE9}" destId="{C5272E25-30EE-954B-BCB4-C5ADDAE45AB8}" srcOrd="0" destOrd="0" presId="urn:microsoft.com/office/officeart/2005/8/layout/list1"/>
    <dgm:cxn modelId="{736A7554-55E7-E748-AC8D-CDAAFEB7438B}" type="presParOf" srcId="{D45F3625-CEBE-3F4B-ADD4-0AE78CD34FE9}" destId="{C003305E-290B-414A-9FF4-33BAF8C8740B}" srcOrd="1" destOrd="0" presId="urn:microsoft.com/office/officeart/2005/8/layout/list1"/>
    <dgm:cxn modelId="{43985A5A-DA73-D744-BD26-131A36F51CF3}" type="presParOf" srcId="{260E58E8-09EF-CF4C-B05F-72FC7F758F8B}" destId="{DE128B6E-1E34-DF49-A563-B85D4321BFD6}" srcOrd="13" destOrd="0" presId="urn:microsoft.com/office/officeart/2005/8/layout/list1"/>
    <dgm:cxn modelId="{553D554B-8CC0-0F4C-BBD9-8E0E5F9A7761}" type="presParOf" srcId="{260E58E8-09EF-CF4C-B05F-72FC7F758F8B}" destId="{7EFA1E0A-6E95-C342-B61C-68CB1B896B51}" srcOrd="14" destOrd="0" presId="urn:microsoft.com/office/officeart/2005/8/layout/list1"/>
    <dgm:cxn modelId="{4B63670A-D67C-9A48-9366-826032BBF619}" type="presParOf" srcId="{260E58E8-09EF-CF4C-B05F-72FC7F758F8B}" destId="{EF5121D4-B7E0-2A47-9D3C-6BFC703F3F50}" srcOrd="15" destOrd="0" presId="urn:microsoft.com/office/officeart/2005/8/layout/list1"/>
    <dgm:cxn modelId="{C7E66961-0204-BF49-922E-16C4C6DE9179}" type="presParOf" srcId="{260E58E8-09EF-CF4C-B05F-72FC7F758F8B}" destId="{9A140815-7101-8C4E-A172-590712220AA1}" srcOrd="16" destOrd="0" presId="urn:microsoft.com/office/officeart/2005/8/layout/list1"/>
    <dgm:cxn modelId="{6A0765CD-5534-6D45-B876-4C60D4A2F850}" type="presParOf" srcId="{9A140815-7101-8C4E-A172-590712220AA1}" destId="{95CEAF0F-C119-A240-A913-4D3BF07B6F53}" srcOrd="0" destOrd="0" presId="urn:microsoft.com/office/officeart/2005/8/layout/list1"/>
    <dgm:cxn modelId="{514C1C00-279D-114B-A878-E9C332A1B2E8}" type="presParOf" srcId="{9A140815-7101-8C4E-A172-590712220AA1}" destId="{E5BE0AD2-FE36-9A47-8B36-6188470A76A5}" srcOrd="1" destOrd="0" presId="urn:microsoft.com/office/officeart/2005/8/layout/list1"/>
    <dgm:cxn modelId="{8D67E4EE-EF01-F74E-A353-A6F0B0856062}" type="presParOf" srcId="{260E58E8-09EF-CF4C-B05F-72FC7F758F8B}" destId="{9771305B-B47C-344B-9914-6242CCFECE1F}" srcOrd="17" destOrd="0" presId="urn:microsoft.com/office/officeart/2005/8/layout/list1"/>
    <dgm:cxn modelId="{50D0F8C7-6C27-244E-A8C8-3EE4A403DCA7}" type="presParOf" srcId="{260E58E8-09EF-CF4C-B05F-72FC7F758F8B}" destId="{F91EEFB9-6446-DC4E-A516-BDAB4311A00E}"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F782BF1-EDE7-4613-AC66-76FF6E0AD775}" type="doc">
      <dgm:prSet loTypeId="urn:microsoft.com/office/officeart/2005/8/layout/process1" loCatId="process" qsTypeId="urn:microsoft.com/office/officeart/2005/8/quickstyle/simple2" qsCatId="simple" csTypeId="urn:microsoft.com/office/officeart/2005/8/colors/accent0_3" csCatId="mainScheme" phldr="1"/>
      <dgm:spPr/>
      <dgm:t>
        <a:bodyPr/>
        <a:lstStyle/>
        <a:p>
          <a:endParaRPr lang="en-US"/>
        </a:p>
      </dgm:t>
    </dgm:pt>
    <dgm:pt modelId="{F1A7CFA0-C23D-4A08-9241-9CF5B9E1ED31}">
      <dgm:prSet/>
      <dgm:spPr/>
      <dgm:t>
        <a:bodyPr/>
        <a:lstStyle/>
        <a:p>
          <a:r>
            <a:rPr lang="en-US" dirty="0">
              <a:latin typeface="Century Gothic" panose="020B0502020202020204" pitchFamily="34" charset="0"/>
            </a:rPr>
            <a:t>What is culture? How do we recognize it?</a:t>
          </a:r>
        </a:p>
      </dgm:t>
    </dgm:pt>
    <dgm:pt modelId="{17F8585A-377E-425A-9CDF-3B861CE46D98}" type="parTrans" cxnId="{23B6C8EA-90FB-42A8-9766-E6431A2E1888}">
      <dgm:prSet/>
      <dgm:spPr/>
      <dgm:t>
        <a:bodyPr/>
        <a:lstStyle/>
        <a:p>
          <a:endParaRPr lang="en-US"/>
        </a:p>
      </dgm:t>
    </dgm:pt>
    <dgm:pt modelId="{7FB8A89B-0442-4026-BF82-120DC6E35C60}" type="sibTrans" cxnId="{23B6C8EA-90FB-42A8-9766-E6431A2E1888}">
      <dgm:prSet/>
      <dgm:spPr/>
      <dgm:t>
        <a:bodyPr/>
        <a:lstStyle/>
        <a:p>
          <a:endParaRPr lang="en-US"/>
        </a:p>
      </dgm:t>
    </dgm:pt>
    <dgm:pt modelId="{4877A9F4-84F2-4CF5-8B91-1288083BF39A}">
      <dgm:prSet custT="1"/>
      <dgm:spPr/>
      <dgm:t>
        <a:bodyPr/>
        <a:lstStyle/>
        <a:p>
          <a:pPr algn="l"/>
          <a:r>
            <a:rPr lang="en-US" sz="1800" dirty="0">
              <a:latin typeface="Century Gothic" panose="020B0502020202020204" pitchFamily="34" charset="0"/>
            </a:rPr>
            <a:t>“Culture can be defined as the shared experiences of people, including their languages, values, customs, beliefs, and more. It also includes worldviews, ways of knowing, and ways of communicating. Culturally significant factors encompass, but are not limited to, race/ethnicity, religion, social class, language, disability, sexual orientation, age, and gender.” </a:t>
          </a:r>
        </a:p>
        <a:p>
          <a:pPr algn="l"/>
          <a:r>
            <a:rPr lang="en-US" sz="1400" dirty="0">
              <a:latin typeface="Century Gothic" panose="020B0502020202020204" pitchFamily="34" charset="0"/>
            </a:rPr>
            <a:t>(AEA, 2011) </a:t>
          </a:r>
        </a:p>
      </dgm:t>
    </dgm:pt>
    <dgm:pt modelId="{5EB6801C-5C1C-457F-AFDB-4B3EC4F92721}" type="parTrans" cxnId="{0D62CAA7-FE30-4595-850E-DDAFFC015417}">
      <dgm:prSet/>
      <dgm:spPr/>
      <dgm:t>
        <a:bodyPr/>
        <a:lstStyle/>
        <a:p>
          <a:endParaRPr lang="en-US"/>
        </a:p>
      </dgm:t>
    </dgm:pt>
    <dgm:pt modelId="{2F278555-3C18-46DA-BB09-61B3449DCD38}" type="sibTrans" cxnId="{0D62CAA7-FE30-4595-850E-DDAFFC015417}">
      <dgm:prSet/>
      <dgm:spPr/>
      <dgm:t>
        <a:bodyPr/>
        <a:lstStyle/>
        <a:p>
          <a:endParaRPr lang="en-US"/>
        </a:p>
      </dgm:t>
    </dgm:pt>
    <dgm:pt modelId="{4C2C8D90-F6A7-5A44-8778-1BF13C01EE9C}" type="pres">
      <dgm:prSet presAssocID="{1F782BF1-EDE7-4613-AC66-76FF6E0AD775}" presName="Name0" presStyleCnt="0">
        <dgm:presLayoutVars>
          <dgm:dir/>
          <dgm:resizeHandles val="exact"/>
        </dgm:presLayoutVars>
      </dgm:prSet>
      <dgm:spPr/>
    </dgm:pt>
    <dgm:pt modelId="{E45FB938-DE7B-EE47-B870-A5B25BD080C9}" type="pres">
      <dgm:prSet presAssocID="{F1A7CFA0-C23D-4A08-9241-9CF5B9E1ED31}" presName="node" presStyleLbl="node1" presStyleIdx="0" presStyleCnt="2">
        <dgm:presLayoutVars>
          <dgm:bulletEnabled val="1"/>
        </dgm:presLayoutVars>
      </dgm:prSet>
      <dgm:spPr/>
    </dgm:pt>
    <dgm:pt modelId="{4DAC636C-FF71-0E4E-9822-E81E1AC69FB3}" type="pres">
      <dgm:prSet presAssocID="{7FB8A89B-0442-4026-BF82-120DC6E35C60}" presName="sibTrans" presStyleLbl="sibTrans2D1" presStyleIdx="0" presStyleCnt="1"/>
      <dgm:spPr/>
    </dgm:pt>
    <dgm:pt modelId="{F37AEC3E-CDA8-FE44-BF3C-CD90921D7249}" type="pres">
      <dgm:prSet presAssocID="{7FB8A89B-0442-4026-BF82-120DC6E35C60}" presName="connectorText" presStyleLbl="sibTrans2D1" presStyleIdx="0" presStyleCnt="1"/>
      <dgm:spPr/>
    </dgm:pt>
    <dgm:pt modelId="{41D24389-609F-1546-A4B3-8E518326E503}" type="pres">
      <dgm:prSet presAssocID="{4877A9F4-84F2-4CF5-8B91-1288083BF39A}" presName="node" presStyleLbl="node1" presStyleIdx="1" presStyleCnt="2">
        <dgm:presLayoutVars>
          <dgm:bulletEnabled val="1"/>
        </dgm:presLayoutVars>
      </dgm:prSet>
      <dgm:spPr/>
    </dgm:pt>
  </dgm:ptLst>
  <dgm:cxnLst>
    <dgm:cxn modelId="{C0843B06-AB12-B843-BA3F-9D152CFDA4CD}" type="presOf" srcId="{1F782BF1-EDE7-4613-AC66-76FF6E0AD775}" destId="{4C2C8D90-F6A7-5A44-8778-1BF13C01EE9C}" srcOrd="0" destOrd="0" presId="urn:microsoft.com/office/officeart/2005/8/layout/process1"/>
    <dgm:cxn modelId="{B8079428-3D84-5C4E-A21E-1555FDDECF14}" type="presOf" srcId="{4877A9F4-84F2-4CF5-8B91-1288083BF39A}" destId="{41D24389-609F-1546-A4B3-8E518326E503}" srcOrd="0" destOrd="0" presId="urn:microsoft.com/office/officeart/2005/8/layout/process1"/>
    <dgm:cxn modelId="{1D650B50-F14B-7B44-8147-AFF910BFD980}" type="presOf" srcId="{F1A7CFA0-C23D-4A08-9241-9CF5B9E1ED31}" destId="{E45FB938-DE7B-EE47-B870-A5B25BD080C9}" srcOrd="0" destOrd="0" presId="urn:microsoft.com/office/officeart/2005/8/layout/process1"/>
    <dgm:cxn modelId="{2C262B52-8911-724C-B66D-91C4F05D8E43}" type="presOf" srcId="{7FB8A89B-0442-4026-BF82-120DC6E35C60}" destId="{4DAC636C-FF71-0E4E-9822-E81E1AC69FB3}" srcOrd="0" destOrd="0" presId="urn:microsoft.com/office/officeart/2005/8/layout/process1"/>
    <dgm:cxn modelId="{2CAB9957-1BD0-FF47-8FE0-EA6819F57BC5}" type="presOf" srcId="{7FB8A89B-0442-4026-BF82-120DC6E35C60}" destId="{F37AEC3E-CDA8-FE44-BF3C-CD90921D7249}" srcOrd="1" destOrd="0" presId="urn:microsoft.com/office/officeart/2005/8/layout/process1"/>
    <dgm:cxn modelId="{0D62CAA7-FE30-4595-850E-DDAFFC015417}" srcId="{1F782BF1-EDE7-4613-AC66-76FF6E0AD775}" destId="{4877A9F4-84F2-4CF5-8B91-1288083BF39A}" srcOrd="1" destOrd="0" parTransId="{5EB6801C-5C1C-457F-AFDB-4B3EC4F92721}" sibTransId="{2F278555-3C18-46DA-BB09-61B3449DCD38}"/>
    <dgm:cxn modelId="{23B6C8EA-90FB-42A8-9766-E6431A2E1888}" srcId="{1F782BF1-EDE7-4613-AC66-76FF6E0AD775}" destId="{F1A7CFA0-C23D-4A08-9241-9CF5B9E1ED31}" srcOrd="0" destOrd="0" parTransId="{17F8585A-377E-425A-9CDF-3B861CE46D98}" sibTransId="{7FB8A89B-0442-4026-BF82-120DC6E35C60}"/>
    <dgm:cxn modelId="{38FE6F3E-8941-8545-864E-27944B91315D}" type="presParOf" srcId="{4C2C8D90-F6A7-5A44-8778-1BF13C01EE9C}" destId="{E45FB938-DE7B-EE47-B870-A5B25BD080C9}" srcOrd="0" destOrd="0" presId="urn:microsoft.com/office/officeart/2005/8/layout/process1"/>
    <dgm:cxn modelId="{312C0E80-1693-EF46-B35E-5F062B761C69}" type="presParOf" srcId="{4C2C8D90-F6A7-5A44-8778-1BF13C01EE9C}" destId="{4DAC636C-FF71-0E4E-9822-E81E1AC69FB3}" srcOrd="1" destOrd="0" presId="urn:microsoft.com/office/officeart/2005/8/layout/process1"/>
    <dgm:cxn modelId="{F11F921B-C43F-0248-AAA4-094ECD667DBD}" type="presParOf" srcId="{4DAC636C-FF71-0E4E-9822-E81E1AC69FB3}" destId="{F37AEC3E-CDA8-FE44-BF3C-CD90921D7249}" srcOrd="0" destOrd="0" presId="urn:microsoft.com/office/officeart/2005/8/layout/process1"/>
    <dgm:cxn modelId="{86EDA97C-1642-1B43-BCBF-C3A5CD58B1BB}" type="presParOf" srcId="{4C2C8D90-F6A7-5A44-8778-1BF13C01EE9C}" destId="{41D24389-609F-1546-A4B3-8E518326E503}"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8F32DA-BBB0-0246-BAE1-E9F593B472EF}">
      <dsp:nvSpPr>
        <dsp:cNvPr id="0" name=""/>
        <dsp:cNvSpPr/>
      </dsp:nvSpPr>
      <dsp:spPr>
        <a:xfrm>
          <a:off x="3752" y="401490"/>
          <a:ext cx="3282997" cy="1641498"/>
        </a:xfrm>
        <a:prstGeom prst="roundRect">
          <a:avLst>
            <a:gd name="adj" fmla="val 10000"/>
          </a:avLst>
        </a:prstGeom>
        <a:solidFill>
          <a:srgbClr val="2C70BA"/>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Century Gothic" panose="020B0502020202020204" pitchFamily="34" charset="0"/>
              <a:cs typeface="Times New Roman" panose="02020603050405020304" pitchFamily="18" charset="0"/>
            </a:rPr>
            <a:t>What’s validity?</a:t>
          </a:r>
        </a:p>
      </dsp:txBody>
      <dsp:txXfrm>
        <a:off x="51830" y="449568"/>
        <a:ext cx="3186841" cy="1545342"/>
      </dsp:txXfrm>
    </dsp:sp>
    <dsp:sp modelId="{62EB9250-357F-144F-9304-072BC70E92B4}">
      <dsp:nvSpPr>
        <dsp:cNvPr id="0" name=""/>
        <dsp:cNvSpPr/>
      </dsp:nvSpPr>
      <dsp:spPr>
        <a:xfrm>
          <a:off x="3286750" y="1188138"/>
          <a:ext cx="1313199" cy="68203"/>
        </a:xfrm>
        <a:custGeom>
          <a:avLst/>
          <a:gdLst/>
          <a:ahLst/>
          <a:cxnLst/>
          <a:rect l="0" t="0" r="0" b="0"/>
          <a:pathLst>
            <a:path>
              <a:moveTo>
                <a:pt x="0" y="34101"/>
              </a:moveTo>
              <a:lnTo>
                <a:pt x="1313199" y="34101"/>
              </a:lnTo>
            </a:path>
          </a:pathLst>
        </a:custGeom>
        <a:noFill/>
        <a:ln w="19050" cap="rnd" cmpd="sng" algn="ctr">
          <a:solidFill>
            <a:srgbClr val="2C70BA"/>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10520" y="1189409"/>
        <a:ext cx="65659" cy="65659"/>
      </dsp:txXfrm>
    </dsp:sp>
    <dsp:sp modelId="{0244D346-FC12-2841-A4ED-2BF9C1EB592E}">
      <dsp:nvSpPr>
        <dsp:cNvPr id="0" name=""/>
        <dsp:cNvSpPr/>
      </dsp:nvSpPr>
      <dsp:spPr>
        <a:xfrm>
          <a:off x="4599949" y="401490"/>
          <a:ext cx="3282997" cy="1641498"/>
        </a:xfrm>
        <a:prstGeom prst="roundRect">
          <a:avLst>
            <a:gd name="adj" fmla="val 10000"/>
          </a:avLst>
        </a:prstGeom>
        <a:solidFill>
          <a:schemeClr val="tx1">
            <a:lumMod val="9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E49386"/>
              </a:solidFill>
              <a:latin typeface="Century Gothic" panose="020B0502020202020204" pitchFamily="34" charset="0"/>
              <a:cs typeface="Times New Roman" panose="02020603050405020304" pitchFamily="18" charset="0"/>
            </a:rPr>
            <a:t>The degree to which the variable measures what it is intended to measure.</a:t>
          </a:r>
        </a:p>
      </dsp:txBody>
      <dsp:txXfrm>
        <a:off x="4648027" y="449568"/>
        <a:ext cx="3186841" cy="1545342"/>
      </dsp:txXfrm>
    </dsp:sp>
    <dsp:sp modelId="{A96128B0-89F8-FA4F-BEB2-0AA33FEC305A}">
      <dsp:nvSpPr>
        <dsp:cNvPr id="0" name=""/>
        <dsp:cNvSpPr/>
      </dsp:nvSpPr>
      <dsp:spPr>
        <a:xfrm>
          <a:off x="3752" y="2289213"/>
          <a:ext cx="3282997" cy="1641498"/>
        </a:xfrm>
        <a:prstGeom prst="roundRect">
          <a:avLst>
            <a:gd name="adj" fmla="val 10000"/>
          </a:avLst>
        </a:prstGeom>
        <a:solidFill>
          <a:srgbClr val="2C70BA"/>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Century Gothic" panose="020B0502020202020204" pitchFamily="34" charset="0"/>
              <a:cs typeface="Times New Roman" panose="02020603050405020304" pitchFamily="18" charset="0"/>
            </a:rPr>
            <a:t>What’s reliability?</a:t>
          </a:r>
        </a:p>
      </dsp:txBody>
      <dsp:txXfrm>
        <a:off x="51830" y="2337291"/>
        <a:ext cx="3186841" cy="1545342"/>
      </dsp:txXfrm>
    </dsp:sp>
    <dsp:sp modelId="{FD69BD56-B15D-0749-8B3E-E51768549549}">
      <dsp:nvSpPr>
        <dsp:cNvPr id="0" name=""/>
        <dsp:cNvSpPr/>
      </dsp:nvSpPr>
      <dsp:spPr>
        <a:xfrm>
          <a:off x="3286750" y="3075861"/>
          <a:ext cx="1313199" cy="68203"/>
        </a:xfrm>
        <a:custGeom>
          <a:avLst/>
          <a:gdLst/>
          <a:ahLst/>
          <a:cxnLst/>
          <a:rect l="0" t="0" r="0" b="0"/>
          <a:pathLst>
            <a:path>
              <a:moveTo>
                <a:pt x="0" y="34101"/>
              </a:moveTo>
              <a:lnTo>
                <a:pt x="1313199" y="34101"/>
              </a:lnTo>
            </a:path>
          </a:pathLst>
        </a:custGeom>
        <a:noFill/>
        <a:ln w="19050" cap="rnd" cmpd="sng" algn="ctr">
          <a:solidFill>
            <a:schemeClr val="tx2">
              <a:lumMod val="5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10520" y="3077133"/>
        <a:ext cx="65659" cy="65659"/>
      </dsp:txXfrm>
    </dsp:sp>
    <dsp:sp modelId="{2A8F5884-50BD-5E4F-B9FB-DF0EC0CC9A01}">
      <dsp:nvSpPr>
        <dsp:cNvPr id="0" name=""/>
        <dsp:cNvSpPr/>
      </dsp:nvSpPr>
      <dsp:spPr>
        <a:xfrm>
          <a:off x="4599949" y="2289213"/>
          <a:ext cx="3282997" cy="1641498"/>
        </a:xfrm>
        <a:prstGeom prst="roundRect">
          <a:avLst>
            <a:gd name="adj" fmla="val 10000"/>
          </a:avLst>
        </a:prstGeom>
        <a:solidFill>
          <a:schemeClr val="tx1">
            <a:lumMod val="9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E49386"/>
              </a:solidFill>
              <a:latin typeface="Century Gothic" panose="020B0502020202020204" pitchFamily="34" charset="0"/>
              <a:cs typeface="Times New Roman" panose="02020603050405020304" pitchFamily="18" charset="0"/>
            </a:rPr>
            <a:t>The extent to which the measurements remain consistent over repeated tests of the same subject under identical conditions</a:t>
          </a:r>
          <a:r>
            <a:rPr lang="en-US" sz="1900" kern="1200" dirty="0">
              <a:latin typeface="Century Gothic" panose="020B0502020202020204" pitchFamily="34" charset="0"/>
              <a:cs typeface="Times New Roman" panose="02020603050405020304" pitchFamily="18" charset="0"/>
            </a:rPr>
            <a:t>.</a:t>
          </a:r>
        </a:p>
      </dsp:txBody>
      <dsp:txXfrm>
        <a:off x="4648027" y="2337291"/>
        <a:ext cx="3186841" cy="154534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1A46D-E5AB-D040-9D01-FF54F5C608CF}">
      <dsp:nvSpPr>
        <dsp:cNvPr id="0" name=""/>
        <dsp:cNvSpPr/>
      </dsp:nvSpPr>
      <dsp:spPr>
        <a:xfrm>
          <a:off x="187442" y="2245"/>
          <a:ext cx="5277182" cy="838581"/>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entury Gothic" panose="020B0502020202020204" pitchFamily="34" charset="0"/>
              <a:cs typeface="Times New Roman" panose="02020603050405020304" pitchFamily="18" charset="0"/>
            </a:rPr>
            <a:t>thrive in uncertainty.</a:t>
          </a:r>
        </a:p>
      </dsp:txBody>
      <dsp:txXfrm>
        <a:off x="187442" y="2245"/>
        <a:ext cx="5277182" cy="838581"/>
      </dsp:txXfrm>
    </dsp:sp>
    <dsp:sp modelId="{D449D08F-5B33-AC4E-947F-E54C94444A3A}">
      <dsp:nvSpPr>
        <dsp:cNvPr id="0" name=""/>
        <dsp:cNvSpPr/>
      </dsp:nvSpPr>
      <dsp:spPr>
        <a:xfrm>
          <a:off x="187442" y="1184508"/>
          <a:ext cx="5277182" cy="838581"/>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entury Gothic" panose="020B0502020202020204" pitchFamily="34" charset="0"/>
              <a:cs typeface="Times New Roman" panose="02020603050405020304" pitchFamily="18" charset="0"/>
            </a:rPr>
            <a:t>are able to communicate high level ideas and findings with people in a low level mode.</a:t>
          </a:r>
        </a:p>
      </dsp:txBody>
      <dsp:txXfrm>
        <a:off x="187442" y="1184508"/>
        <a:ext cx="5277182" cy="838581"/>
      </dsp:txXfrm>
    </dsp:sp>
    <dsp:sp modelId="{6887A391-3B9A-C140-8138-DFF2BDB03DA6}">
      <dsp:nvSpPr>
        <dsp:cNvPr id="0" name=""/>
        <dsp:cNvSpPr/>
      </dsp:nvSpPr>
      <dsp:spPr>
        <a:xfrm>
          <a:off x="187442" y="2366771"/>
          <a:ext cx="5277182" cy="838581"/>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entury Gothic" panose="020B0502020202020204" pitchFamily="34" charset="0"/>
              <a:cs typeface="Times New Roman" panose="02020603050405020304" pitchFamily="18" charset="0"/>
            </a:rPr>
            <a:t>like field work.</a:t>
          </a:r>
        </a:p>
      </dsp:txBody>
      <dsp:txXfrm>
        <a:off x="187442" y="2366771"/>
        <a:ext cx="5277182" cy="838581"/>
      </dsp:txXfrm>
    </dsp:sp>
    <dsp:sp modelId="{0032B417-482F-7542-B4BF-A392E2218C69}">
      <dsp:nvSpPr>
        <dsp:cNvPr id="0" name=""/>
        <dsp:cNvSpPr/>
      </dsp:nvSpPr>
      <dsp:spPr>
        <a:xfrm>
          <a:off x="187442" y="3549034"/>
          <a:ext cx="5277182" cy="838581"/>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entury Gothic" panose="020B0502020202020204" pitchFamily="34" charset="0"/>
              <a:cs typeface="Times New Roman" panose="02020603050405020304" pitchFamily="18" charset="0"/>
            </a:rPr>
            <a:t>have the ability to work 60 hour weeks and then nothing.</a:t>
          </a:r>
        </a:p>
      </dsp:txBody>
      <dsp:txXfrm>
        <a:off x="187442" y="3549034"/>
        <a:ext cx="5277182" cy="838581"/>
      </dsp:txXfrm>
    </dsp:sp>
    <dsp:sp modelId="{5FA71805-26F4-B840-9583-6A90204EEEA1}">
      <dsp:nvSpPr>
        <dsp:cNvPr id="0" name=""/>
        <dsp:cNvSpPr/>
      </dsp:nvSpPr>
      <dsp:spPr>
        <a:xfrm>
          <a:off x="187442" y="4731297"/>
          <a:ext cx="5277182" cy="838581"/>
        </a:xfrm>
        <a:prstGeom prst="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entury Gothic" panose="020B0502020202020204" pitchFamily="34" charset="0"/>
              <a:cs typeface="Times New Roman" panose="02020603050405020304" pitchFamily="18" charset="0"/>
            </a:rPr>
            <a:t>can negotiate!</a:t>
          </a:r>
        </a:p>
      </dsp:txBody>
      <dsp:txXfrm>
        <a:off x="187442" y="4731297"/>
        <a:ext cx="5277182" cy="8385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FB5395-4132-F24C-8B27-1207C5CBCF53}">
      <dsp:nvSpPr>
        <dsp:cNvPr id="0" name=""/>
        <dsp:cNvSpPr/>
      </dsp:nvSpPr>
      <dsp:spPr>
        <a:xfrm>
          <a:off x="208916" y="1498"/>
          <a:ext cx="4283944" cy="2570366"/>
        </a:xfrm>
        <a:prstGeom prst="rect">
          <a:avLst/>
        </a:prstGeom>
        <a:solidFill>
          <a:schemeClr val="tx1">
            <a:lumMod val="9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solidFill>
                <a:schemeClr val="bg1"/>
              </a:solidFill>
              <a:latin typeface="Century Gothic" panose="020B0502020202020204" pitchFamily="34" charset="0"/>
              <a:cs typeface="Times New Roman" panose="02020603050405020304" pitchFamily="18" charset="0"/>
            </a:rPr>
            <a:t>What do you think these are?</a:t>
          </a:r>
        </a:p>
      </dsp:txBody>
      <dsp:txXfrm>
        <a:off x="208916" y="1498"/>
        <a:ext cx="4283944" cy="2570366"/>
      </dsp:txXfrm>
    </dsp:sp>
    <dsp:sp modelId="{C71FF3AB-02C6-554A-AC67-73BFDA704D1F}">
      <dsp:nvSpPr>
        <dsp:cNvPr id="0" name=""/>
        <dsp:cNvSpPr/>
      </dsp:nvSpPr>
      <dsp:spPr>
        <a:xfrm>
          <a:off x="208916" y="3000259"/>
          <a:ext cx="4283944" cy="2570366"/>
        </a:xfrm>
        <a:prstGeom prst="rect">
          <a:avLst/>
        </a:prstGeom>
        <a:solidFill>
          <a:schemeClr val="tx1">
            <a:lumMod val="9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solidFill>
                <a:schemeClr val="bg1"/>
              </a:solidFill>
              <a:latin typeface="Century Gothic" panose="020B0502020202020204" pitchFamily="34" charset="0"/>
              <a:cs typeface="Times New Roman" panose="02020603050405020304" pitchFamily="18" charset="0"/>
            </a:rPr>
            <a:t>Which of the three is harder to identify? Why?</a:t>
          </a:r>
        </a:p>
      </dsp:txBody>
      <dsp:txXfrm>
        <a:off x="208916" y="3000259"/>
        <a:ext cx="4283944" cy="25703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E18136-1023-6F48-B483-B5321674B3C6}">
      <dsp:nvSpPr>
        <dsp:cNvPr id="0" name=""/>
        <dsp:cNvSpPr/>
      </dsp:nvSpPr>
      <dsp:spPr>
        <a:xfrm>
          <a:off x="0" y="0"/>
          <a:ext cx="4701779" cy="0"/>
        </a:xfrm>
        <a:prstGeom prst="line">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w="9525" cap="rnd" cmpd="sng" algn="ctr">
          <a:solidFill>
            <a:schemeClr val="accent3">
              <a:shade val="80000"/>
              <a:hueOff val="0"/>
              <a:satOff val="0"/>
              <a:lumOff val="0"/>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0BC7B84C-2AE9-3444-8A3D-6B499FF92C00}">
      <dsp:nvSpPr>
        <dsp:cNvPr id="0" name=""/>
        <dsp:cNvSpPr/>
      </dsp:nvSpPr>
      <dsp:spPr>
        <a:xfrm>
          <a:off x="0" y="0"/>
          <a:ext cx="4701779"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Century Gothic" panose="020B0502020202020204" pitchFamily="34" charset="0"/>
              <a:cs typeface="Times New Roman" panose="02020603050405020304" pitchFamily="18" charset="0"/>
            </a:rPr>
            <a:t>Evaluation Question: Does the WVU Department of Counseling, Rehabilitation Counseling, and Counseling Psychology Ph.D. in Counseling Psychology program succeed in producing Health Service Psychologists who are ready for entry-level clinical and academic practice in the area of Counseling Psychology?</a:t>
          </a:r>
        </a:p>
      </dsp:txBody>
      <dsp:txXfrm>
        <a:off x="0" y="0"/>
        <a:ext cx="4701779" cy="2786062"/>
      </dsp:txXfrm>
    </dsp:sp>
    <dsp:sp modelId="{D25E7CC9-78D8-574F-B2FC-8BF8A862B6CB}">
      <dsp:nvSpPr>
        <dsp:cNvPr id="0" name=""/>
        <dsp:cNvSpPr/>
      </dsp:nvSpPr>
      <dsp:spPr>
        <a:xfrm>
          <a:off x="0" y="2786062"/>
          <a:ext cx="4701779" cy="0"/>
        </a:xfrm>
        <a:prstGeom prst="line">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w="9525" cap="rnd" cmpd="sng" algn="ctr">
          <a:solidFill>
            <a:schemeClr val="accent3">
              <a:shade val="80000"/>
              <a:hueOff val="0"/>
              <a:satOff val="0"/>
              <a:lumOff val="0"/>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48055128-1585-7E47-BEFF-4EEC265AC8C5}">
      <dsp:nvSpPr>
        <dsp:cNvPr id="0" name=""/>
        <dsp:cNvSpPr/>
      </dsp:nvSpPr>
      <dsp:spPr>
        <a:xfrm>
          <a:off x="0" y="2786062"/>
          <a:ext cx="4701779"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Century Gothic" panose="020B0502020202020204" pitchFamily="34" charset="0"/>
              <a:cs typeface="Times New Roman" panose="02020603050405020304" pitchFamily="18" charset="0"/>
            </a:rPr>
            <a:t>If so, it probably has merit. </a:t>
          </a:r>
        </a:p>
      </dsp:txBody>
      <dsp:txXfrm>
        <a:off x="0" y="2786062"/>
        <a:ext cx="4701779" cy="27860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F1DD35-2BE1-804B-B63E-57B521139E7D}">
      <dsp:nvSpPr>
        <dsp:cNvPr id="0" name=""/>
        <dsp:cNvSpPr/>
      </dsp:nvSpPr>
      <dsp:spPr>
        <a:xfrm>
          <a:off x="0" y="0"/>
          <a:ext cx="4701779" cy="0"/>
        </a:xfrm>
        <a:prstGeom prst="line">
          <a:avLst/>
        </a:prstGeom>
        <a:gradFill rotWithShape="0">
          <a:gsLst>
            <a:gs pos="0">
              <a:schemeClr val="accent1">
                <a:shade val="80000"/>
                <a:hueOff val="0"/>
                <a:satOff val="0"/>
                <a:lumOff val="0"/>
                <a:alphaOff val="0"/>
                <a:tint val="98000"/>
                <a:lumMod val="114000"/>
              </a:schemeClr>
            </a:gs>
            <a:gs pos="100000">
              <a:schemeClr val="accent1">
                <a:shade val="80000"/>
                <a:hueOff val="0"/>
                <a:satOff val="0"/>
                <a:lumOff val="0"/>
                <a:alphaOff val="0"/>
                <a:shade val="90000"/>
                <a:lumMod val="84000"/>
              </a:schemeClr>
            </a:gs>
          </a:gsLst>
          <a:lin ang="5400000" scaled="0"/>
        </a:gradFill>
        <a:ln w="9525" cap="rnd" cmpd="sng" algn="ctr">
          <a:solidFill>
            <a:schemeClr val="accent1">
              <a:shade val="80000"/>
              <a:hueOff val="0"/>
              <a:satOff val="0"/>
              <a:lumOff val="0"/>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A919E851-9053-5A45-B63B-19D08255444A}">
      <dsp:nvSpPr>
        <dsp:cNvPr id="0" name=""/>
        <dsp:cNvSpPr/>
      </dsp:nvSpPr>
      <dsp:spPr>
        <a:xfrm>
          <a:off x="0" y="0"/>
          <a:ext cx="4701779"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Century Gothic" panose="020B0502020202020204" pitchFamily="34" charset="0"/>
              <a:cs typeface="Times New Roman" panose="02020603050405020304" pitchFamily="18" charset="0"/>
            </a:rPr>
            <a:t>Evaluation Question: Do graduates of the WVU Department of Counseling, Rehabilitation Counseling, and Counseling Psychology Ph.D. in Counseling Psychology program perform equally or better than counterparts across the country?</a:t>
          </a:r>
        </a:p>
      </dsp:txBody>
      <dsp:txXfrm>
        <a:off x="0" y="0"/>
        <a:ext cx="4701779" cy="2786062"/>
      </dsp:txXfrm>
    </dsp:sp>
    <dsp:sp modelId="{2D97A961-6B57-154E-A3F4-C3E4A88A5FB2}">
      <dsp:nvSpPr>
        <dsp:cNvPr id="0" name=""/>
        <dsp:cNvSpPr/>
      </dsp:nvSpPr>
      <dsp:spPr>
        <a:xfrm>
          <a:off x="0" y="2786062"/>
          <a:ext cx="4701779" cy="0"/>
        </a:xfrm>
        <a:prstGeom prst="line">
          <a:avLst/>
        </a:prstGeom>
        <a:gradFill rotWithShape="0">
          <a:gsLst>
            <a:gs pos="0">
              <a:schemeClr val="accent1">
                <a:shade val="80000"/>
                <a:hueOff val="224272"/>
                <a:satOff val="-54"/>
                <a:lumOff val="25095"/>
                <a:alphaOff val="0"/>
                <a:tint val="98000"/>
                <a:lumMod val="114000"/>
              </a:schemeClr>
            </a:gs>
            <a:gs pos="100000">
              <a:schemeClr val="accent1">
                <a:shade val="80000"/>
                <a:hueOff val="224272"/>
                <a:satOff val="-54"/>
                <a:lumOff val="25095"/>
                <a:alphaOff val="0"/>
                <a:shade val="90000"/>
                <a:lumMod val="84000"/>
              </a:schemeClr>
            </a:gs>
          </a:gsLst>
          <a:lin ang="5400000" scaled="0"/>
        </a:gradFill>
        <a:ln w="9525" cap="rnd" cmpd="sng" algn="ctr">
          <a:solidFill>
            <a:schemeClr val="accent1">
              <a:shade val="80000"/>
              <a:hueOff val="224272"/>
              <a:satOff val="-54"/>
              <a:lumOff val="25095"/>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B662DE9C-B95C-8444-9507-97E047EBB8CC}">
      <dsp:nvSpPr>
        <dsp:cNvPr id="0" name=""/>
        <dsp:cNvSpPr/>
      </dsp:nvSpPr>
      <dsp:spPr>
        <a:xfrm>
          <a:off x="0" y="2786062"/>
          <a:ext cx="4701779"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Century Gothic" panose="020B0502020202020204" pitchFamily="34" charset="0"/>
              <a:cs typeface="Times New Roman" panose="02020603050405020304" pitchFamily="18" charset="0"/>
            </a:rPr>
            <a:t>If so, it probably has worth. </a:t>
          </a:r>
        </a:p>
      </dsp:txBody>
      <dsp:txXfrm>
        <a:off x="0" y="2786062"/>
        <a:ext cx="4701779" cy="27860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BC6752-65D4-5B49-B3EA-9A8255017F92}">
      <dsp:nvSpPr>
        <dsp:cNvPr id="0" name=""/>
        <dsp:cNvSpPr/>
      </dsp:nvSpPr>
      <dsp:spPr>
        <a:xfrm>
          <a:off x="0" y="0"/>
          <a:ext cx="4701779" cy="0"/>
        </a:xfrm>
        <a:prstGeom prst="line">
          <a:avLst/>
        </a:prstGeom>
        <a:gradFill rotWithShape="0">
          <a:gsLst>
            <a:gs pos="0">
              <a:schemeClr val="accent1">
                <a:shade val="80000"/>
                <a:hueOff val="0"/>
                <a:satOff val="0"/>
                <a:lumOff val="0"/>
                <a:alphaOff val="0"/>
                <a:tint val="98000"/>
                <a:lumMod val="114000"/>
              </a:schemeClr>
            </a:gs>
            <a:gs pos="100000">
              <a:schemeClr val="accent1">
                <a:shade val="80000"/>
                <a:hueOff val="0"/>
                <a:satOff val="0"/>
                <a:lumOff val="0"/>
                <a:alphaOff val="0"/>
                <a:shade val="90000"/>
                <a:lumMod val="84000"/>
              </a:schemeClr>
            </a:gs>
          </a:gsLst>
          <a:lin ang="5400000" scaled="0"/>
        </a:gradFill>
        <a:ln w="9525" cap="rnd" cmpd="sng" algn="ctr">
          <a:solidFill>
            <a:schemeClr val="accent1">
              <a:shade val="80000"/>
              <a:hueOff val="0"/>
              <a:satOff val="0"/>
              <a:lumOff val="0"/>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97EAFA3A-74A8-5946-9317-8890FF6D951E}">
      <dsp:nvSpPr>
        <dsp:cNvPr id="0" name=""/>
        <dsp:cNvSpPr/>
      </dsp:nvSpPr>
      <dsp:spPr>
        <a:xfrm>
          <a:off x="0" y="0"/>
          <a:ext cx="4701779"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Century Gothic" panose="020B0502020202020204" pitchFamily="34" charset="0"/>
              <a:cs typeface="Times New Roman" panose="02020603050405020304" pitchFamily="18" charset="0"/>
            </a:rPr>
            <a:t>Evaluation Question: Is the WVU Department of Counseling, Rehabilitation Counseling, and Counseling Psychology Ph.D. in Counseling Psychology program necessary for the sustainability of qualified counseling psychologists in the United States?</a:t>
          </a:r>
        </a:p>
      </dsp:txBody>
      <dsp:txXfrm>
        <a:off x="0" y="0"/>
        <a:ext cx="4701779" cy="2786062"/>
      </dsp:txXfrm>
    </dsp:sp>
    <dsp:sp modelId="{1F63B9AC-E0A1-8847-ABD0-88173773316F}">
      <dsp:nvSpPr>
        <dsp:cNvPr id="0" name=""/>
        <dsp:cNvSpPr/>
      </dsp:nvSpPr>
      <dsp:spPr>
        <a:xfrm>
          <a:off x="0" y="2786062"/>
          <a:ext cx="4701779" cy="0"/>
        </a:xfrm>
        <a:prstGeom prst="line">
          <a:avLst/>
        </a:prstGeom>
        <a:gradFill rotWithShape="0">
          <a:gsLst>
            <a:gs pos="0">
              <a:schemeClr val="accent1">
                <a:shade val="80000"/>
                <a:hueOff val="224272"/>
                <a:satOff val="-54"/>
                <a:lumOff val="25095"/>
                <a:alphaOff val="0"/>
                <a:tint val="98000"/>
                <a:lumMod val="114000"/>
              </a:schemeClr>
            </a:gs>
            <a:gs pos="100000">
              <a:schemeClr val="accent1">
                <a:shade val="80000"/>
                <a:hueOff val="224272"/>
                <a:satOff val="-54"/>
                <a:lumOff val="25095"/>
                <a:alphaOff val="0"/>
                <a:shade val="90000"/>
                <a:lumMod val="84000"/>
              </a:schemeClr>
            </a:gs>
          </a:gsLst>
          <a:lin ang="5400000" scaled="0"/>
        </a:gradFill>
        <a:ln w="9525" cap="rnd" cmpd="sng" algn="ctr">
          <a:solidFill>
            <a:schemeClr val="accent1">
              <a:shade val="80000"/>
              <a:hueOff val="224272"/>
              <a:satOff val="-54"/>
              <a:lumOff val="25095"/>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7C3F0C5A-0982-2546-A520-38AA11496F50}">
      <dsp:nvSpPr>
        <dsp:cNvPr id="0" name=""/>
        <dsp:cNvSpPr/>
      </dsp:nvSpPr>
      <dsp:spPr>
        <a:xfrm>
          <a:off x="0" y="2786062"/>
          <a:ext cx="4701779"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Century Gothic" panose="020B0502020202020204" pitchFamily="34" charset="0"/>
              <a:cs typeface="Times New Roman" panose="02020603050405020304" pitchFamily="18" charset="0"/>
            </a:rPr>
            <a:t>If so, it is probably significant</a:t>
          </a:r>
          <a:r>
            <a:rPr lang="en-US" sz="2400" kern="1200" dirty="0">
              <a:latin typeface="Times New Roman" panose="02020603050405020304" pitchFamily="18" charset="0"/>
              <a:cs typeface="Times New Roman" panose="02020603050405020304" pitchFamily="18" charset="0"/>
            </a:rPr>
            <a:t>.</a:t>
          </a:r>
        </a:p>
      </dsp:txBody>
      <dsp:txXfrm>
        <a:off x="0" y="2786062"/>
        <a:ext cx="4701779" cy="27860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E9D0DE-6EA1-4F44-96CD-8B317D1AC821}">
      <dsp:nvSpPr>
        <dsp:cNvPr id="0" name=""/>
        <dsp:cNvSpPr/>
      </dsp:nvSpPr>
      <dsp:spPr>
        <a:xfrm>
          <a:off x="0" y="0"/>
          <a:ext cx="4701778"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A0A74C-310C-6049-99BC-6DA582161CBF}">
      <dsp:nvSpPr>
        <dsp:cNvPr id="0" name=""/>
        <dsp:cNvSpPr/>
      </dsp:nvSpPr>
      <dsp:spPr>
        <a:xfrm>
          <a:off x="0" y="0"/>
          <a:ext cx="4701778"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a:latin typeface="Century Gothic" panose="020B0502020202020204" pitchFamily="34" charset="0"/>
              <a:cs typeface="Times New Roman" panose="02020603050405020304" pitchFamily="18" charset="0"/>
            </a:rPr>
            <a:t>Most evaluation questions are not polar.</a:t>
          </a:r>
        </a:p>
      </dsp:txBody>
      <dsp:txXfrm>
        <a:off x="0" y="0"/>
        <a:ext cx="4701778" cy="2786062"/>
      </dsp:txXfrm>
    </dsp:sp>
    <dsp:sp modelId="{47DB90E1-3B0A-CC4E-9709-A39CEAD0BBDF}">
      <dsp:nvSpPr>
        <dsp:cNvPr id="0" name=""/>
        <dsp:cNvSpPr/>
      </dsp:nvSpPr>
      <dsp:spPr>
        <a:xfrm>
          <a:off x="0" y="2786062"/>
          <a:ext cx="4701778"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BB1214-09F1-474D-9A2C-1D2FAE215AEF}">
      <dsp:nvSpPr>
        <dsp:cNvPr id="0" name=""/>
        <dsp:cNvSpPr/>
      </dsp:nvSpPr>
      <dsp:spPr>
        <a:xfrm>
          <a:off x="0" y="2786062"/>
          <a:ext cx="4701778"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Century Gothic" panose="020B0502020202020204" pitchFamily="34" charset="0"/>
              <a:cs typeface="Times New Roman" panose="02020603050405020304" pitchFamily="18" charset="0"/>
            </a:rPr>
            <a:t>They often include elements of merit, worth and significance.</a:t>
          </a:r>
        </a:p>
        <a:p>
          <a:pPr marL="0" lvl="0" indent="0" algn="l" defTabSz="1244600">
            <a:lnSpc>
              <a:spcPct val="90000"/>
            </a:lnSpc>
            <a:spcBef>
              <a:spcPct val="0"/>
            </a:spcBef>
            <a:spcAft>
              <a:spcPct val="35000"/>
            </a:spcAft>
            <a:buNone/>
          </a:pPr>
          <a:endParaRPr lang="en-US" sz="2800" kern="1200" dirty="0">
            <a:latin typeface="Century Gothic" panose="020B0502020202020204" pitchFamily="34" charset="0"/>
            <a:cs typeface="Times New Roman" panose="02020603050405020304" pitchFamily="18" charset="0"/>
          </a:endParaRPr>
        </a:p>
        <a:p>
          <a:pPr marL="0" lvl="0" indent="0" algn="l" defTabSz="1244600">
            <a:lnSpc>
              <a:spcPct val="90000"/>
            </a:lnSpc>
            <a:spcBef>
              <a:spcPct val="0"/>
            </a:spcBef>
            <a:spcAft>
              <a:spcPct val="35000"/>
            </a:spcAft>
            <a:buNone/>
          </a:pPr>
          <a:r>
            <a:rPr lang="en-US" sz="2000" kern="1200" dirty="0">
              <a:latin typeface="Century Gothic" panose="020B0502020202020204" pitchFamily="34" charset="0"/>
              <a:cs typeface="Times New Roman" panose="02020603050405020304" pitchFamily="18" charset="0"/>
            </a:rPr>
            <a:t>Not even the examples were really polar.</a:t>
          </a:r>
        </a:p>
      </dsp:txBody>
      <dsp:txXfrm>
        <a:off x="0" y="2786062"/>
        <a:ext cx="4701778" cy="27860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6FB019-4D5C-3C4F-8F73-98989513D16F}">
      <dsp:nvSpPr>
        <dsp:cNvPr id="0" name=""/>
        <dsp:cNvSpPr/>
      </dsp:nvSpPr>
      <dsp:spPr>
        <a:xfrm>
          <a:off x="0" y="548035"/>
          <a:ext cx="4701779" cy="1442098"/>
        </a:xfrm>
        <a:prstGeom prst="roundRect">
          <a:avLst/>
        </a:prstGeom>
        <a:solidFill>
          <a:srgbClr val="2C70BA"/>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solidFill>
                <a:schemeClr val="tx1"/>
              </a:solidFill>
              <a:latin typeface="Century Gothic" panose="020B0502020202020204" pitchFamily="34" charset="0"/>
              <a:cs typeface="Times New Roman" panose="02020603050405020304" pitchFamily="18" charset="0"/>
            </a:rPr>
            <a:t>Based on values.</a:t>
          </a:r>
        </a:p>
      </dsp:txBody>
      <dsp:txXfrm>
        <a:off x="70397" y="618432"/>
        <a:ext cx="4560985" cy="1301304"/>
      </dsp:txXfrm>
    </dsp:sp>
    <dsp:sp modelId="{EEDAFD26-3E22-0C4D-A2F0-247F47C4E9D9}">
      <dsp:nvSpPr>
        <dsp:cNvPr id="0" name=""/>
        <dsp:cNvSpPr/>
      </dsp:nvSpPr>
      <dsp:spPr>
        <a:xfrm>
          <a:off x="0" y="2065013"/>
          <a:ext cx="4701779" cy="1442098"/>
        </a:xfrm>
        <a:prstGeom prst="roundRect">
          <a:avLst/>
        </a:prstGeom>
        <a:solidFill>
          <a:srgbClr val="2C70BA"/>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solidFill>
                <a:schemeClr val="tx1"/>
              </a:solidFill>
              <a:latin typeface="Century Gothic" panose="020B0502020202020204" pitchFamily="34" charset="0"/>
              <a:cs typeface="Times New Roman" panose="02020603050405020304" pitchFamily="18" charset="0"/>
            </a:rPr>
            <a:t>Not well defined (and should not be since you’re dealing with people!)</a:t>
          </a:r>
        </a:p>
      </dsp:txBody>
      <dsp:txXfrm>
        <a:off x="70397" y="2135410"/>
        <a:ext cx="4560985" cy="1301304"/>
      </dsp:txXfrm>
    </dsp:sp>
    <dsp:sp modelId="{EDF540D7-6AC9-5149-BAFE-14922852DD7F}">
      <dsp:nvSpPr>
        <dsp:cNvPr id="0" name=""/>
        <dsp:cNvSpPr/>
      </dsp:nvSpPr>
      <dsp:spPr>
        <a:xfrm>
          <a:off x="0" y="3581991"/>
          <a:ext cx="4701779" cy="1442098"/>
        </a:xfrm>
        <a:prstGeom prst="roundRect">
          <a:avLst/>
        </a:prstGeom>
        <a:solidFill>
          <a:srgbClr val="2C70BA"/>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solidFill>
                <a:schemeClr val="tx1"/>
              </a:solidFill>
              <a:latin typeface="Century Gothic" panose="020B0502020202020204" pitchFamily="34" charset="0"/>
              <a:cs typeface="Times New Roman" panose="02020603050405020304" pitchFamily="18" charset="0"/>
            </a:rPr>
            <a:t>Erratic.</a:t>
          </a:r>
        </a:p>
      </dsp:txBody>
      <dsp:txXfrm>
        <a:off x="70397" y="3652388"/>
        <a:ext cx="4560985" cy="130130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61735-9063-E64E-9314-972D2E34E053}">
      <dsp:nvSpPr>
        <dsp:cNvPr id="0" name=""/>
        <dsp:cNvSpPr/>
      </dsp:nvSpPr>
      <dsp:spPr>
        <a:xfrm>
          <a:off x="0" y="1441061"/>
          <a:ext cx="3675710" cy="252000"/>
        </a:xfrm>
        <a:prstGeom prst="rect">
          <a:avLst/>
        </a:prstGeom>
        <a:solidFill>
          <a:schemeClr val="tx2">
            <a:lumMod val="25000"/>
            <a:alpha val="9000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4F552FF-A415-8445-A439-991C980BDEEA}">
      <dsp:nvSpPr>
        <dsp:cNvPr id="0" name=""/>
        <dsp:cNvSpPr/>
      </dsp:nvSpPr>
      <dsp:spPr>
        <a:xfrm>
          <a:off x="284797" y="1293461"/>
          <a:ext cx="3987165" cy="295200"/>
        </a:xfrm>
        <a:prstGeom prst="round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0705" tIns="0" rIns="150705" bIns="0" numCol="1" spcCol="1270" anchor="ctr" anchorCtr="0">
          <a:noAutofit/>
        </a:bodyPr>
        <a:lstStyle/>
        <a:p>
          <a:pPr marL="0" lvl="0" indent="0" algn="l" defTabSz="444500">
            <a:lnSpc>
              <a:spcPct val="90000"/>
            </a:lnSpc>
            <a:spcBef>
              <a:spcPct val="0"/>
            </a:spcBef>
            <a:spcAft>
              <a:spcPct val="35000"/>
            </a:spcAft>
            <a:buNone/>
          </a:pPr>
          <a:r>
            <a:rPr lang="en-US" sz="1000" kern="1200" dirty="0">
              <a:latin typeface="Century Gothic" panose="020B0502020202020204" pitchFamily="34" charset="0"/>
            </a:rPr>
            <a:t>Define</a:t>
          </a:r>
        </a:p>
      </dsp:txBody>
      <dsp:txXfrm>
        <a:off x="299207" y="1307871"/>
        <a:ext cx="3958345" cy="266380"/>
      </dsp:txXfrm>
    </dsp:sp>
    <dsp:sp modelId="{5C0FBC91-F046-A54F-B9BC-242E0114EE6D}">
      <dsp:nvSpPr>
        <dsp:cNvPr id="0" name=""/>
        <dsp:cNvSpPr/>
      </dsp:nvSpPr>
      <dsp:spPr>
        <a:xfrm>
          <a:off x="0" y="1894661"/>
          <a:ext cx="3675710" cy="252000"/>
        </a:xfrm>
        <a:prstGeom prst="rect">
          <a:avLst/>
        </a:prstGeom>
        <a:solidFill>
          <a:schemeClr val="tx2">
            <a:lumMod val="25000"/>
            <a:alpha val="9000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4C6EC73-F23B-5D47-9A53-3140D64D3FC2}">
      <dsp:nvSpPr>
        <dsp:cNvPr id="0" name=""/>
        <dsp:cNvSpPr/>
      </dsp:nvSpPr>
      <dsp:spPr>
        <a:xfrm>
          <a:off x="284797" y="1747061"/>
          <a:ext cx="3987165" cy="295200"/>
        </a:xfrm>
        <a:prstGeom prst="round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0705" tIns="0" rIns="150705" bIns="0" numCol="1" spcCol="1270" anchor="ctr" anchorCtr="0">
          <a:noAutofit/>
        </a:bodyPr>
        <a:lstStyle/>
        <a:p>
          <a:pPr marL="0" lvl="0" indent="0" algn="l" defTabSz="444500">
            <a:lnSpc>
              <a:spcPct val="90000"/>
            </a:lnSpc>
            <a:spcBef>
              <a:spcPct val="0"/>
            </a:spcBef>
            <a:spcAft>
              <a:spcPct val="35000"/>
            </a:spcAft>
            <a:buNone/>
          </a:pPr>
          <a:r>
            <a:rPr lang="en-US" sz="1000" kern="1200">
              <a:latin typeface="Century Gothic" panose="020B0502020202020204" pitchFamily="34" charset="0"/>
            </a:rPr>
            <a:t>Discuss</a:t>
          </a:r>
        </a:p>
      </dsp:txBody>
      <dsp:txXfrm>
        <a:off x="299207" y="1761471"/>
        <a:ext cx="3958345" cy="266380"/>
      </dsp:txXfrm>
    </dsp:sp>
    <dsp:sp modelId="{31974180-DCB5-A64A-BAB1-9C21C3FE3830}">
      <dsp:nvSpPr>
        <dsp:cNvPr id="0" name=""/>
        <dsp:cNvSpPr/>
      </dsp:nvSpPr>
      <dsp:spPr>
        <a:xfrm>
          <a:off x="0" y="2348261"/>
          <a:ext cx="3675710" cy="252000"/>
        </a:xfrm>
        <a:prstGeom prst="rect">
          <a:avLst/>
        </a:prstGeom>
        <a:solidFill>
          <a:schemeClr val="tx2">
            <a:lumMod val="25000"/>
            <a:alpha val="9000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1A43EA8-73CA-694F-BCF3-E15843B3B6F2}">
      <dsp:nvSpPr>
        <dsp:cNvPr id="0" name=""/>
        <dsp:cNvSpPr/>
      </dsp:nvSpPr>
      <dsp:spPr>
        <a:xfrm>
          <a:off x="284797" y="2200661"/>
          <a:ext cx="3987165" cy="295200"/>
        </a:xfrm>
        <a:prstGeom prst="round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0705" tIns="0" rIns="150705" bIns="0" numCol="1" spcCol="1270" anchor="ctr" anchorCtr="0">
          <a:noAutofit/>
        </a:bodyPr>
        <a:lstStyle/>
        <a:p>
          <a:pPr marL="0" lvl="0" indent="0" algn="l" defTabSz="444500">
            <a:lnSpc>
              <a:spcPct val="90000"/>
            </a:lnSpc>
            <a:spcBef>
              <a:spcPct val="0"/>
            </a:spcBef>
            <a:spcAft>
              <a:spcPct val="35000"/>
            </a:spcAft>
            <a:buNone/>
          </a:pPr>
          <a:r>
            <a:rPr lang="en-US" sz="1000" kern="1200" dirty="0">
              <a:latin typeface="Century Gothic" panose="020B0502020202020204" pitchFamily="34" charset="0"/>
            </a:rPr>
            <a:t>What are some benefits and drawbacks to each role?</a:t>
          </a:r>
        </a:p>
      </dsp:txBody>
      <dsp:txXfrm>
        <a:off x="299207" y="2215071"/>
        <a:ext cx="3958345" cy="266380"/>
      </dsp:txXfrm>
    </dsp:sp>
    <dsp:sp modelId="{7EFA1E0A-6E95-C342-B61C-68CB1B896B51}">
      <dsp:nvSpPr>
        <dsp:cNvPr id="0" name=""/>
        <dsp:cNvSpPr/>
      </dsp:nvSpPr>
      <dsp:spPr>
        <a:xfrm>
          <a:off x="0" y="2801861"/>
          <a:ext cx="3675710" cy="252000"/>
        </a:xfrm>
        <a:prstGeom prst="rect">
          <a:avLst/>
        </a:prstGeom>
        <a:solidFill>
          <a:schemeClr val="tx2">
            <a:lumMod val="25000"/>
            <a:alpha val="9000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003305E-290B-414A-9FF4-33BAF8C8740B}">
      <dsp:nvSpPr>
        <dsp:cNvPr id="0" name=""/>
        <dsp:cNvSpPr/>
      </dsp:nvSpPr>
      <dsp:spPr>
        <a:xfrm>
          <a:off x="284797" y="2654261"/>
          <a:ext cx="3987165" cy="295200"/>
        </a:xfrm>
        <a:prstGeom prst="round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0705" tIns="0" rIns="150705" bIns="0" numCol="1" spcCol="1270" anchor="ctr" anchorCtr="0">
          <a:noAutofit/>
        </a:bodyPr>
        <a:lstStyle/>
        <a:p>
          <a:pPr marL="0" lvl="0" indent="0" algn="l" defTabSz="444500">
            <a:lnSpc>
              <a:spcPct val="90000"/>
            </a:lnSpc>
            <a:spcBef>
              <a:spcPct val="0"/>
            </a:spcBef>
            <a:spcAft>
              <a:spcPct val="35000"/>
            </a:spcAft>
            <a:buNone/>
          </a:pPr>
          <a:r>
            <a:rPr lang="en-US" sz="1000" kern="1200">
              <a:latin typeface="Century Gothic" panose="020B0502020202020204" pitchFamily="34" charset="0"/>
            </a:rPr>
            <a:t>How does role influence evaluation stance/practice?</a:t>
          </a:r>
        </a:p>
      </dsp:txBody>
      <dsp:txXfrm>
        <a:off x="299207" y="2668671"/>
        <a:ext cx="3958345" cy="266380"/>
      </dsp:txXfrm>
    </dsp:sp>
    <dsp:sp modelId="{F91EEFB9-6446-DC4E-A516-BDAB4311A00E}">
      <dsp:nvSpPr>
        <dsp:cNvPr id="0" name=""/>
        <dsp:cNvSpPr/>
      </dsp:nvSpPr>
      <dsp:spPr>
        <a:xfrm>
          <a:off x="0" y="3255461"/>
          <a:ext cx="3675710" cy="252000"/>
        </a:xfrm>
        <a:prstGeom prst="rect">
          <a:avLst/>
        </a:prstGeom>
        <a:solidFill>
          <a:schemeClr val="tx2">
            <a:lumMod val="25000"/>
            <a:alpha val="9000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5BE0AD2-FE36-9A47-8B36-6188470A76A5}">
      <dsp:nvSpPr>
        <dsp:cNvPr id="0" name=""/>
        <dsp:cNvSpPr/>
      </dsp:nvSpPr>
      <dsp:spPr>
        <a:xfrm>
          <a:off x="284797" y="3107861"/>
          <a:ext cx="3987165" cy="295200"/>
        </a:xfrm>
        <a:prstGeom prst="round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0705" tIns="0" rIns="150705" bIns="0" numCol="1" spcCol="1270" anchor="ctr" anchorCtr="0">
          <a:noAutofit/>
        </a:bodyPr>
        <a:lstStyle/>
        <a:p>
          <a:pPr marL="0" lvl="0" indent="0" algn="l" defTabSz="444500">
            <a:lnSpc>
              <a:spcPct val="90000"/>
            </a:lnSpc>
            <a:spcBef>
              <a:spcPct val="0"/>
            </a:spcBef>
            <a:spcAft>
              <a:spcPct val="35000"/>
            </a:spcAft>
            <a:buNone/>
          </a:pPr>
          <a:r>
            <a:rPr lang="en-US" sz="1000" kern="1200">
              <a:latin typeface="Century Gothic" panose="020B0502020202020204" pitchFamily="34" charset="0"/>
            </a:rPr>
            <a:t>Does it really matter?</a:t>
          </a:r>
        </a:p>
      </dsp:txBody>
      <dsp:txXfrm>
        <a:off x="299207" y="3122271"/>
        <a:ext cx="3958345" cy="2663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5FB938-DE7B-EE47-B870-A5B25BD080C9}">
      <dsp:nvSpPr>
        <dsp:cNvPr id="0" name=""/>
        <dsp:cNvSpPr/>
      </dsp:nvSpPr>
      <dsp:spPr>
        <a:xfrm>
          <a:off x="4586" y="0"/>
          <a:ext cx="2792823" cy="5032159"/>
        </a:xfrm>
        <a:prstGeom prst="roundRect">
          <a:avLst>
            <a:gd name="adj" fmla="val 10000"/>
          </a:avLst>
        </a:prstGeom>
        <a:solidFill>
          <a:schemeClr val="dk2">
            <a:hueOff val="0"/>
            <a:satOff val="0"/>
            <a:lumOff val="0"/>
            <a:alphaOff val="0"/>
          </a:schemeClr>
        </a:solidFill>
        <a:ln w="28575"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Century Gothic" panose="020B0502020202020204" pitchFamily="34" charset="0"/>
            </a:rPr>
            <a:t>What is culture? How do we recognize it?</a:t>
          </a:r>
        </a:p>
      </dsp:txBody>
      <dsp:txXfrm>
        <a:off x="86385" y="81799"/>
        <a:ext cx="2629225" cy="4868561"/>
      </dsp:txXfrm>
    </dsp:sp>
    <dsp:sp modelId="{4DAC636C-FF71-0E4E-9822-E81E1AC69FB3}">
      <dsp:nvSpPr>
        <dsp:cNvPr id="0" name=""/>
        <dsp:cNvSpPr/>
      </dsp:nvSpPr>
      <dsp:spPr>
        <a:xfrm>
          <a:off x="3076692" y="2169769"/>
          <a:ext cx="592078" cy="69262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3076692" y="2308293"/>
        <a:ext cx="414455" cy="415572"/>
      </dsp:txXfrm>
    </dsp:sp>
    <dsp:sp modelId="{41D24389-609F-1546-A4B3-8E518326E503}">
      <dsp:nvSpPr>
        <dsp:cNvPr id="0" name=""/>
        <dsp:cNvSpPr/>
      </dsp:nvSpPr>
      <dsp:spPr>
        <a:xfrm>
          <a:off x="3914539" y="0"/>
          <a:ext cx="2792823" cy="5032159"/>
        </a:xfrm>
        <a:prstGeom prst="roundRect">
          <a:avLst>
            <a:gd name="adj" fmla="val 10000"/>
          </a:avLst>
        </a:prstGeom>
        <a:solidFill>
          <a:schemeClr val="dk2">
            <a:hueOff val="0"/>
            <a:satOff val="0"/>
            <a:lumOff val="0"/>
            <a:alphaOff val="0"/>
          </a:schemeClr>
        </a:solidFill>
        <a:ln w="28575"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entury Gothic" panose="020B0502020202020204" pitchFamily="34" charset="0"/>
            </a:rPr>
            <a:t>“Culture can be defined as the shared experiences of people, including their languages, values, customs, beliefs, and more. It also includes worldviews, ways of knowing, and ways of communicating. Culturally significant factors encompass, but are not limited to, race/ethnicity, religion, social class, language, disability, sexual orientation, age, and gender.” </a:t>
          </a:r>
        </a:p>
        <a:p>
          <a:pPr marL="0" lvl="0" indent="0" algn="l" defTabSz="800100">
            <a:lnSpc>
              <a:spcPct val="90000"/>
            </a:lnSpc>
            <a:spcBef>
              <a:spcPct val="0"/>
            </a:spcBef>
            <a:spcAft>
              <a:spcPct val="35000"/>
            </a:spcAft>
            <a:buNone/>
          </a:pPr>
          <a:r>
            <a:rPr lang="en-US" sz="1400" kern="1200" dirty="0">
              <a:latin typeface="Century Gothic" panose="020B0502020202020204" pitchFamily="34" charset="0"/>
            </a:rPr>
            <a:t>(AEA, 2011) </a:t>
          </a:r>
        </a:p>
      </dsp:txBody>
      <dsp:txXfrm>
        <a:off x="3996338" y="81799"/>
        <a:ext cx="2629225" cy="486856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47FD9-15A3-9E46-A308-48A1E8E4591D}" type="datetimeFigureOut">
              <a:rPr lang="en-US" smtClean="0"/>
              <a:t>8/24/20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3B39D6-AB50-B444-BC97-5EB38BE53345}" type="slidenum">
              <a:rPr lang="en-US" smtClean="0"/>
              <a:t>‹#›</a:t>
            </a:fld>
            <a:endParaRPr lang="en-US"/>
          </a:p>
        </p:txBody>
      </p:sp>
    </p:spTree>
    <p:extLst>
      <p:ext uri="{BB962C8B-B14F-4D97-AF65-F5344CB8AC3E}">
        <p14:creationId xmlns:p14="http://schemas.microsoft.com/office/powerpoint/2010/main" val="425197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9AD9E7-5059-774C-81B6-A504AED64836}" type="slidenum">
              <a:rPr lang="en-US" smtClean="0"/>
              <a:pPr>
                <a:defRPr/>
              </a:pPr>
              <a:t>4</a:t>
            </a:fld>
            <a:endParaRPr lang="en-US"/>
          </a:p>
        </p:txBody>
      </p:sp>
    </p:spTree>
    <p:extLst>
      <p:ext uri="{BB962C8B-B14F-4D97-AF65-F5344CB8AC3E}">
        <p14:creationId xmlns:p14="http://schemas.microsoft.com/office/powerpoint/2010/main" val="1753425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x-none" altLang="x-none" dirty="0"/>
          </a:p>
        </p:txBody>
      </p:sp>
      <p:sp>
        <p:nvSpPr>
          <p:cNvPr id="225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C6984B0-CCD7-AD47-94AB-421C62AF3683}" type="slidenum">
              <a:rPr lang="en-US" altLang="x-none"/>
              <a:pPr/>
              <a:t>5</a:t>
            </a:fld>
            <a:endParaRPr lang="en-US" altLang="x-none"/>
          </a:p>
        </p:txBody>
      </p:sp>
    </p:spTree>
    <p:extLst>
      <p:ext uri="{BB962C8B-B14F-4D97-AF65-F5344CB8AC3E}">
        <p14:creationId xmlns:p14="http://schemas.microsoft.com/office/powerpoint/2010/main" val="505770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x-none" altLang="x-none" dirty="0"/>
          </a:p>
        </p:txBody>
      </p:sp>
      <p:sp>
        <p:nvSpPr>
          <p:cNvPr id="225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C6984B0-CCD7-AD47-94AB-421C62AF3683}" type="slidenum">
              <a:rPr lang="en-US" altLang="x-none"/>
              <a:pPr/>
              <a:t>6</a:t>
            </a:fld>
            <a:endParaRPr lang="en-US" altLang="x-none"/>
          </a:p>
        </p:txBody>
      </p:sp>
    </p:spTree>
    <p:extLst>
      <p:ext uri="{BB962C8B-B14F-4D97-AF65-F5344CB8AC3E}">
        <p14:creationId xmlns:p14="http://schemas.microsoft.com/office/powerpoint/2010/main" val="1073271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9AD9E7-5059-774C-81B6-A504AED64836}" type="slidenum">
              <a:rPr lang="en-US" smtClean="0"/>
              <a:pPr>
                <a:defRPr/>
              </a:pPr>
              <a:t>10</a:t>
            </a:fld>
            <a:endParaRPr lang="en-US"/>
          </a:p>
        </p:txBody>
      </p:sp>
    </p:spTree>
    <p:extLst>
      <p:ext uri="{BB962C8B-B14F-4D97-AF65-F5344CB8AC3E}">
        <p14:creationId xmlns:p14="http://schemas.microsoft.com/office/powerpoint/2010/main" val="4220298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9AD9E7-5059-774C-81B6-A504AED64836}" type="slidenum">
              <a:rPr lang="en-US" smtClean="0"/>
              <a:pPr>
                <a:defRPr/>
              </a:pPr>
              <a:t>22</a:t>
            </a:fld>
            <a:endParaRPr lang="en-US"/>
          </a:p>
        </p:txBody>
      </p:sp>
    </p:spTree>
    <p:extLst>
      <p:ext uri="{BB962C8B-B14F-4D97-AF65-F5344CB8AC3E}">
        <p14:creationId xmlns:p14="http://schemas.microsoft.com/office/powerpoint/2010/main" val="3802022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9AD9E7-5059-774C-81B6-A504AED64836}" type="slidenum">
              <a:rPr lang="en-US" smtClean="0"/>
              <a:pPr>
                <a:defRPr/>
              </a:pPr>
              <a:t>27</a:t>
            </a:fld>
            <a:endParaRPr lang="en-US"/>
          </a:p>
        </p:txBody>
      </p:sp>
    </p:spTree>
    <p:extLst>
      <p:ext uri="{BB962C8B-B14F-4D97-AF65-F5344CB8AC3E}">
        <p14:creationId xmlns:p14="http://schemas.microsoft.com/office/powerpoint/2010/main" val="3293834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F8F19E-62B7-8543-BD21-D121584175A4}" type="datetimeFigureOut">
              <a:rPr lang="en-US" smtClean="0"/>
              <a:t>8/24/20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EAADF-B9EA-B645-BF8B-1B84CC288B26}" type="slidenum">
              <a:rPr lang="en-US" smtClean="0"/>
              <a:t>‹#›</a:t>
            </a:fld>
            <a:endParaRPr lang="en-US"/>
          </a:p>
        </p:txBody>
      </p:sp>
    </p:spTree>
    <p:extLst>
      <p:ext uri="{BB962C8B-B14F-4D97-AF65-F5344CB8AC3E}">
        <p14:creationId xmlns:p14="http://schemas.microsoft.com/office/powerpoint/2010/main" val="517021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0F8F19E-62B7-8543-BD21-D121584175A4}" type="datetimeFigureOut">
              <a:rPr lang="en-US" smtClean="0"/>
              <a:t>8/24/20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EAADF-B9EA-B645-BF8B-1B84CC288B26}" type="slidenum">
              <a:rPr lang="en-US" smtClean="0"/>
              <a:t>‹#›</a:t>
            </a:fld>
            <a:endParaRPr lang="en-US"/>
          </a:p>
        </p:txBody>
      </p:sp>
    </p:spTree>
    <p:extLst>
      <p:ext uri="{BB962C8B-B14F-4D97-AF65-F5344CB8AC3E}">
        <p14:creationId xmlns:p14="http://schemas.microsoft.com/office/powerpoint/2010/main" val="3332221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0F8F19E-62B7-8543-BD21-D121584175A4}" type="datetimeFigureOut">
              <a:rPr lang="en-US" smtClean="0"/>
              <a:t>8/24/20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EAADF-B9EA-B645-BF8B-1B84CC288B26}" type="slidenum">
              <a:rPr lang="en-US" smtClean="0"/>
              <a:t>‹#›</a:t>
            </a:fld>
            <a:endParaRPr lang="en-US"/>
          </a:p>
        </p:txBody>
      </p:sp>
    </p:spTree>
    <p:extLst>
      <p:ext uri="{BB962C8B-B14F-4D97-AF65-F5344CB8AC3E}">
        <p14:creationId xmlns:p14="http://schemas.microsoft.com/office/powerpoint/2010/main" val="737067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0F8F19E-62B7-8543-BD21-D121584175A4}" type="datetimeFigureOut">
              <a:rPr lang="en-US" smtClean="0"/>
              <a:t>8/24/20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EAADF-B9EA-B645-BF8B-1B84CC288B26}"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93729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F8F19E-62B7-8543-BD21-D121584175A4}" type="datetimeFigureOut">
              <a:rPr lang="en-US" smtClean="0"/>
              <a:t>8/24/20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EAADF-B9EA-B645-BF8B-1B84CC288B26}" type="slidenum">
              <a:rPr lang="en-US" smtClean="0"/>
              <a:t>‹#›</a:t>
            </a:fld>
            <a:endParaRPr lang="en-US"/>
          </a:p>
        </p:txBody>
      </p:sp>
    </p:spTree>
    <p:extLst>
      <p:ext uri="{BB962C8B-B14F-4D97-AF65-F5344CB8AC3E}">
        <p14:creationId xmlns:p14="http://schemas.microsoft.com/office/powerpoint/2010/main" val="466251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0F8F19E-62B7-8543-BD21-D121584175A4}" type="datetimeFigureOut">
              <a:rPr lang="en-US" smtClean="0"/>
              <a:t>8/24/20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EAADF-B9EA-B645-BF8B-1B84CC288B26}" type="slidenum">
              <a:rPr lang="en-US" smtClean="0"/>
              <a:t>‹#›</a:t>
            </a:fld>
            <a:endParaRPr lang="en-US"/>
          </a:p>
        </p:txBody>
      </p:sp>
    </p:spTree>
    <p:extLst>
      <p:ext uri="{BB962C8B-B14F-4D97-AF65-F5344CB8AC3E}">
        <p14:creationId xmlns:p14="http://schemas.microsoft.com/office/powerpoint/2010/main" val="3713943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0F8F19E-62B7-8543-BD21-D121584175A4}" type="datetimeFigureOut">
              <a:rPr lang="en-US" smtClean="0"/>
              <a:t>8/24/20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EAADF-B9EA-B645-BF8B-1B84CC288B26}" type="slidenum">
              <a:rPr lang="en-US" smtClean="0"/>
              <a:t>‹#›</a:t>
            </a:fld>
            <a:endParaRPr lang="en-US"/>
          </a:p>
        </p:txBody>
      </p:sp>
    </p:spTree>
    <p:extLst>
      <p:ext uri="{BB962C8B-B14F-4D97-AF65-F5344CB8AC3E}">
        <p14:creationId xmlns:p14="http://schemas.microsoft.com/office/powerpoint/2010/main" val="1065112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F8F19E-62B7-8543-BD21-D121584175A4}" type="datetimeFigureOut">
              <a:rPr lang="en-US" smtClean="0"/>
              <a:t>8/24/20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EAADF-B9EA-B645-BF8B-1B84CC288B26}" type="slidenum">
              <a:rPr lang="en-US" smtClean="0"/>
              <a:t>‹#›</a:t>
            </a:fld>
            <a:endParaRPr lang="en-US"/>
          </a:p>
        </p:txBody>
      </p:sp>
    </p:spTree>
    <p:extLst>
      <p:ext uri="{BB962C8B-B14F-4D97-AF65-F5344CB8AC3E}">
        <p14:creationId xmlns:p14="http://schemas.microsoft.com/office/powerpoint/2010/main" val="1115166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F8F19E-62B7-8543-BD21-D121584175A4}" type="datetimeFigureOut">
              <a:rPr lang="en-US" smtClean="0"/>
              <a:t>8/24/20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EAADF-B9EA-B645-BF8B-1B84CC288B26}" type="slidenum">
              <a:rPr lang="en-US" smtClean="0"/>
              <a:t>‹#›</a:t>
            </a:fld>
            <a:endParaRPr lang="en-US"/>
          </a:p>
        </p:txBody>
      </p:sp>
    </p:spTree>
    <p:extLst>
      <p:ext uri="{BB962C8B-B14F-4D97-AF65-F5344CB8AC3E}">
        <p14:creationId xmlns:p14="http://schemas.microsoft.com/office/powerpoint/2010/main" val="428130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F8F19E-62B7-8543-BD21-D121584175A4}" type="datetimeFigureOut">
              <a:rPr lang="en-US" smtClean="0"/>
              <a:t>8/24/20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EAADF-B9EA-B645-BF8B-1B84CC288B26}" type="slidenum">
              <a:rPr lang="en-US" smtClean="0"/>
              <a:t>‹#›</a:t>
            </a:fld>
            <a:endParaRPr lang="en-US"/>
          </a:p>
        </p:txBody>
      </p:sp>
    </p:spTree>
    <p:extLst>
      <p:ext uri="{BB962C8B-B14F-4D97-AF65-F5344CB8AC3E}">
        <p14:creationId xmlns:p14="http://schemas.microsoft.com/office/powerpoint/2010/main" val="2621139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F8F19E-62B7-8543-BD21-D121584175A4}" type="datetimeFigureOut">
              <a:rPr lang="en-US" smtClean="0"/>
              <a:t>8/24/20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EAADF-B9EA-B645-BF8B-1B84CC288B26}" type="slidenum">
              <a:rPr lang="en-US" smtClean="0"/>
              <a:t>‹#›</a:t>
            </a:fld>
            <a:endParaRPr lang="en-US"/>
          </a:p>
        </p:txBody>
      </p:sp>
    </p:spTree>
    <p:extLst>
      <p:ext uri="{BB962C8B-B14F-4D97-AF65-F5344CB8AC3E}">
        <p14:creationId xmlns:p14="http://schemas.microsoft.com/office/powerpoint/2010/main" val="2112085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F8F19E-62B7-8543-BD21-D121584175A4}" type="datetimeFigureOut">
              <a:rPr lang="en-US" smtClean="0"/>
              <a:t>8/24/20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EAADF-B9EA-B645-BF8B-1B84CC288B26}" type="slidenum">
              <a:rPr lang="en-US" smtClean="0"/>
              <a:t>‹#›</a:t>
            </a:fld>
            <a:endParaRPr lang="en-US"/>
          </a:p>
        </p:txBody>
      </p:sp>
    </p:spTree>
    <p:extLst>
      <p:ext uri="{BB962C8B-B14F-4D97-AF65-F5344CB8AC3E}">
        <p14:creationId xmlns:p14="http://schemas.microsoft.com/office/powerpoint/2010/main" val="3634684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F8F19E-62B7-8543-BD21-D121584175A4}" type="datetimeFigureOut">
              <a:rPr lang="en-US" smtClean="0"/>
              <a:t>8/24/20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0EAADF-B9EA-B645-BF8B-1B84CC288B26}" type="slidenum">
              <a:rPr lang="en-US" smtClean="0"/>
              <a:t>‹#›</a:t>
            </a:fld>
            <a:endParaRPr lang="en-US"/>
          </a:p>
        </p:txBody>
      </p:sp>
    </p:spTree>
    <p:extLst>
      <p:ext uri="{BB962C8B-B14F-4D97-AF65-F5344CB8AC3E}">
        <p14:creationId xmlns:p14="http://schemas.microsoft.com/office/powerpoint/2010/main" val="3342468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0F8F19E-62B7-8543-BD21-D121584175A4}" type="datetimeFigureOut">
              <a:rPr lang="en-US" smtClean="0"/>
              <a:t>8/24/20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00EAADF-B9EA-B645-BF8B-1B84CC288B26}" type="slidenum">
              <a:rPr lang="en-US" smtClean="0"/>
              <a:t>‹#›</a:t>
            </a:fld>
            <a:endParaRPr lang="en-US"/>
          </a:p>
        </p:txBody>
      </p:sp>
    </p:spTree>
    <p:extLst>
      <p:ext uri="{BB962C8B-B14F-4D97-AF65-F5344CB8AC3E}">
        <p14:creationId xmlns:p14="http://schemas.microsoft.com/office/powerpoint/2010/main" val="1013154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0F8F19E-62B7-8543-BD21-D121584175A4}" type="datetimeFigureOut">
              <a:rPr lang="en-US" smtClean="0"/>
              <a:t>8/24/20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00EAADF-B9EA-B645-BF8B-1B84CC288B26}" type="slidenum">
              <a:rPr lang="en-US" smtClean="0"/>
              <a:t>‹#›</a:t>
            </a:fld>
            <a:endParaRPr lang="en-US"/>
          </a:p>
        </p:txBody>
      </p:sp>
    </p:spTree>
    <p:extLst>
      <p:ext uri="{BB962C8B-B14F-4D97-AF65-F5344CB8AC3E}">
        <p14:creationId xmlns:p14="http://schemas.microsoft.com/office/powerpoint/2010/main" val="392569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A0F8F19E-62B7-8543-BD21-D121584175A4}" type="datetimeFigureOut">
              <a:rPr lang="en-US" smtClean="0"/>
              <a:t>8/24/20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00EAADF-B9EA-B645-BF8B-1B84CC288B26}" type="slidenum">
              <a:rPr lang="en-US" smtClean="0"/>
              <a:t>‹#›</a:t>
            </a:fld>
            <a:endParaRPr lang="en-US"/>
          </a:p>
        </p:txBody>
      </p:sp>
    </p:spTree>
    <p:extLst>
      <p:ext uri="{BB962C8B-B14F-4D97-AF65-F5344CB8AC3E}">
        <p14:creationId xmlns:p14="http://schemas.microsoft.com/office/powerpoint/2010/main" val="19134919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0F8F19E-62B7-8543-BD21-D121584175A4}" type="datetimeFigureOut">
              <a:rPr lang="en-US" smtClean="0"/>
              <a:t>8/24/20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0EAADF-B9EA-B645-BF8B-1B84CC288B26}" type="slidenum">
              <a:rPr lang="en-US" smtClean="0"/>
              <a:t>‹#›</a:t>
            </a:fld>
            <a:endParaRPr lang="en-US"/>
          </a:p>
        </p:txBody>
      </p:sp>
    </p:spTree>
    <p:extLst>
      <p:ext uri="{BB962C8B-B14F-4D97-AF65-F5344CB8AC3E}">
        <p14:creationId xmlns:p14="http://schemas.microsoft.com/office/powerpoint/2010/main" val="1892623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schemeClr val="bg2">
                <a:shade val="62000"/>
                <a:hueMod val="108000"/>
                <a:satMod val="164000"/>
                <a:lumMod val="69000"/>
              </a:schemeClr>
              <a:schemeClr val="bg2">
                <a:tint val="96000"/>
                <a:hueMod val="90000"/>
                <a:satMod val="130000"/>
                <a:lumMod val="134000"/>
              </a:schemeClr>
            </a:duotone>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0F8F19E-62B7-8543-BD21-D121584175A4}" type="datetimeFigureOut">
              <a:rPr lang="en-US" smtClean="0"/>
              <a:t>8/24/20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00EAADF-B9EA-B645-BF8B-1B84CC288B26}" type="slidenum">
              <a:rPr lang="en-US" smtClean="0"/>
              <a:t>‹#›</a:t>
            </a:fld>
            <a:endParaRPr lang="en-US"/>
          </a:p>
        </p:txBody>
      </p:sp>
    </p:spTree>
    <p:extLst>
      <p:ext uri="{BB962C8B-B14F-4D97-AF65-F5344CB8AC3E}">
        <p14:creationId xmlns:p14="http://schemas.microsoft.com/office/powerpoint/2010/main" val="1673847669"/>
      </p:ext>
    </p:extLst>
  </p:cSld>
  <p:clrMap bg1="dk1" tx1="lt1" bg2="dk2" tx2="lt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 id="2147483999" r:id="rId13"/>
    <p:sldLayoutId id="2147484000" r:id="rId14"/>
    <p:sldLayoutId id="2147484001" r:id="rId15"/>
    <p:sldLayoutId id="2147484002" r:id="rId16"/>
    <p:sldLayoutId id="2147484003"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Graphic 70">
            <a:extLst>
              <a:ext uri="{FF2B5EF4-FFF2-40B4-BE49-F238E27FC236}">
                <a16:creationId xmlns:a16="http://schemas.microsoft.com/office/drawing/2014/main" id="{B5CDDB95-5F1F-4D59-8A36-073E14EE6E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34894" y="2932407"/>
            <a:ext cx="1028700" cy="1028700"/>
          </a:xfrm>
          <a:prstGeom prst="rect">
            <a:avLst/>
          </a:prstGeom>
        </p:spPr>
      </p:pic>
      <p:sp>
        <p:nvSpPr>
          <p:cNvPr id="2050" name="Rectangle 2"/>
          <p:cNvSpPr>
            <a:spLocks noGrp="1" noChangeArrowheads="1"/>
          </p:cNvSpPr>
          <p:nvPr>
            <p:ph type="ctrTitle"/>
          </p:nvPr>
        </p:nvSpPr>
        <p:spPr>
          <a:xfrm>
            <a:off x="3258850" y="2187743"/>
            <a:ext cx="7785173" cy="2482515"/>
          </a:xfrm>
        </p:spPr>
        <p:txBody>
          <a:bodyPr anchor="ctr">
            <a:normAutofit/>
          </a:bodyPr>
          <a:lstStyle/>
          <a:p>
            <a:pPr algn="l" eaLnBrk="1" hangingPunct="1">
              <a:lnSpc>
                <a:spcPct val="90000"/>
              </a:lnSpc>
              <a:defRPr/>
            </a:pPr>
            <a:r>
              <a:rPr lang="en-US" altLang="x-none" sz="4000" b="1" dirty="0">
                <a:ea typeface="Times New Roman" charset="0"/>
                <a:cs typeface="Times New Roman" charset="0"/>
              </a:rPr>
              <a:t>Evaluation:  An Introduction to Improving or Judging </a:t>
            </a:r>
          </a:p>
        </p:txBody>
      </p:sp>
      <p:sp>
        <p:nvSpPr>
          <p:cNvPr id="2051" name="Rectangle 3"/>
          <p:cNvSpPr>
            <a:spLocks noGrp="1" noChangeArrowheads="1"/>
          </p:cNvSpPr>
          <p:nvPr>
            <p:ph type="subTitle" idx="1"/>
          </p:nvPr>
        </p:nvSpPr>
        <p:spPr>
          <a:xfrm>
            <a:off x="3258850" y="4092609"/>
            <a:ext cx="5438836" cy="1371405"/>
          </a:xfrm>
        </p:spPr>
        <p:txBody>
          <a:bodyPr>
            <a:normAutofit/>
          </a:bodyPr>
          <a:lstStyle/>
          <a:p>
            <a:pPr algn="l" eaLnBrk="1" hangingPunct="1">
              <a:defRPr/>
            </a:pPr>
            <a:r>
              <a:rPr lang="en-US" altLang="x-none" dirty="0">
                <a:solidFill>
                  <a:schemeClr val="tx2"/>
                </a:solidFill>
                <a:ea typeface="Times New Roman" charset="0"/>
                <a:cs typeface="Times New Roman" charset="0"/>
              </a:rPr>
              <a:t>Do or Do Not. There is No Try.</a:t>
            </a:r>
          </a:p>
        </p:txBody>
      </p:sp>
      <p:sp>
        <p:nvSpPr>
          <p:cNvPr id="7" name="Rectangle 6">
            <a:extLst>
              <a:ext uri="{FF2B5EF4-FFF2-40B4-BE49-F238E27FC236}">
                <a16:creationId xmlns:a16="http://schemas.microsoft.com/office/drawing/2014/main" id="{44CA7A38-809B-ED42-9C09-9B2D43AA274F}"/>
              </a:ext>
            </a:extLst>
          </p:cNvPr>
          <p:cNvSpPr/>
          <p:nvPr/>
        </p:nvSpPr>
        <p:spPr>
          <a:xfrm>
            <a:off x="7405992" y="5545404"/>
            <a:ext cx="5697166" cy="461665"/>
          </a:xfrm>
          <a:prstGeom prst="rect">
            <a:avLst/>
          </a:prstGeom>
        </p:spPr>
        <p:txBody>
          <a:bodyPr wrap="square">
            <a:spAutoFit/>
          </a:bodyPr>
          <a:lstStyle/>
          <a:p>
            <a:r>
              <a:rPr lang="en-US" sz="1200" dirty="0"/>
              <a:t>Dr. Abhik R. Roy</a:t>
            </a:r>
          </a:p>
          <a:p>
            <a:r>
              <a:rPr lang="en-US" sz="1200" dirty="0"/>
              <a:t>EDP 611</a:t>
            </a:r>
          </a:p>
        </p:txBody>
      </p:sp>
    </p:spTree>
    <p:extLst>
      <p:ext uri="{BB962C8B-B14F-4D97-AF65-F5344CB8AC3E}">
        <p14:creationId xmlns:p14="http://schemas.microsoft.com/office/powerpoint/2010/main" val="1749829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5236-7C85-7341-9E29-FE93AB5EB42C}"/>
              </a:ext>
            </a:extLst>
          </p:cNvPr>
          <p:cNvSpPr>
            <a:spLocks noGrp="1"/>
          </p:cNvSpPr>
          <p:nvPr>
            <p:ph type="title"/>
          </p:nvPr>
        </p:nvSpPr>
        <p:spPr>
          <a:xfrm>
            <a:off x="2152651" y="963877"/>
            <a:ext cx="2620771" cy="4930246"/>
          </a:xfrm>
        </p:spPr>
        <p:txBody>
          <a:bodyPr>
            <a:normAutofit/>
          </a:bodyPr>
          <a:lstStyle/>
          <a:p>
            <a:pPr algn="r"/>
            <a:r>
              <a:rPr lang="en-US" dirty="0">
                <a:solidFill>
                  <a:srgbClr val="00B0F0"/>
                </a:solidFill>
                <a:latin typeface="Century Gothic" panose="020B0502020202020204" pitchFamily="34" charset="0"/>
                <a:cs typeface="Times New Roman" panose="02020603050405020304" pitchFamily="18" charset="0"/>
              </a:rPr>
              <a:t>Merit</a:t>
            </a:r>
          </a:p>
        </p:txBody>
      </p:sp>
      <p:sp>
        <p:nvSpPr>
          <p:cNvPr id="3" name="Content Placeholder 2">
            <a:extLst>
              <a:ext uri="{FF2B5EF4-FFF2-40B4-BE49-F238E27FC236}">
                <a16:creationId xmlns:a16="http://schemas.microsoft.com/office/drawing/2014/main" id="{EC0AE895-5BB1-4A4D-A7EF-86EC289EDE30}"/>
              </a:ext>
            </a:extLst>
          </p:cNvPr>
          <p:cNvSpPr>
            <a:spLocks noGrp="1"/>
          </p:cNvSpPr>
          <p:nvPr>
            <p:ph idx="1"/>
          </p:nvPr>
        </p:nvSpPr>
        <p:spPr>
          <a:xfrm>
            <a:off x="5256024" y="963877"/>
            <a:ext cx="4783327" cy="4930246"/>
          </a:xfrm>
        </p:spPr>
        <p:txBody>
          <a:bodyPr anchor="ctr">
            <a:normAutofit fontScale="92500"/>
          </a:bodyPr>
          <a:lstStyle/>
          <a:p>
            <a:r>
              <a:rPr lang="en-US" sz="2100" dirty="0">
                <a:latin typeface="Century Gothic" panose="020B0502020202020204" pitchFamily="34" charset="0"/>
                <a:cs typeface="Times New Roman" panose="02020603050405020304" pitchFamily="18" charset="0"/>
              </a:rPr>
              <a:t>Generally: </a:t>
            </a:r>
            <a:r>
              <a:rPr lang="en-US" sz="2100" dirty="0">
                <a:solidFill>
                  <a:schemeClr val="accent6">
                    <a:lumMod val="60000"/>
                    <a:lumOff val="40000"/>
                  </a:schemeClr>
                </a:solidFill>
                <a:latin typeface="Century Gothic" panose="020B0502020202020204" pitchFamily="34" charset="0"/>
                <a:cs typeface="Times New Roman" panose="02020603050405020304" pitchFamily="18" charset="0"/>
              </a:rPr>
              <a:t>The absolute or relative quality of something, either overall or in regard to a particular criterion.</a:t>
            </a:r>
          </a:p>
          <a:p>
            <a:r>
              <a:rPr lang="en-US" sz="2100" dirty="0">
                <a:latin typeface="Century Gothic" panose="020B0502020202020204" pitchFamily="34" charset="0"/>
                <a:cs typeface="Times New Roman" panose="02020603050405020304" pitchFamily="18" charset="0"/>
              </a:rPr>
              <a:t>Evaluation Context: </a:t>
            </a:r>
          </a:p>
          <a:p>
            <a:pPr lvl="1"/>
            <a:r>
              <a:rPr lang="en-US" sz="2100" dirty="0">
                <a:latin typeface="Century Gothic" panose="020B0502020202020204" pitchFamily="34" charset="0"/>
                <a:cs typeface="Times New Roman" panose="02020603050405020304" pitchFamily="18" charset="0"/>
              </a:rPr>
              <a:t>Officially:</a:t>
            </a:r>
          </a:p>
          <a:p>
            <a:pPr lvl="2"/>
            <a:r>
              <a:rPr lang="en-US" sz="2100" dirty="0">
                <a:latin typeface="Century Gothic" panose="020B0502020202020204" pitchFamily="34" charset="0"/>
                <a:cs typeface="Times New Roman" panose="02020603050405020304" pitchFamily="18" charset="0"/>
              </a:rPr>
              <a:t>Quality or excellence of an evaluand absent of cost and context.</a:t>
            </a:r>
          </a:p>
          <a:p>
            <a:pPr lvl="2"/>
            <a:r>
              <a:rPr lang="en-US" sz="2100" dirty="0">
                <a:latin typeface="Century Gothic" panose="020B0502020202020204" pitchFamily="34" charset="0"/>
                <a:cs typeface="Times New Roman" panose="02020603050405020304" pitchFamily="18" charset="0"/>
              </a:rPr>
              <a:t>An intrinsic value</a:t>
            </a:r>
          </a:p>
          <a:p>
            <a:pPr lvl="1"/>
            <a:r>
              <a:rPr lang="en-US" sz="2100" dirty="0">
                <a:latin typeface="Century Gothic" panose="020B0502020202020204" pitchFamily="34" charset="0"/>
                <a:cs typeface="Times New Roman" panose="02020603050405020304" pitchFamily="18" charset="0"/>
              </a:rPr>
              <a:t>Unofficially: </a:t>
            </a:r>
          </a:p>
          <a:p>
            <a:pPr lvl="2"/>
            <a:r>
              <a:rPr lang="en-US" sz="2100" dirty="0">
                <a:latin typeface="Century Gothic" panose="020B0502020202020204" pitchFamily="34" charset="0"/>
                <a:cs typeface="Times New Roman" panose="02020603050405020304" pitchFamily="18" charset="0"/>
              </a:rPr>
              <a:t>Does an evaluand do </a:t>
            </a:r>
            <a:r>
              <a:rPr lang="en-US" sz="2100" u="sng" dirty="0">
                <a:latin typeface="Century Gothic" panose="020B0502020202020204" pitchFamily="34" charset="0"/>
                <a:cs typeface="Times New Roman" panose="02020603050405020304" pitchFamily="18" charset="0"/>
              </a:rPr>
              <a:t>well</a:t>
            </a:r>
            <a:r>
              <a:rPr lang="en-US" sz="2100" dirty="0">
                <a:latin typeface="Century Gothic" panose="020B0502020202020204" pitchFamily="34" charset="0"/>
                <a:cs typeface="Times New Roman" panose="02020603050405020304" pitchFamily="18" charset="0"/>
              </a:rPr>
              <a:t> what it is supposed to do? </a:t>
            </a:r>
          </a:p>
          <a:p>
            <a:pPr lvl="2"/>
            <a:r>
              <a:rPr lang="en-US" sz="2100" dirty="0">
                <a:latin typeface="Century Gothic" panose="020B0502020202020204" pitchFamily="34" charset="0"/>
                <a:cs typeface="Times New Roman" panose="02020603050405020304" pitchFamily="18" charset="0"/>
              </a:rPr>
              <a:t>An issue of </a:t>
            </a:r>
            <a:r>
              <a:rPr lang="en-US" sz="2100" b="1" dirty="0">
                <a:latin typeface="Century Gothic" panose="020B0502020202020204" pitchFamily="34" charset="0"/>
                <a:cs typeface="Times New Roman" panose="02020603050405020304" pitchFamily="18" charset="0"/>
              </a:rPr>
              <a:t>Quality</a:t>
            </a:r>
          </a:p>
        </p:txBody>
      </p:sp>
    </p:spTree>
    <p:extLst>
      <p:ext uri="{BB962C8B-B14F-4D97-AF65-F5344CB8AC3E}">
        <p14:creationId xmlns:p14="http://schemas.microsoft.com/office/powerpoint/2010/main" val="2015374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iterate type="lt">
                                    <p:tmAbs val="0"/>
                                  </p:iterate>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par>
                          <p:cTn id="31" fill="hold">
                            <p:stCondLst>
                              <p:cond delay="0"/>
                            </p:stCondLst>
                            <p:childTnLst>
                              <p:par>
                                <p:cTn id="32" presetID="28" presetClass="emph" presetSubtype="0" fill="hold" nodeType="afterEffect">
                                  <p:stCondLst>
                                    <p:cond delay="500"/>
                                  </p:stCondLst>
                                  <p:iterate type="lt">
                                    <p:tmPct val="10000"/>
                                  </p:iterate>
                                  <p:childTnLst>
                                    <p:animClr clrSpc="rgb" dir="cw">
                                      <p:cBhvr override="childStyle">
                                        <p:cTn id="33" dur="500" fill="hold"/>
                                        <p:tgtEl>
                                          <p:spTgt spid="3">
                                            <p:txEl>
                                              <p:pRg st="7" end="7"/>
                                            </p:txEl>
                                          </p:spTgt>
                                        </p:tgtEl>
                                        <p:attrNameLst>
                                          <p:attrName>style.color</p:attrName>
                                        </p:attrNameLst>
                                      </p:cBhvr>
                                      <p:to>
                                        <a:srgbClr val="0096FF"/>
                                      </p:to>
                                    </p:animClr>
                                    <p:animClr clrSpc="rgb" dir="cw">
                                      <p:cBhvr>
                                        <p:cTn id="34" dur="500" fill="hold"/>
                                        <p:tgtEl>
                                          <p:spTgt spid="3">
                                            <p:txEl>
                                              <p:pRg st="7" end="7"/>
                                            </p:txEl>
                                          </p:spTgt>
                                        </p:tgtEl>
                                        <p:attrNameLst>
                                          <p:attrName>fillcolor</p:attrName>
                                        </p:attrNameLst>
                                      </p:cBhvr>
                                      <p:to>
                                        <a:srgbClr val="0096FF"/>
                                      </p:to>
                                    </p:animClr>
                                    <p:set>
                                      <p:cBhvr>
                                        <p:cTn id="35" dur="500" fill="hold"/>
                                        <p:tgtEl>
                                          <p:spTgt spid="3">
                                            <p:txEl>
                                              <p:pRg st="7" end="7"/>
                                            </p:txEl>
                                          </p:spTgt>
                                        </p:tgtEl>
                                        <p:attrNameLst>
                                          <p:attrName>fill.type</p:attrName>
                                        </p:attrNameLst>
                                      </p:cBhvr>
                                      <p:to>
                                        <p:strVal val="solid"/>
                                      </p:to>
                                    </p:set>
                                    <p:anim to="1.5" calcmode="lin" valueType="num">
                                      <p:cBhvr override="childStyle">
                                        <p:cTn id="36" dur="500" fill="hold"/>
                                        <p:tgtEl>
                                          <p:spTgt spid="3">
                                            <p:txEl>
                                              <p:pRg st="7" end="7"/>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7BF7D-E44C-FD47-8070-5B527A598957}"/>
              </a:ext>
            </a:extLst>
          </p:cNvPr>
          <p:cNvSpPr>
            <a:spLocks noGrp="1"/>
          </p:cNvSpPr>
          <p:nvPr>
            <p:ph type="title"/>
          </p:nvPr>
        </p:nvSpPr>
        <p:spPr>
          <a:xfrm>
            <a:off x="2057401" y="712269"/>
            <a:ext cx="2528249" cy="5502264"/>
          </a:xfrm>
        </p:spPr>
        <p:txBody>
          <a:bodyPr>
            <a:normAutofit/>
          </a:bodyPr>
          <a:lstStyle/>
          <a:p>
            <a:r>
              <a:rPr lang="en-US" dirty="0">
                <a:solidFill>
                  <a:schemeClr val="accent1">
                    <a:lumMod val="60000"/>
                    <a:lumOff val="40000"/>
                  </a:schemeClr>
                </a:solidFill>
                <a:latin typeface="Century Gothic" panose="020B0502020202020204" pitchFamily="34" charset="0"/>
                <a:cs typeface="Times New Roman" panose="02020603050405020304" pitchFamily="18" charset="0"/>
              </a:rPr>
              <a:t>Merit Example</a:t>
            </a:r>
          </a:p>
        </p:txBody>
      </p:sp>
      <p:graphicFrame>
        <p:nvGraphicFramePr>
          <p:cNvPr id="5" name="Content Placeholder 2">
            <a:extLst>
              <a:ext uri="{FF2B5EF4-FFF2-40B4-BE49-F238E27FC236}">
                <a16:creationId xmlns:a16="http://schemas.microsoft.com/office/drawing/2014/main" id="{C65347A3-BCA6-497E-83BA-BFF913E9DA63}"/>
              </a:ext>
            </a:extLst>
          </p:cNvPr>
          <p:cNvGraphicFramePr>
            <a:graphicFrameLocks noGrp="1"/>
          </p:cNvGraphicFramePr>
          <p:nvPr>
            <p:ph idx="1"/>
            <p:extLst>
              <p:ext uri="{D42A27DB-BD31-4B8C-83A1-F6EECF244321}">
                <p14:modId xmlns:p14="http://schemas.microsoft.com/office/powerpoint/2010/main" val="504356748"/>
              </p:ext>
            </p:extLst>
          </p:nvPr>
        </p:nvGraphicFramePr>
        <p:xfrm>
          <a:off x="5484019" y="642939"/>
          <a:ext cx="4701779"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6041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5236-7C85-7341-9E29-FE93AB5EB42C}"/>
              </a:ext>
            </a:extLst>
          </p:cNvPr>
          <p:cNvSpPr>
            <a:spLocks noGrp="1"/>
          </p:cNvSpPr>
          <p:nvPr>
            <p:ph type="title"/>
          </p:nvPr>
        </p:nvSpPr>
        <p:spPr>
          <a:xfrm>
            <a:off x="2152651" y="963877"/>
            <a:ext cx="2620771" cy="4930246"/>
          </a:xfrm>
        </p:spPr>
        <p:txBody>
          <a:bodyPr>
            <a:normAutofit/>
          </a:bodyPr>
          <a:lstStyle/>
          <a:p>
            <a:pPr algn="r"/>
            <a:r>
              <a:rPr lang="en-US" dirty="0">
                <a:solidFill>
                  <a:srgbClr val="00B0F0"/>
                </a:solidFill>
                <a:latin typeface="Century Gothic" panose="020B0502020202020204" pitchFamily="34" charset="0"/>
                <a:cs typeface="Times New Roman" panose="02020603050405020304" pitchFamily="18" charset="0"/>
              </a:rPr>
              <a:t>Worth</a:t>
            </a:r>
          </a:p>
        </p:txBody>
      </p:sp>
      <p:sp>
        <p:nvSpPr>
          <p:cNvPr id="3" name="Content Placeholder 2">
            <a:extLst>
              <a:ext uri="{FF2B5EF4-FFF2-40B4-BE49-F238E27FC236}">
                <a16:creationId xmlns:a16="http://schemas.microsoft.com/office/drawing/2014/main" id="{EC0AE895-5BB1-4A4D-A7EF-86EC289EDE30}"/>
              </a:ext>
            </a:extLst>
          </p:cNvPr>
          <p:cNvSpPr>
            <a:spLocks noGrp="1"/>
          </p:cNvSpPr>
          <p:nvPr>
            <p:ph idx="1"/>
          </p:nvPr>
        </p:nvSpPr>
        <p:spPr>
          <a:xfrm>
            <a:off x="5256024" y="963877"/>
            <a:ext cx="4783327" cy="4930246"/>
          </a:xfrm>
        </p:spPr>
        <p:txBody>
          <a:bodyPr anchor="ctr">
            <a:normAutofit/>
          </a:bodyPr>
          <a:lstStyle/>
          <a:p>
            <a:r>
              <a:rPr lang="en-US" sz="2100" dirty="0">
                <a:latin typeface="Century Gothic" panose="020B0502020202020204" pitchFamily="34" charset="0"/>
                <a:cs typeface="Times New Roman" panose="02020603050405020304" pitchFamily="18" charset="0"/>
              </a:rPr>
              <a:t>Generally: </a:t>
            </a:r>
            <a:r>
              <a:rPr lang="en-US" sz="2100" dirty="0">
                <a:solidFill>
                  <a:schemeClr val="accent6">
                    <a:lumMod val="60000"/>
                    <a:lumOff val="40000"/>
                  </a:schemeClr>
                </a:solidFill>
                <a:latin typeface="Century Gothic" panose="020B0502020202020204" pitchFamily="34" charset="0"/>
                <a:cs typeface="Times New Roman" panose="02020603050405020304" pitchFamily="18" charset="0"/>
              </a:rPr>
              <a:t>A measurement of value associated with criteria, standards. and/or indicators.</a:t>
            </a:r>
          </a:p>
          <a:p>
            <a:r>
              <a:rPr lang="en-US" sz="2100" dirty="0">
                <a:latin typeface="Century Gothic" panose="020B0502020202020204" pitchFamily="34" charset="0"/>
                <a:cs typeface="Times New Roman" panose="02020603050405020304" pitchFamily="18" charset="0"/>
              </a:rPr>
              <a:t>Evaluation Context: </a:t>
            </a:r>
          </a:p>
          <a:p>
            <a:pPr lvl="1"/>
            <a:r>
              <a:rPr lang="en-US" sz="2100" dirty="0">
                <a:latin typeface="Century Gothic" panose="020B0502020202020204" pitchFamily="34" charset="0"/>
                <a:cs typeface="Times New Roman" panose="02020603050405020304" pitchFamily="18" charset="0"/>
              </a:rPr>
              <a:t>Officially:</a:t>
            </a:r>
          </a:p>
          <a:p>
            <a:pPr lvl="2"/>
            <a:r>
              <a:rPr lang="en-US" sz="2100" dirty="0">
                <a:latin typeface="Century Gothic" panose="020B0502020202020204" pitchFamily="34" charset="0"/>
                <a:cs typeface="Times New Roman" panose="02020603050405020304" pitchFamily="18" charset="0"/>
              </a:rPr>
              <a:t>Measure of merit under construction and cost.</a:t>
            </a:r>
          </a:p>
          <a:p>
            <a:pPr lvl="2"/>
            <a:r>
              <a:rPr lang="en-US" sz="2100" dirty="0">
                <a:latin typeface="Century Gothic" panose="020B0502020202020204" pitchFamily="34" charset="0"/>
                <a:cs typeface="Times New Roman" panose="02020603050405020304" pitchFamily="18" charset="0"/>
              </a:rPr>
              <a:t>An extrinsic value</a:t>
            </a:r>
          </a:p>
          <a:p>
            <a:pPr lvl="1"/>
            <a:r>
              <a:rPr lang="en-US" sz="2100" dirty="0">
                <a:latin typeface="Century Gothic" panose="020B0502020202020204" pitchFamily="34" charset="0"/>
                <a:cs typeface="Times New Roman" panose="02020603050405020304" pitchFamily="18" charset="0"/>
              </a:rPr>
              <a:t>Unofficially: </a:t>
            </a:r>
          </a:p>
          <a:p>
            <a:pPr lvl="2"/>
            <a:r>
              <a:rPr lang="en-US" sz="2100" dirty="0">
                <a:latin typeface="Century Gothic" panose="020B0502020202020204" pitchFamily="34" charset="0"/>
                <a:cs typeface="Times New Roman" panose="02020603050405020304" pitchFamily="18" charset="0"/>
              </a:rPr>
              <a:t>What is the value of an evaluand? </a:t>
            </a:r>
          </a:p>
          <a:p>
            <a:pPr lvl="2"/>
            <a:r>
              <a:rPr lang="en-US" sz="2100" dirty="0">
                <a:latin typeface="Century Gothic" panose="020B0502020202020204" pitchFamily="34" charset="0"/>
                <a:cs typeface="Times New Roman" panose="02020603050405020304" pitchFamily="18" charset="0"/>
              </a:rPr>
              <a:t>An issue of </a:t>
            </a:r>
            <a:r>
              <a:rPr lang="en-US" sz="2100" b="1" dirty="0">
                <a:latin typeface="Century Gothic" panose="020B0502020202020204" pitchFamily="34" charset="0"/>
                <a:cs typeface="Times New Roman" panose="02020603050405020304" pitchFamily="18" charset="0"/>
              </a:rPr>
              <a:t>Value</a:t>
            </a:r>
          </a:p>
        </p:txBody>
      </p:sp>
    </p:spTree>
    <p:extLst>
      <p:ext uri="{BB962C8B-B14F-4D97-AF65-F5344CB8AC3E}">
        <p14:creationId xmlns:p14="http://schemas.microsoft.com/office/powerpoint/2010/main" val="1747883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iterate type="lt">
                                    <p:tmAbs val="0"/>
                                  </p:iterate>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par>
                          <p:cTn id="31" fill="hold">
                            <p:stCondLst>
                              <p:cond delay="0"/>
                            </p:stCondLst>
                            <p:childTnLst>
                              <p:par>
                                <p:cTn id="32" presetID="28" presetClass="emph" presetSubtype="0" fill="hold" nodeType="afterEffect">
                                  <p:stCondLst>
                                    <p:cond delay="500"/>
                                  </p:stCondLst>
                                  <p:iterate type="lt">
                                    <p:tmPct val="10000"/>
                                  </p:iterate>
                                  <p:childTnLst>
                                    <p:animClr clrSpc="rgb" dir="cw">
                                      <p:cBhvr override="childStyle">
                                        <p:cTn id="33" dur="500" fill="hold"/>
                                        <p:tgtEl>
                                          <p:spTgt spid="3">
                                            <p:txEl>
                                              <p:pRg st="7" end="7"/>
                                            </p:txEl>
                                          </p:spTgt>
                                        </p:tgtEl>
                                        <p:attrNameLst>
                                          <p:attrName>style.color</p:attrName>
                                        </p:attrNameLst>
                                      </p:cBhvr>
                                      <p:to>
                                        <a:srgbClr val="0096FF"/>
                                      </p:to>
                                    </p:animClr>
                                    <p:animClr clrSpc="rgb" dir="cw">
                                      <p:cBhvr>
                                        <p:cTn id="34" dur="500" fill="hold"/>
                                        <p:tgtEl>
                                          <p:spTgt spid="3">
                                            <p:txEl>
                                              <p:pRg st="7" end="7"/>
                                            </p:txEl>
                                          </p:spTgt>
                                        </p:tgtEl>
                                        <p:attrNameLst>
                                          <p:attrName>fillcolor</p:attrName>
                                        </p:attrNameLst>
                                      </p:cBhvr>
                                      <p:to>
                                        <a:srgbClr val="0096FF"/>
                                      </p:to>
                                    </p:animClr>
                                    <p:set>
                                      <p:cBhvr>
                                        <p:cTn id="35" dur="500" fill="hold"/>
                                        <p:tgtEl>
                                          <p:spTgt spid="3">
                                            <p:txEl>
                                              <p:pRg st="7" end="7"/>
                                            </p:txEl>
                                          </p:spTgt>
                                        </p:tgtEl>
                                        <p:attrNameLst>
                                          <p:attrName>fill.type</p:attrName>
                                        </p:attrNameLst>
                                      </p:cBhvr>
                                      <p:to>
                                        <p:strVal val="solid"/>
                                      </p:to>
                                    </p:set>
                                    <p:anim to="1.5" calcmode="lin" valueType="num">
                                      <p:cBhvr override="childStyle">
                                        <p:cTn id="36" dur="500" fill="hold"/>
                                        <p:tgtEl>
                                          <p:spTgt spid="3">
                                            <p:txEl>
                                              <p:pRg st="7" end="7"/>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7BF7D-E44C-FD47-8070-5B527A598957}"/>
              </a:ext>
            </a:extLst>
          </p:cNvPr>
          <p:cNvSpPr>
            <a:spLocks noGrp="1"/>
          </p:cNvSpPr>
          <p:nvPr>
            <p:ph type="title"/>
          </p:nvPr>
        </p:nvSpPr>
        <p:spPr>
          <a:xfrm>
            <a:off x="2057401" y="712269"/>
            <a:ext cx="2528249" cy="5502264"/>
          </a:xfrm>
        </p:spPr>
        <p:txBody>
          <a:bodyPr>
            <a:normAutofit/>
          </a:bodyPr>
          <a:lstStyle/>
          <a:p>
            <a:r>
              <a:rPr lang="en-US" dirty="0">
                <a:solidFill>
                  <a:schemeClr val="accent1">
                    <a:lumMod val="60000"/>
                    <a:lumOff val="40000"/>
                  </a:schemeClr>
                </a:solidFill>
                <a:latin typeface="Century Gothic" panose="020B0502020202020204" pitchFamily="34" charset="0"/>
                <a:cs typeface="Times New Roman" panose="02020603050405020304" pitchFamily="18" charset="0"/>
              </a:rPr>
              <a:t>Worth Example</a:t>
            </a:r>
          </a:p>
        </p:txBody>
      </p:sp>
      <p:graphicFrame>
        <p:nvGraphicFramePr>
          <p:cNvPr id="5" name="Content Placeholder 2">
            <a:extLst>
              <a:ext uri="{FF2B5EF4-FFF2-40B4-BE49-F238E27FC236}">
                <a16:creationId xmlns:a16="http://schemas.microsoft.com/office/drawing/2014/main" id="{C65347A3-BCA6-497E-83BA-BFF913E9DA63}"/>
              </a:ext>
            </a:extLst>
          </p:cNvPr>
          <p:cNvGraphicFramePr>
            <a:graphicFrameLocks noGrp="1"/>
          </p:cNvGraphicFramePr>
          <p:nvPr>
            <p:ph idx="1"/>
            <p:extLst>
              <p:ext uri="{D42A27DB-BD31-4B8C-83A1-F6EECF244321}">
                <p14:modId xmlns:p14="http://schemas.microsoft.com/office/powerpoint/2010/main" val="1241451102"/>
              </p:ext>
            </p:extLst>
          </p:nvPr>
        </p:nvGraphicFramePr>
        <p:xfrm>
          <a:off x="5484019" y="642939"/>
          <a:ext cx="4701779"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6140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5236-7C85-7341-9E29-FE93AB5EB42C}"/>
              </a:ext>
            </a:extLst>
          </p:cNvPr>
          <p:cNvSpPr>
            <a:spLocks noGrp="1"/>
          </p:cNvSpPr>
          <p:nvPr>
            <p:ph type="title"/>
          </p:nvPr>
        </p:nvSpPr>
        <p:spPr>
          <a:xfrm>
            <a:off x="1415143" y="963877"/>
            <a:ext cx="3358279" cy="4930246"/>
          </a:xfrm>
        </p:spPr>
        <p:txBody>
          <a:bodyPr>
            <a:normAutofit/>
          </a:bodyPr>
          <a:lstStyle/>
          <a:p>
            <a:pPr algn="r"/>
            <a:r>
              <a:rPr lang="en-US" sz="3700" dirty="0">
                <a:solidFill>
                  <a:srgbClr val="00B0F0"/>
                </a:solidFill>
                <a:latin typeface="Century Gothic" panose="020B0502020202020204" pitchFamily="34" charset="0"/>
                <a:cs typeface="Times New Roman" panose="02020603050405020304" pitchFamily="18" charset="0"/>
              </a:rPr>
              <a:t>Significance</a:t>
            </a:r>
          </a:p>
        </p:txBody>
      </p:sp>
      <p:sp>
        <p:nvSpPr>
          <p:cNvPr id="3" name="Content Placeholder 2">
            <a:extLst>
              <a:ext uri="{FF2B5EF4-FFF2-40B4-BE49-F238E27FC236}">
                <a16:creationId xmlns:a16="http://schemas.microsoft.com/office/drawing/2014/main" id="{EC0AE895-5BB1-4A4D-A7EF-86EC289EDE30}"/>
              </a:ext>
            </a:extLst>
          </p:cNvPr>
          <p:cNvSpPr>
            <a:spLocks noGrp="1"/>
          </p:cNvSpPr>
          <p:nvPr>
            <p:ph idx="1"/>
          </p:nvPr>
        </p:nvSpPr>
        <p:spPr>
          <a:xfrm>
            <a:off x="5256024" y="963877"/>
            <a:ext cx="4783327" cy="4930246"/>
          </a:xfrm>
        </p:spPr>
        <p:txBody>
          <a:bodyPr anchor="ctr">
            <a:normAutofit fontScale="92500" lnSpcReduction="10000"/>
          </a:bodyPr>
          <a:lstStyle/>
          <a:p>
            <a:r>
              <a:rPr lang="en-US" sz="2100" dirty="0">
                <a:latin typeface="Century Gothic" panose="020B0502020202020204" pitchFamily="34" charset="0"/>
                <a:cs typeface="Times New Roman" panose="02020603050405020304" pitchFamily="18" charset="0"/>
              </a:rPr>
              <a:t>Generally: </a:t>
            </a:r>
            <a:r>
              <a:rPr lang="en-US" sz="2100" dirty="0">
                <a:solidFill>
                  <a:schemeClr val="accent6">
                    <a:lumMod val="60000"/>
                    <a:lumOff val="40000"/>
                  </a:schemeClr>
                </a:solidFill>
                <a:latin typeface="Century Gothic" panose="020B0502020202020204" pitchFamily="34" charset="0"/>
                <a:cs typeface="Times New Roman" panose="02020603050405020304" pitchFamily="18" charset="0"/>
              </a:rPr>
              <a:t>A state or conclusion of quality and value.</a:t>
            </a:r>
          </a:p>
          <a:p>
            <a:r>
              <a:rPr lang="en-US" sz="2100" dirty="0">
                <a:latin typeface="Century Gothic" panose="020B0502020202020204" pitchFamily="34" charset="0"/>
                <a:cs typeface="Times New Roman" panose="02020603050405020304" pitchFamily="18" charset="0"/>
              </a:rPr>
              <a:t>Evaluation Context: </a:t>
            </a:r>
          </a:p>
          <a:p>
            <a:pPr lvl="1"/>
            <a:r>
              <a:rPr lang="en-US" sz="2100" dirty="0">
                <a:latin typeface="Century Gothic" panose="020B0502020202020204" pitchFamily="34" charset="0"/>
                <a:cs typeface="Times New Roman" panose="02020603050405020304" pitchFamily="18" charset="0"/>
              </a:rPr>
              <a:t>Officially:</a:t>
            </a:r>
          </a:p>
          <a:p>
            <a:pPr lvl="2"/>
            <a:r>
              <a:rPr lang="en-US" sz="2100" dirty="0">
                <a:latin typeface="Century Gothic" panose="020B0502020202020204" pitchFamily="34" charset="0"/>
                <a:cs typeface="Times New Roman" panose="02020603050405020304" pitchFamily="18" charset="0"/>
              </a:rPr>
              <a:t>Merit and worth under a specific context.</a:t>
            </a:r>
          </a:p>
          <a:p>
            <a:pPr lvl="2"/>
            <a:r>
              <a:rPr lang="en-US" sz="2100" dirty="0">
                <a:latin typeface="Century Gothic" panose="020B0502020202020204" pitchFamily="34" charset="0"/>
                <a:cs typeface="Times New Roman" panose="02020603050405020304" pitchFamily="18" charset="0"/>
              </a:rPr>
              <a:t>An assessment of intrinsic and extrinsic values in a particular setting.</a:t>
            </a:r>
          </a:p>
          <a:p>
            <a:pPr lvl="1"/>
            <a:r>
              <a:rPr lang="en-US" sz="2100" dirty="0">
                <a:latin typeface="Century Gothic" panose="020B0502020202020204" pitchFamily="34" charset="0"/>
                <a:cs typeface="Times New Roman" panose="02020603050405020304" pitchFamily="18" charset="0"/>
              </a:rPr>
              <a:t>Unofficially: </a:t>
            </a:r>
          </a:p>
          <a:p>
            <a:pPr lvl="2"/>
            <a:r>
              <a:rPr lang="en-US" sz="2100" dirty="0">
                <a:latin typeface="Century Gothic" panose="020B0502020202020204" pitchFamily="34" charset="0"/>
                <a:cs typeface="Times New Roman" panose="02020603050405020304" pitchFamily="18" charset="0"/>
              </a:rPr>
              <a:t>What is the value and meaning that one assigns to an evaluand? </a:t>
            </a:r>
          </a:p>
          <a:p>
            <a:pPr lvl="2"/>
            <a:r>
              <a:rPr lang="en-US" sz="2100" dirty="0">
                <a:latin typeface="Century Gothic" panose="020B0502020202020204" pitchFamily="34" charset="0"/>
                <a:cs typeface="Times New Roman" panose="02020603050405020304" pitchFamily="18" charset="0"/>
              </a:rPr>
              <a:t>An issue of </a:t>
            </a:r>
            <a:r>
              <a:rPr lang="en-US" sz="2100" b="1" dirty="0">
                <a:latin typeface="Century Gothic" panose="020B0502020202020204" pitchFamily="34" charset="0"/>
                <a:cs typeface="Times New Roman" panose="02020603050405020304" pitchFamily="18" charset="0"/>
              </a:rPr>
              <a:t>Importance</a:t>
            </a:r>
          </a:p>
        </p:txBody>
      </p:sp>
    </p:spTree>
    <p:extLst>
      <p:ext uri="{BB962C8B-B14F-4D97-AF65-F5344CB8AC3E}">
        <p14:creationId xmlns:p14="http://schemas.microsoft.com/office/powerpoint/2010/main" val="17814570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iterate type="lt">
                                    <p:tmAbs val="0"/>
                                  </p:iterate>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28" presetClass="emph" presetSubtype="0" fill="hold" nodeType="withEffect">
                                  <p:stCondLst>
                                    <p:cond delay="0"/>
                                  </p:stCondLst>
                                  <p:iterate type="lt">
                                    <p:tmPct val="10000"/>
                                  </p:iterate>
                                  <p:childTnLst>
                                    <p:animClr clrSpc="rgb" dir="cw">
                                      <p:cBhvr override="childStyle">
                                        <p:cTn id="32" dur="500" fill="hold"/>
                                        <p:tgtEl>
                                          <p:spTgt spid="3">
                                            <p:txEl>
                                              <p:pRg st="7" end="7"/>
                                            </p:txEl>
                                          </p:spTgt>
                                        </p:tgtEl>
                                        <p:attrNameLst>
                                          <p:attrName>style.color</p:attrName>
                                        </p:attrNameLst>
                                      </p:cBhvr>
                                      <p:to>
                                        <a:srgbClr val="0096FF"/>
                                      </p:to>
                                    </p:animClr>
                                    <p:animClr clrSpc="rgb" dir="cw">
                                      <p:cBhvr>
                                        <p:cTn id="33" dur="500" fill="hold"/>
                                        <p:tgtEl>
                                          <p:spTgt spid="3">
                                            <p:txEl>
                                              <p:pRg st="7" end="7"/>
                                            </p:txEl>
                                          </p:spTgt>
                                        </p:tgtEl>
                                        <p:attrNameLst>
                                          <p:attrName>fillcolor</p:attrName>
                                        </p:attrNameLst>
                                      </p:cBhvr>
                                      <p:to>
                                        <a:srgbClr val="0096FF"/>
                                      </p:to>
                                    </p:animClr>
                                    <p:set>
                                      <p:cBhvr>
                                        <p:cTn id="34" dur="500" fill="hold"/>
                                        <p:tgtEl>
                                          <p:spTgt spid="3">
                                            <p:txEl>
                                              <p:pRg st="7" end="7"/>
                                            </p:txEl>
                                          </p:spTgt>
                                        </p:tgtEl>
                                        <p:attrNameLst>
                                          <p:attrName>fill.type</p:attrName>
                                        </p:attrNameLst>
                                      </p:cBhvr>
                                      <p:to>
                                        <p:strVal val="solid"/>
                                      </p:to>
                                    </p:set>
                                    <p:anim to="1.5" calcmode="lin" valueType="num">
                                      <p:cBhvr override="childStyle">
                                        <p:cTn id="35" dur="500" fill="hold"/>
                                        <p:tgtEl>
                                          <p:spTgt spid="3">
                                            <p:txEl>
                                              <p:pRg st="7" end="7"/>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7BF7D-E44C-FD47-8070-5B527A598957}"/>
              </a:ext>
            </a:extLst>
          </p:cNvPr>
          <p:cNvSpPr>
            <a:spLocks noGrp="1"/>
          </p:cNvSpPr>
          <p:nvPr>
            <p:ph type="title"/>
          </p:nvPr>
        </p:nvSpPr>
        <p:spPr>
          <a:xfrm>
            <a:off x="2079058" y="712269"/>
            <a:ext cx="3026343" cy="5502264"/>
          </a:xfrm>
        </p:spPr>
        <p:txBody>
          <a:bodyPr>
            <a:normAutofit/>
          </a:bodyPr>
          <a:lstStyle/>
          <a:p>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Significance Example</a:t>
            </a:r>
          </a:p>
        </p:txBody>
      </p:sp>
      <p:graphicFrame>
        <p:nvGraphicFramePr>
          <p:cNvPr id="5" name="Content Placeholder 2">
            <a:extLst>
              <a:ext uri="{FF2B5EF4-FFF2-40B4-BE49-F238E27FC236}">
                <a16:creationId xmlns:a16="http://schemas.microsoft.com/office/drawing/2014/main" id="{C65347A3-BCA6-497E-83BA-BFF913E9DA63}"/>
              </a:ext>
            </a:extLst>
          </p:cNvPr>
          <p:cNvGraphicFramePr>
            <a:graphicFrameLocks noGrp="1"/>
          </p:cNvGraphicFramePr>
          <p:nvPr>
            <p:ph idx="1"/>
            <p:extLst>
              <p:ext uri="{D42A27DB-BD31-4B8C-83A1-F6EECF244321}">
                <p14:modId xmlns:p14="http://schemas.microsoft.com/office/powerpoint/2010/main" val="784508985"/>
              </p:ext>
            </p:extLst>
          </p:nvPr>
        </p:nvGraphicFramePr>
        <p:xfrm>
          <a:off x="5484019" y="642939"/>
          <a:ext cx="4701779"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3055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10AEF-3A10-BE4F-BF4A-ABFF1324188D}"/>
              </a:ext>
            </a:extLst>
          </p:cNvPr>
          <p:cNvSpPr>
            <a:spLocks noGrp="1"/>
          </p:cNvSpPr>
          <p:nvPr>
            <p:ph type="title"/>
          </p:nvPr>
        </p:nvSpPr>
        <p:spPr>
          <a:xfrm>
            <a:off x="7673594" y="642938"/>
            <a:ext cx="2753106" cy="5502264"/>
          </a:xfrm>
        </p:spPr>
        <p:txBody>
          <a:bodyPr>
            <a:normAutofit/>
          </a:bodyPr>
          <a:lstStyle/>
          <a:p>
            <a:r>
              <a:rPr lang="en-US" dirty="0">
                <a:solidFill>
                  <a:srgbClr val="FFFFFF"/>
                </a:solidFill>
                <a:latin typeface="Century Gothic" panose="020B0502020202020204" pitchFamily="34" charset="0"/>
                <a:cs typeface="Times New Roman" panose="02020603050405020304" pitchFamily="18" charset="0"/>
              </a:rPr>
              <a:t>Caveat</a:t>
            </a:r>
          </a:p>
        </p:txBody>
      </p:sp>
      <p:graphicFrame>
        <p:nvGraphicFramePr>
          <p:cNvPr id="5" name="Content Placeholder 2">
            <a:extLst>
              <a:ext uri="{FF2B5EF4-FFF2-40B4-BE49-F238E27FC236}">
                <a16:creationId xmlns:a16="http://schemas.microsoft.com/office/drawing/2014/main" id="{7DEE59C0-66BF-4975-95D7-78EFBAD5AC8F}"/>
              </a:ext>
            </a:extLst>
          </p:cNvPr>
          <p:cNvGraphicFramePr>
            <a:graphicFrameLocks noGrp="1"/>
          </p:cNvGraphicFramePr>
          <p:nvPr>
            <p:ph idx="1"/>
            <p:extLst>
              <p:ext uri="{D42A27DB-BD31-4B8C-83A1-F6EECF244321}">
                <p14:modId xmlns:p14="http://schemas.microsoft.com/office/powerpoint/2010/main" val="207979394"/>
              </p:ext>
            </p:extLst>
          </p:nvPr>
        </p:nvGraphicFramePr>
        <p:xfrm>
          <a:off x="2006203" y="642939"/>
          <a:ext cx="470177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03378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D9E88-0D0C-2E46-A4A4-FDAF5E48264D}"/>
              </a:ext>
            </a:extLst>
          </p:cNvPr>
          <p:cNvSpPr>
            <a:spLocks noGrp="1"/>
          </p:cNvSpPr>
          <p:nvPr>
            <p:ph type="title"/>
          </p:nvPr>
        </p:nvSpPr>
        <p:spPr>
          <a:xfrm>
            <a:off x="1621858" y="712800"/>
            <a:ext cx="3472656" cy="5502264"/>
          </a:xfrm>
        </p:spPr>
        <p:txBody>
          <a:bodyPr>
            <a:normAutofit/>
          </a:bodyPr>
          <a:lstStyle/>
          <a:p>
            <a:r>
              <a:rPr lang="en-US" dirty="0">
                <a:solidFill>
                  <a:srgbClr val="FFFFFF"/>
                </a:solidFill>
                <a:latin typeface="Century Gothic" panose="020B0502020202020204" pitchFamily="34" charset="0"/>
                <a:cs typeface="Times New Roman" panose="02020603050405020304" pitchFamily="18" charset="0"/>
              </a:rPr>
              <a:t>So evaluation is…</a:t>
            </a:r>
          </a:p>
        </p:txBody>
      </p:sp>
      <p:graphicFrame>
        <p:nvGraphicFramePr>
          <p:cNvPr id="5" name="Content Placeholder 2">
            <a:extLst>
              <a:ext uri="{FF2B5EF4-FFF2-40B4-BE49-F238E27FC236}">
                <a16:creationId xmlns:a16="http://schemas.microsoft.com/office/drawing/2014/main" id="{FBA65951-C93C-4DC6-9D78-14D2D7B6CE43}"/>
              </a:ext>
            </a:extLst>
          </p:cNvPr>
          <p:cNvGraphicFramePr>
            <a:graphicFrameLocks noGrp="1"/>
          </p:cNvGraphicFramePr>
          <p:nvPr>
            <p:ph idx="1"/>
            <p:extLst>
              <p:ext uri="{D42A27DB-BD31-4B8C-83A1-F6EECF244321}">
                <p14:modId xmlns:p14="http://schemas.microsoft.com/office/powerpoint/2010/main" val="1319454742"/>
              </p:ext>
            </p:extLst>
          </p:nvPr>
        </p:nvGraphicFramePr>
        <p:xfrm>
          <a:off x="5484019" y="642939"/>
          <a:ext cx="4701779"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19662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576FB019-4D5C-3C4F-8F73-98989513D16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EEDAFD26-3E22-0C4D-A2F0-247F47C4E9D9}"/>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EDF540D7-6AC9-5149-BAFE-14922852DD7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6079" y="963877"/>
            <a:ext cx="3103373" cy="4930246"/>
          </a:xfrm>
        </p:spPr>
        <p:txBody>
          <a:bodyPr>
            <a:normAutofit/>
          </a:bodyPr>
          <a:lstStyle/>
          <a:p>
            <a:pPr algn="r" eaLnBrk="1" hangingPunct="1">
              <a:defRPr/>
            </a:pPr>
            <a:r>
              <a:rPr lang="en-US" dirty="0">
                <a:solidFill>
                  <a:srgbClr val="00B0F0"/>
                </a:solidFill>
                <a:latin typeface="Century Gothic" panose="020B0502020202020204" pitchFamily="34" charset="0"/>
                <a:ea typeface="Times New Roman" charset="0"/>
                <a:cs typeface="Times New Roman" charset="0"/>
              </a:rPr>
              <a:t>Evaluation</a:t>
            </a:r>
          </a:p>
        </p:txBody>
      </p:sp>
      <p:sp>
        <p:nvSpPr>
          <p:cNvPr id="3" name="Content Placeholder 2"/>
          <p:cNvSpPr>
            <a:spLocks noGrp="1"/>
          </p:cNvSpPr>
          <p:nvPr>
            <p:ph idx="1"/>
          </p:nvPr>
        </p:nvSpPr>
        <p:spPr>
          <a:xfrm>
            <a:off x="5256024" y="963877"/>
            <a:ext cx="4783327" cy="4930246"/>
          </a:xfrm>
        </p:spPr>
        <p:txBody>
          <a:bodyPr anchor="ctr">
            <a:normAutofit/>
          </a:bodyPr>
          <a:lstStyle/>
          <a:p>
            <a:pPr marL="0" lvl="1" indent="0">
              <a:buNone/>
            </a:pPr>
            <a:endParaRPr lang="en-US" altLang="x-none" sz="2100" b="1" dirty="0">
              <a:latin typeface="Century Gothic" panose="020B0502020202020204" pitchFamily="34" charset="0"/>
              <a:ea typeface="Times New Roman" charset="0"/>
              <a:cs typeface="Times New Roman" charset="0"/>
            </a:endParaRPr>
          </a:p>
          <a:p>
            <a:pPr marL="342900" lvl="1" indent="-342900">
              <a:buFontTx/>
              <a:buChar char="•"/>
            </a:pPr>
            <a:r>
              <a:rPr lang="en-US" altLang="x-none" sz="2100" dirty="0">
                <a:solidFill>
                  <a:srgbClr val="E49386"/>
                </a:solidFill>
                <a:latin typeface="Century Gothic" panose="020B0502020202020204" pitchFamily="34" charset="0"/>
                <a:ea typeface="Times New Roman" charset="0"/>
                <a:cs typeface="Times New Roman" charset="0"/>
              </a:rPr>
              <a:t>The</a:t>
            </a:r>
            <a:r>
              <a:rPr lang="en-US" altLang="x-none" sz="2100" b="1" dirty="0">
                <a:solidFill>
                  <a:srgbClr val="E49386"/>
                </a:solidFill>
                <a:latin typeface="Century Gothic" panose="020B0502020202020204" pitchFamily="34" charset="0"/>
                <a:ea typeface="Times New Roman" charset="0"/>
                <a:cs typeface="Times New Roman" charset="0"/>
              </a:rPr>
              <a:t> </a:t>
            </a:r>
            <a:r>
              <a:rPr lang="en-US" altLang="x-none" sz="2100" dirty="0">
                <a:solidFill>
                  <a:srgbClr val="E49386"/>
                </a:solidFill>
                <a:latin typeface="Century Gothic" panose="020B0502020202020204" pitchFamily="34" charset="0"/>
                <a:ea typeface="Times New Roman" charset="0"/>
                <a:cs typeface="Times New Roman" charset="0"/>
              </a:rPr>
              <a:t>act or process of determining the merit (</a:t>
            </a:r>
            <a:r>
              <a:rPr lang="en-US" altLang="x-none" sz="2100" b="1" dirty="0">
                <a:solidFill>
                  <a:srgbClr val="E49386"/>
                </a:solidFill>
                <a:latin typeface="Century Gothic" panose="020B0502020202020204" pitchFamily="34" charset="0"/>
                <a:ea typeface="Times New Roman" charset="0"/>
                <a:cs typeface="Times New Roman" charset="0"/>
              </a:rPr>
              <a:t>quality</a:t>
            </a:r>
            <a:r>
              <a:rPr lang="en-US" altLang="x-none" sz="2100" dirty="0">
                <a:solidFill>
                  <a:srgbClr val="E49386"/>
                </a:solidFill>
                <a:latin typeface="Century Gothic" panose="020B0502020202020204" pitchFamily="34" charset="0"/>
                <a:ea typeface="Times New Roman" charset="0"/>
                <a:cs typeface="Times New Roman" charset="0"/>
              </a:rPr>
              <a:t>), worth (</a:t>
            </a:r>
            <a:r>
              <a:rPr lang="en-US" altLang="x-none" sz="2100" b="1" dirty="0">
                <a:solidFill>
                  <a:srgbClr val="E49386"/>
                </a:solidFill>
                <a:latin typeface="Century Gothic" panose="020B0502020202020204" pitchFamily="34" charset="0"/>
                <a:ea typeface="Times New Roman" charset="0"/>
                <a:cs typeface="Times New Roman" charset="0"/>
              </a:rPr>
              <a:t>value</a:t>
            </a:r>
            <a:r>
              <a:rPr lang="en-US" altLang="x-none" sz="2100" dirty="0">
                <a:solidFill>
                  <a:srgbClr val="E49386"/>
                </a:solidFill>
                <a:latin typeface="Century Gothic" panose="020B0502020202020204" pitchFamily="34" charset="0"/>
                <a:ea typeface="Times New Roman" charset="0"/>
                <a:cs typeface="Times New Roman" charset="0"/>
              </a:rPr>
              <a:t>), or significance (</a:t>
            </a:r>
            <a:r>
              <a:rPr lang="en-US" altLang="x-none" sz="2100" b="1" dirty="0">
                <a:solidFill>
                  <a:srgbClr val="E49386"/>
                </a:solidFill>
                <a:latin typeface="Century Gothic" panose="020B0502020202020204" pitchFamily="34" charset="0"/>
                <a:ea typeface="Times New Roman" charset="0"/>
                <a:cs typeface="Times New Roman" charset="0"/>
              </a:rPr>
              <a:t>importance</a:t>
            </a:r>
            <a:r>
              <a:rPr lang="en-US" altLang="x-none" sz="2100" dirty="0">
                <a:solidFill>
                  <a:srgbClr val="E49386"/>
                </a:solidFill>
                <a:latin typeface="Century Gothic" panose="020B0502020202020204" pitchFamily="34" charset="0"/>
                <a:ea typeface="Times New Roman" charset="0"/>
                <a:cs typeface="Times New Roman" charset="0"/>
              </a:rPr>
              <a:t>) of something or the product of that process.</a:t>
            </a:r>
            <a:br>
              <a:rPr lang="en-US" altLang="x-none" sz="2100" dirty="0">
                <a:solidFill>
                  <a:srgbClr val="FFFF00"/>
                </a:solidFill>
                <a:latin typeface="Century Gothic" panose="020B0502020202020204" pitchFamily="34" charset="0"/>
                <a:ea typeface="Times New Roman" charset="0"/>
                <a:cs typeface="Times New Roman" charset="0"/>
              </a:rPr>
            </a:br>
            <a:endParaRPr lang="en-US" altLang="x-none" sz="2100" dirty="0">
              <a:solidFill>
                <a:srgbClr val="FFFF00"/>
              </a:solidFill>
              <a:latin typeface="Century Gothic" panose="020B0502020202020204" pitchFamily="34" charset="0"/>
              <a:ea typeface="Times New Roman" charset="0"/>
              <a:cs typeface="Times New Roman" charset="0"/>
            </a:endParaRPr>
          </a:p>
          <a:p>
            <a:pPr marL="342900" lvl="1" indent="-342900">
              <a:buFontTx/>
              <a:buChar char="•"/>
            </a:pPr>
            <a:r>
              <a:rPr lang="en-US" altLang="x-none" sz="2100" dirty="0">
                <a:solidFill>
                  <a:schemeClr val="accent2">
                    <a:lumMod val="60000"/>
                    <a:lumOff val="40000"/>
                  </a:schemeClr>
                </a:solidFill>
                <a:latin typeface="Century Gothic" panose="020B0502020202020204" pitchFamily="34" charset="0"/>
                <a:ea typeface="Times New Roman" charset="0"/>
                <a:cs typeface="Times New Roman" charset="0"/>
              </a:rPr>
              <a:t>Addresses values!</a:t>
            </a:r>
          </a:p>
        </p:txBody>
      </p:sp>
    </p:spTree>
    <p:extLst>
      <p:ext uri="{BB962C8B-B14F-4D97-AF65-F5344CB8AC3E}">
        <p14:creationId xmlns:p14="http://schemas.microsoft.com/office/powerpoint/2010/main" val="153058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00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6451655" y="1111754"/>
            <a:ext cx="4945688" cy="4628275"/>
          </a:xfrm>
        </p:spPr>
        <p:txBody>
          <a:bodyPr anchor="ctr">
            <a:normAutofit/>
          </a:bodyPr>
          <a:lstStyle/>
          <a:p>
            <a:pPr eaLnBrk="1" hangingPunct="1">
              <a:buFontTx/>
              <a:buNone/>
            </a:pPr>
            <a:r>
              <a:rPr lang="en-US" altLang="x-none" dirty="0">
                <a:latin typeface="Century Gothic" panose="020B0502020202020204" pitchFamily="34" charset="0"/>
                <a:ea typeface="Times New Roman" charset="0"/>
                <a:cs typeface="Times New Roman" charset="0"/>
              </a:rPr>
              <a:t>Formative</a:t>
            </a:r>
          </a:p>
          <a:p>
            <a:pPr lvl="1" eaLnBrk="1" hangingPunct="1">
              <a:spcBef>
                <a:spcPts val="0"/>
              </a:spcBef>
              <a:buFontTx/>
              <a:buNone/>
            </a:pPr>
            <a:r>
              <a:rPr lang="en-US" altLang="x-none" sz="2000" dirty="0">
                <a:solidFill>
                  <a:srgbClr val="E49386"/>
                </a:solidFill>
                <a:latin typeface="Century Gothic" panose="020B0502020202020204" pitchFamily="34" charset="0"/>
                <a:ea typeface="Times New Roman" charset="0"/>
                <a:cs typeface="Times New Roman" charset="0"/>
              </a:rPr>
              <a:t>Conducted with the intent to improve</a:t>
            </a:r>
            <a:br>
              <a:rPr lang="en-US" altLang="x-none" sz="2000" dirty="0">
                <a:solidFill>
                  <a:schemeClr val="tx1">
                    <a:lumMod val="85000"/>
                    <a:lumOff val="15000"/>
                  </a:schemeClr>
                </a:solidFill>
                <a:latin typeface="Century Gothic" panose="020B0502020202020204" pitchFamily="34" charset="0"/>
                <a:ea typeface="Times New Roman" charset="0"/>
                <a:cs typeface="Times New Roman" charset="0"/>
              </a:rPr>
            </a:br>
            <a:endParaRPr lang="en-US" altLang="x-none" sz="2000" dirty="0">
              <a:solidFill>
                <a:schemeClr val="tx1">
                  <a:lumMod val="85000"/>
                  <a:lumOff val="15000"/>
                </a:schemeClr>
              </a:solidFill>
              <a:latin typeface="Century Gothic" panose="020B0502020202020204" pitchFamily="34" charset="0"/>
              <a:ea typeface="Times New Roman" charset="0"/>
              <a:cs typeface="Times New Roman" charset="0"/>
            </a:endParaRPr>
          </a:p>
          <a:p>
            <a:pPr eaLnBrk="1" hangingPunct="1">
              <a:buFontTx/>
              <a:buNone/>
            </a:pPr>
            <a:r>
              <a:rPr lang="en-US" altLang="x-none" dirty="0">
                <a:latin typeface="Century Gothic" panose="020B0502020202020204" pitchFamily="34" charset="0"/>
                <a:ea typeface="Times New Roman" charset="0"/>
                <a:cs typeface="Times New Roman" charset="0"/>
              </a:rPr>
              <a:t>Summative</a:t>
            </a:r>
          </a:p>
          <a:p>
            <a:pPr lvl="1" eaLnBrk="1" hangingPunct="1">
              <a:spcBef>
                <a:spcPts val="0"/>
              </a:spcBef>
              <a:buFontTx/>
              <a:buNone/>
            </a:pPr>
            <a:r>
              <a:rPr lang="en-US" altLang="x-none" sz="2000" dirty="0">
                <a:solidFill>
                  <a:srgbClr val="E49386"/>
                </a:solidFill>
                <a:latin typeface="Century Gothic" panose="020B0502020202020204" pitchFamily="34" charset="0"/>
                <a:ea typeface="Times New Roman" charset="0"/>
                <a:cs typeface="Times New Roman" charset="0"/>
              </a:rPr>
              <a:t>Conducted with the intent to inform decision making and/or determine judgement</a:t>
            </a:r>
          </a:p>
          <a:p>
            <a:pPr lvl="1" eaLnBrk="1" hangingPunct="1">
              <a:buFontTx/>
              <a:buNone/>
            </a:pPr>
            <a:endParaRPr lang="en-US" altLang="x-none" sz="1700" dirty="0">
              <a:solidFill>
                <a:schemeClr val="tx1">
                  <a:lumMod val="85000"/>
                  <a:lumOff val="15000"/>
                </a:schemeClr>
              </a:solidFill>
              <a:latin typeface="Times New Roman" charset="0"/>
              <a:ea typeface="Times New Roman" charset="0"/>
              <a:cs typeface="Times New Roman" charset="0"/>
            </a:endParaRPr>
          </a:p>
        </p:txBody>
      </p:sp>
      <p:sp>
        <p:nvSpPr>
          <p:cNvPr id="9" name="Rectangle 2">
            <a:extLst>
              <a:ext uri="{FF2B5EF4-FFF2-40B4-BE49-F238E27FC236}">
                <a16:creationId xmlns:a16="http://schemas.microsoft.com/office/drawing/2014/main" id="{47AABE4F-2776-4743-9A0E-4CDEF3E84AEF}"/>
              </a:ext>
            </a:extLst>
          </p:cNvPr>
          <p:cNvSpPr txBox="1">
            <a:spLocks noChangeArrowheads="1"/>
          </p:cNvSpPr>
          <p:nvPr/>
        </p:nvSpPr>
        <p:spPr>
          <a:xfrm>
            <a:off x="1855788" y="2411768"/>
            <a:ext cx="3216955" cy="1750165"/>
          </a:xfrm>
          <a:prstGeom prst="rect">
            <a:avLst/>
          </a:prstGeom>
          <a:ln w="25400" cap="sq">
            <a:solidFill>
              <a:srgbClr val="FFFFFF"/>
            </a:solidFill>
            <a:miter lim="800000"/>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x-none" sz="2000" dirty="0">
                <a:solidFill>
                  <a:srgbClr val="FFFFFF"/>
                </a:solidFill>
                <a:latin typeface="Century Gothic" panose="020B0502020202020204" pitchFamily="34" charset="0"/>
                <a:ea typeface="Times New Roman" charset="0"/>
                <a:cs typeface="Times New Roman" charset="0"/>
              </a:rPr>
              <a:t>Purposes of Evaluation </a:t>
            </a:r>
            <a:r>
              <a:rPr lang="mr-IN" altLang="x-none" sz="2000" dirty="0">
                <a:solidFill>
                  <a:srgbClr val="FFFFFF"/>
                </a:solidFill>
                <a:latin typeface="Century Gothic" panose="020B0502020202020204" pitchFamily="34" charset="0"/>
                <a:ea typeface="Times New Roman" charset="0"/>
                <a:cs typeface="Times New Roman" charset="0"/>
              </a:rPr>
              <a:t>–</a:t>
            </a:r>
            <a:r>
              <a:rPr lang="en-US" altLang="x-none" sz="2000" dirty="0">
                <a:solidFill>
                  <a:srgbClr val="FFFFFF"/>
                </a:solidFill>
                <a:latin typeface="Century Gothic" panose="020B0502020202020204" pitchFamily="34" charset="0"/>
                <a:ea typeface="Times New Roman" charset="0"/>
                <a:cs typeface="Times New Roman" charset="0"/>
              </a:rPr>
              <a:t> </a:t>
            </a:r>
            <a:br>
              <a:rPr lang="en-US" altLang="x-none" sz="2000" dirty="0">
                <a:solidFill>
                  <a:srgbClr val="FFFFFF"/>
                </a:solidFill>
                <a:latin typeface="Century Gothic" panose="020B0502020202020204" pitchFamily="34" charset="0"/>
                <a:ea typeface="Times New Roman" charset="0"/>
                <a:cs typeface="Times New Roman" charset="0"/>
              </a:rPr>
            </a:br>
            <a:r>
              <a:rPr lang="en-US" altLang="x-none" sz="2000" dirty="0">
                <a:solidFill>
                  <a:srgbClr val="FFFFFF"/>
                </a:solidFill>
                <a:latin typeface="Century Gothic" panose="020B0502020202020204" pitchFamily="34" charset="0"/>
                <a:ea typeface="Times New Roman" charset="0"/>
                <a:cs typeface="Times New Roman" charset="0"/>
              </a:rPr>
              <a:t>Primary</a:t>
            </a:r>
          </a:p>
        </p:txBody>
      </p:sp>
    </p:spTree>
    <p:extLst>
      <p:ext uri="{BB962C8B-B14F-4D97-AF65-F5344CB8AC3E}">
        <p14:creationId xmlns:p14="http://schemas.microsoft.com/office/powerpoint/2010/main" val="155398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1" end="1"/>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3000"/>
                                  </p:stCondLst>
                                  <p:childTnLst>
                                    <p:set>
                                      <p:cBhvr>
                                        <p:cTn id="17"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D4B51-2518-8747-BCF9-BD257E7A9DB0}"/>
              </a:ext>
            </a:extLst>
          </p:cNvPr>
          <p:cNvSpPr>
            <a:spLocks noGrp="1"/>
          </p:cNvSpPr>
          <p:nvPr>
            <p:ph type="title"/>
          </p:nvPr>
        </p:nvSpPr>
        <p:spPr>
          <a:xfrm>
            <a:off x="1524000" y="365126"/>
            <a:ext cx="9143999" cy="1855871"/>
          </a:xfrm>
          <a:noFill/>
          <a:ln>
            <a:noFill/>
          </a:ln>
        </p:spPr>
        <p:style>
          <a:lnRef idx="0">
            <a:scrgbClr r="0" g="0" b="0"/>
          </a:lnRef>
          <a:fillRef idx="0">
            <a:scrgbClr r="0" g="0" b="0"/>
          </a:fillRef>
          <a:effectRef idx="0">
            <a:scrgbClr r="0" g="0" b="0"/>
          </a:effectRef>
          <a:fontRef idx="minor">
            <a:schemeClr val="lt1"/>
          </a:fontRef>
        </p:style>
        <p:txBody>
          <a:bodyPr anchor="ctr">
            <a:normAutofit/>
          </a:bodyPr>
          <a:lstStyle/>
          <a:p>
            <a:pPr algn="ctr"/>
            <a:r>
              <a:rPr lang="en-US" dirty="0">
                <a:solidFill>
                  <a:schemeClr val="tx1"/>
                </a:solidFill>
                <a:latin typeface="+mj-lt"/>
                <a:cs typeface="Times New Roman" panose="02020603050405020304" pitchFamily="18" charset="0"/>
              </a:rPr>
              <a:t>Review!</a:t>
            </a:r>
          </a:p>
        </p:txBody>
      </p:sp>
      <p:graphicFrame>
        <p:nvGraphicFramePr>
          <p:cNvPr id="5" name="Content Placeholder 2">
            <a:extLst>
              <a:ext uri="{FF2B5EF4-FFF2-40B4-BE49-F238E27FC236}">
                <a16:creationId xmlns:a16="http://schemas.microsoft.com/office/drawing/2014/main" id="{995FC23E-D603-48E9-829D-EFA53207BA1E}"/>
              </a:ext>
            </a:extLst>
          </p:cNvPr>
          <p:cNvGraphicFramePr>
            <a:graphicFrameLocks noGrp="1"/>
          </p:cNvGraphicFramePr>
          <p:nvPr>
            <p:ph idx="1"/>
            <p:extLst>
              <p:ext uri="{D42A27DB-BD31-4B8C-83A1-F6EECF244321}">
                <p14:modId xmlns:p14="http://schemas.microsoft.com/office/powerpoint/2010/main" val="2138092331"/>
              </p:ext>
            </p:extLst>
          </p:nvPr>
        </p:nvGraphicFramePr>
        <p:xfrm>
          <a:off x="2152650" y="2220997"/>
          <a:ext cx="7886700" cy="43322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7373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488F32DA-BBB0-0246-BAE1-E9F593B472E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graphicEl>
                                              <a:dgm id="{62EB9250-357F-144F-9304-072BC70E92B4}"/>
                                            </p:graphicEl>
                                          </p:spTgt>
                                        </p:tgtEl>
                                        <p:attrNameLst>
                                          <p:attrName>style.visibility</p:attrName>
                                        </p:attrNameLst>
                                      </p:cBhvr>
                                      <p:to>
                                        <p:strVal val="visible"/>
                                      </p:to>
                                    </p:set>
                                    <p:animEffect transition="in" filter="wipe(left)">
                                      <p:cBhvr>
                                        <p:cTn id="11" dur="500"/>
                                        <p:tgtEl>
                                          <p:spTgt spid="5">
                                            <p:graphicEl>
                                              <a:dgm id="{62EB9250-357F-144F-9304-072BC70E92B4}"/>
                                            </p:graphic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
                                            <p:graphicEl>
                                              <a:dgm id="{0244D346-FC12-2841-A4ED-2BF9C1EB592E}"/>
                                            </p:graphicEl>
                                          </p:spTgt>
                                        </p:tgtEl>
                                        <p:attrNameLst>
                                          <p:attrName>style.visibility</p:attrName>
                                        </p:attrNameLst>
                                      </p:cBhvr>
                                      <p:to>
                                        <p:strVal val="visible"/>
                                      </p:to>
                                    </p:set>
                                    <p:animEffect transition="in" filter="wipe(left)">
                                      <p:cBhvr>
                                        <p:cTn id="14" dur="500"/>
                                        <p:tgtEl>
                                          <p:spTgt spid="5">
                                            <p:graphicEl>
                                              <a:dgm id="{0244D346-FC12-2841-A4ED-2BF9C1EB592E}"/>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A96128B0-89F8-FA4F-BEB2-0AA33FEC305A}"/>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graphicEl>
                                              <a:dgm id="{FD69BD56-B15D-0749-8B3E-E51768549549}"/>
                                            </p:graphicEl>
                                          </p:spTgt>
                                        </p:tgtEl>
                                        <p:attrNameLst>
                                          <p:attrName>style.visibility</p:attrName>
                                        </p:attrNameLst>
                                      </p:cBhvr>
                                      <p:to>
                                        <p:strVal val="visible"/>
                                      </p:to>
                                    </p:set>
                                    <p:animEffect transition="in" filter="wipe(left)">
                                      <p:cBhvr>
                                        <p:cTn id="23" dur="500"/>
                                        <p:tgtEl>
                                          <p:spTgt spid="5">
                                            <p:graphicEl>
                                              <a:dgm id="{FD69BD56-B15D-0749-8B3E-E51768549549}"/>
                                            </p:graphic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
                                            <p:graphicEl>
                                              <a:dgm id="{2A8F5884-50BD-5E4F-B9FB-DF0EC0CC9A01}"/>
                                            </p:graphicEl>
                                          </p:spTgt>
                                        </p:tgtEl>
                                        <p:attrNameLst>
                                          <p:attrName>style.visibility</p:attrName>
                                        </p:attrNameLst>
                                      </p:cBhvr>
                                      <p:to>
                                        <p:strVal val="visible"/>
                                      </p:to>
                                    </p:set>
                                    <p:animEffect transition="in" filter="wipe(left)">
                                      <p:cBhvr>
                                        <p:cTn id="26" dur="500"/>
                                        <p:tgtEl>
                                          <p:spTgt spid="5">
                                            <p:graphicEl>
                                              <a:dgm id="{2A8F5884-50BD-5E4F-B9FB-DF0EC0CC9A0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823611" y="2539754"/>
            <a:ext cx="3216475" cy="1750165"/>
          </a:xfrm>
          <a:ln w="25400" cap="sq">
            <a:solidFill>
              <a:srgbClr val="FFFFFF"/>
            </a:solidFill>
            <a:miter lim="800000"/>
          </a:ln>
        </p:spPr>
        <p:txBody>
          <a:bodyPr anchor="ctr">
            <a:normAutofit/>
          </a:bodyPr>
          <a:lstStyle/>
          <a:p>
            <a:pPr algn="ctr" eaLnBrk="1" hangingPunct="1">
              <a:defRPr/>
            </a:pPr>
            <a:r>
              <a:rPr lang="en-US" altLang="x-none" sz="2000" dirty="0">
                <a:solidFill>
                  <a:srgbClr val="FFFFFF"/>
                </a:solidFill>
                <a:latin typeface="Century Gothic" panose="020B0502020202020204" pitchFamily="34" charset="0"/>
                <a:ea typeface="Times New Roman" charset="0"/>
                <a:cs typeface="Times New Roman" charset="0"/>
              </a:rPr>
              <a:t>Purposes of Evaluation </a:t>
            </a:r>
            <a:r>
              <a:rPr lang="mr-IN" altLang="x-none" sz="2000" dirty="0">
                <a:solidFill>
                  <a:srgbClr val="FFFFFF"/>
                </a:solidFill>
                <a:latin typeface="Century Gothic" panose="020B0502020202020204" pitchFamily="34" charset="0"/>
                <a:ea typeface="Times New Roman" charset="0"/>
                <a:cs typeface="Times New Roman" charset="0"/>
              </a:rPr>
              <a:t>–</a:t>
            </a:r>
            <a:r>
              <a:rPr lang="en-US" altLang="x-none" sz="2000" dirty="0">
                <a:solidFill>
                  <a:srgbClr val="FFFFFF"/>
                </a:solidFill>
                <a:latin typeface="Century Gothic" panose="020B0502020202020204" pitchFamily="34" charset="0"/>
                <a:ea typeface="Times New Roman" charset="0"/>
                <a:cs typeface="Times New Roman" charset="0"/>
              </a:rPr>
              <a:t> </a:t>
            </a:r>
            <a:br>
              <a:rPr lang="en-US" altLang="x-none" sz="2000" dirty="0">
                <a:solidFill>
                  <a:srgbClr val="FFFFFF"/>
                </a:solidFill>
                <a:latin typeface="Century Gothic" panose="020B0502020202020204" pitchFamily="34" charset="0"/>
                <a:ea typeface="Times New Roman" charset="0"/>
                <a:cs typeface="Times New Roman" charset="0"/>
              </a:rPr>
            </a:br>
            <a:r>
              <a:rPr lang="en-US" altLang="x-none" sz="2000" dirty="0">
                <a:solidFill>
                  <a:srgbClr val="FFFFFF"/>
                </a:solidFill>
                <a:latin typeface="Century Gothic" panose="020B0502020202020204" pitchFamily="34" charset="0"/>
                <a:ea typeface="Times New Roman" charset="0"/>
                <a:cs typeface="Times New Roman" charset="0"/>
              </a:rPr>
              <a:t>Secondary</a:t>
            </a:r>
          </a:p>
        </p:txBody>
      </p:sp>
      <p:sp>
        <p:nvSpPr>
          <p:cNvPr id="5123" name="Rectangle 3"/>
          <p:cNvSpPr>
            <a:spLocks noGrp="1" noChangeArrowheads="1"/>
          </p:cNvSpPr>
          <p:nvPr>
            <p:ph idx="1"/>
          </p:nvPr>
        </p:nvSpPr>
        <p:spPr>
          <a:xfrm>
            <a:off x="6240066" y="947057"/>
            <a:ext cx="4754506" cy="5281419"/>
          </a:xfrm>
        </p:spPr>
        <p:txBody>
          <a:bodyPr anchor="ctr">
            <a:normAutofit lnSpcReduction="10000"/>
          </a:bodyPr>
          <a:lstStyle/>
          <a:p>
            <a:pPr eaLnBrk="1" hangingPunct="1">
              <a:buFontTx/>
              <a:buNone/>
            </a:pPr>
            <a:r>
              <a:rPr lang="en-US" altLang="x-none" dirty="0">
                <a:latin typeface="Century Gothic" panose="020B0502020202020204" pitchFamily="34" charset="0"/>
                <a:ea typeface="Times New Roman" charset="0"/>
                <a:cs typeface="Times New Roman" charset="0"/>
              </a:rPr>
              <a:t>Developing</a:t>
            </a:r>
            <a:br>
              <a:rPr lang="en-US" altLang="x-none" dirty="0">
                <a:latin typeface="Century Gothic" panose="020B0502020202020204" pitchFamily="34" charset="0"/>
                <a:ea typeface="Times New Roman" charset="0"/>
                <a:cs typeface="Times New Roman" charset="0"/>
              </a:rPr>
            </a:br>
            <a:r>
              <a:rPr lang="en-US" altLang="x-none" sz="2000" dirty="0">
                <a:solidFill>
                  <a:srgbClr val="E49386"/>
                </a:solidFill>
                <a:latin typeface="Century Gothic" panose="020B0502020202020204" pitchFamily="34" charset="0"/>
                <a:ea typeface="Times New Roman" charset="0"/>
                <a:cs typeface="Times New Roman" charset="0"/>
              </a:rPr>
              <a:t>To help develop an intervention or program.</a:t>
            </a:r>
          </a:p>
          <a:p>
            <a:pPr eaLnBrk="1" hangingPunct="1">
              <a:buFontTx/>
              <a:buNone/>
            </a:pPr>
            <a:r>
              <a:rPr lang="en-US" altLang="x-none" dirty="0">
                <a:latin typeface="Century Gothic" panose="020B0502020202020204" pitchFamily="34" charset="0"/>
                <a:ea typeface="Times New Roman" charset="0"/>
                <a:cs typeface="Times New Roman" charset="0"/>
              </a:rPr>
              <a:t>Accountability</a:t>
            </a:r>
            <a:r>
              <a:rPr lang="en-US" altLang="x-none" dirty="0">
                <a:solidFill>
                  <a:schemeClr val="tx1">
                    <a:lumMod val="85000"/>
                    <a:lumOff val="15000"/>
                  </a:schemeClr>
                </a:solidFill>
                <a:latin typeface="Century Gothic" panose="020B0502020202020204" pitchFamily="34" charset="0"/>
                <a:ea typeface="Times New Roman" charset="0"/>
                <a:cs typeface="Times New Roman" charset="0"/>
              </a:rPr>
              <a:t> </a:t>
            </a:r>
          </a:p>
          <a:p>
            <a:pPr lvl="1" eaLnBrk="1" hangingPunct="1">
              <a:spcBef>
                <a:spcPts val="0"/>
              </a:spcBef>
              <a:buFontTx/>
              <a:buNone/>
            </a:pPr>
            <a:r>
              <a:rPr lang="en-US" altLang="x-none" sz="2000" dirty="0">
                <a:solidFill>
                  <a:srgbClr val="E49386"/>
                </a:solidFill>
                <a:latin typeface="Century Gothic" panose="020B0502020202020204" pitchFamily="34" charset="0"/>
                <a:ea typeface="Times New Roman" charset="0"/>
                <a:cs typeface="Times New Roman" charset="0"/>
              </a:rPr>
              <a:t>To hold accountable </a:t>
            </a:r>
          </a:p>
          <a:p>
            <a:pPr eaLnBrk="1" hangingPunct="1">
              <a:buFontTx/>
              <a:buNone/>
            </a:pPr>
            <a:r>
              <a:rPr lang="en-US" altLang="x-none" dirty="0">
                <a:latin typeface="Century Gothic" panose="020B0502020202020204" pitchFamily="34" charset="0"/>
                <a:ea typeface="Times New Roman" charset="0"/>
                <a:cs typeface="Times New Roman" charset="0"/>
              </a:rPr>
              <a:t>Monitoring</a:t>
            </a:r>
            <a:r>
              <a:rPr lang="en-US" altLang="x-none" dirty="0">
                <a:solidFill>
                  <a:schemeClr val="tx1">
                    <a:lumMod val="85000"/>
                    <a:lumOff val="15000"/>
                  </a:schemeClr>
                </a:solidFill>
                <a:latin typeface="Century Gothic" panose="020B0502020202020204" pitchFamily="34" charset="0"/>
                <a:ea typeface="Times New Roman" charset="0"/>
                <a:cs typeface="Times New Roman" charset="0"/>
              </a:rPr>
              <a:t> </a:t>
            </a:r>
          </a:p>
          <a:p>
            <a:pPr lvl="1" eaLnBrk="1" hangingPunct="1">
              <a:spcBef>
                <a:spcPts val="0"/>
              </a:spcBef>
              <a:spcAft>
                <a:spcPts val="600"/>
              </a:spcAft>
              <a:buFontTx/>
              <a:buNone/>
            </a:pPr>
            <a:r>
              <a:rPr lang="en-US" altLang="x-none" sz="2000" dirty="0">
                <a:solidFill>
                  <a:srgbClr val="E49386"/>
                </a:solidFill>
                <a:latin typeface="Century Gothic" panose="020B0502020202020204" pitchFamily="34" charset="0"/>
                <a:ea typeface="Times New Roman" charset="0"/>
                <a:cs typeface="Times New Roman" charset="0"/>
              </a:rPr>
              <a:t>To assess implementation and gauge progress toward a desired end </a:t>
            </a:r>
          </a:p>
          <a:p>
            <a:pPr eaLnBrk="1" hangingPunct="1">
              <a:buFontTx/>
              <a:buNone/>
            </a:pPr>
            <a:r>
              <a:rPr lang="en-US" altLang="x-none" dirty="0">
                <a:latin typeface="Century Gothic" panose="020B0502020202020204" pitchFamily="34" charset="0"/>
                <a:ea typeface="Times New Roman" charset="0"/>
                <a:cs typeface="Times New Roman" charset="0"/>
              </a:rPr>
              <a:t>Knowledge Generation</a:t>
            </a:r>
          </a:p>
          <a:p>
            <a:pPr lvl="1" eaLnBrk="1" hangingPunct="1">
              <a:spcBef>
                <a:spcPts val="0"/>
              </a:spcBef>
              <a:spcAft>
                <a:spcPts val="600"/>
              </a:spcAft>
              <a:buFontTx/>
              <a:buNone/>
            </a:pPr>
            <a:r>
              <a:rPr lang="en-US" altLang="x-none" sz="2000" dirty="0">
                <a:solidFill>
                  <a:srgbClr val="E49386"/>
                </a:solidFill>
                <a:latin typeface="Century Gothic" panose="020B0502020202020204" pitchFamily="34" charset="0"/>
                <a:ea typeface="Times New Roman" charset="0"/>
                <a:cs typeface="Times New Roman" charset="0"/>
              </a:rPr>
              <a:t>To generate knowledge about general patterns of effectiveness</a:t>
            </a:r>
          </a:p>
          <a:p>
            <a:pPr eaLnBrk="1" hangingPunct="1">
              <a:buFontTx/>
              <a:buNone/>
            </a:pPr>
            <a:r>
              <a:rPr lang="en-US" altLang="x-none" dirty="0">
                <a:latin typeface="Century Gothic" panose="020B0502020202020204" pitchFamily="34" charset="0"/>
                <a:ea typeface="Times New Roman" charset="0"/>
                <a:cs typeface="Times New Roman" charset="0"/>
              </a:rPr>
              <a:t>Ascription</a:t>
            </a:r>
          </a:p>
          <a:p>
            <a:pPr lvl="1" eaLnBrk="1" hangingPunct="1">
              <a:spcBef>
                <a:spcPts val="0"/>
              </a:spcBef>
              <a:spcAft>
                <a:spcPts val="600"/>
              </a:spcAft>
              <a:buFontTx/>
              <a:buNone/>
            </a:pPr>
            <a:r>
              <a:rPr lang="en-US" altLang="x-none" sz="2000" dirty="0">
                <a:solidFill>
                  <a:srgbClr val="E49386"/>
                </a:solidFill>
                <a:latin typeface="Century Gothic" panose="020B0502020202020204" pitchFamily="34" charset="0"/>
                <a:ea typeface="Times New Roman" charset="0"/>
                <a:cs typeface="Times New Roman" charset="0"/>
              </a:rPr>
              <a:t>Merely for the sake of knowing.</a:t>
            </a:r>
            <a:endParaRPr lang="en-US" altLang="x-none" sz="1700" dirty="0">
              <a:solidFill>
                <a:schemeClr val="tx1">
                  <a:lumMod val="85000"/>
                  <a:lumOff val="15000"/>
                </a:schemeClr>
              </a:solidFill>
              <a:latin typeface="Century Gothic" panose="020B0502020202020204" pitchFamily="34" charset="0"/>
              <a:ea typeface="Times New Roman" charset="0"/>
              <a:cs typeface="Times New Roman" charset="0"/>
            </a:endParaRPr>
          </a:p>
        </p:txBody>
      </p:sp>
    </p:spTree>
    <p:extLst>
      <p:ext uri="{BB962C8B-B14F-4D97-AF65-F5344CB8AC3E}">
        <p14:creationId xmlns:p14="http://schemas.microsoft.com/office/powerpoint/2010/main" val="647344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22515" y="1663096"/>
            <a:ext cx="3205880" cy="4491015"/>
          </a:xfrm>
        </p:spPr>
        <p:txBody>
          <a:bodyPr anchor="t">
            <a:normAutofit/>
          </a:bodyPr>
          <a:lstStyle/>
          <a:p>
            <a:pPr algn="r" eaLnBrk="1" hangingPunct="1">
              <a:defRPr/>
            </a:pPr>
            <a:r>
              <a:rPr lang="en-US" altLang="x-none" sz="2800" dirty="0">
                <a:solidFill>
                  <a:srgbClr val="FFFFFF"/>
                </a:solidFill>
                <a:latin typeface="Century Gothic" panose="020B0502020202020204" pitchFamily="34" charset="0"/>
                <a:ea typeface="Times New Roman" charset="0"/>
                <a:cs typeface="Times New Roman" charset="0"/>
              </a:rPr>
              <a:t>Purposes of Evaluation Activity</a:t>
            </a:r>
          </a:p>
        </p:txBody>
      </p:sp>
      <p:sp>
        <p:nvSpPr>
          <p:cNvPr id="13315" name="Rectangle 3"/>
          <p:cNvSpPr>
            <a:spLocks noGrp="1" noChangeArrowheads="1"/>
          </p:cNvSpPr>
          <p:nvPr>
            <p:ph idx="1"/>
          </p:nvPr>
        </p:nvSpPr>
        <p:spPr>
          <a:xfrm>
            <a:off x="5482146" y="457201"/>
            <a:ext cx="4718431" cy="1820333"/>
          </a:xfrm>
        </p:spPr>
        <p:txBody>
          <a:bodyPr>
            <a:normAutofit fontScale="92500"/>
          </a:bodyPr>
          <a:lstStyle/>
          <a:p>
            <a:pPr marL="0" indent="0">
              <a:buNone/>
              <a:defRPr/>
            </a:pPr>
            <a:r>
              <a:rPr lang="en-US" altLang="x-none" sz="1700" dirty="0">
                <a:solidFill>
                  <a:srgbClr val="FFFFFF"/>
                </a:solidFill>
                <a:latin typeface="Century Gothic" panose="020B0502020202020204" pitchFamily="34" charset="0"/>
                <a:ea typeface="Times New Roman" charset="0"/>
                <a:cs typeface="Times New Roman" charset="0"/>
              </a:rPr>
              <a:t>Monongalia County has decided to provide employ training and development opportunities to all publicly funded counselors county-wide. The county executive forms a committee called the Counseling Staff Development Committee (CSDC) to develop a program for all counselors in the county.</a:t>
            </a:r>
          </a:p>
        </p:txBody>
      </p:sp>
      <p:graphicFrame>
        <p:nvGraphicFramePr>
          <p:cNvPr id="3" name="Table 2">
            <a:extLst>
              <a:ext uri="{FF2B5EF4-FFF2-40B4-BE49-F238E27FC236}">
                <a16:creationId xmlns:a16="http://schemas.microsoft.com/office/drawing/2014/main" id="{27FC2500-CECC-0D4F-8F54-B117465DA7DB}"/>
              </a:ext>
            </a:extLst>
          </p:cNvPr>
          <p:cNvGraphicFramePr>
            <a:graphicFrameLocks noGrp="1"/>
          </p:cNvGraphicFramePr>
          <p:nvPr>
            <p:extLst>
              <p:ext uri="{D42A27DB-BD31-4B8C-83A1-F6EECF244321}">
                <p14:modId xmlns:p14="http://schemas.microsoft.com/office/powerpoint/2010/main" val="3290998199"/>
              </p:ext>
            </p:extLst>
          </p:nvPr>
        </p:nvGraphicFramePr>
        <p:xfrm>
          <a:off x="4691744" y="2677886"/>
          <a:ext cx="5910072" cy="3962399"/>
        </p:xfrm>
        <a:graphic>
          <a:graphicData uri="http://schemas.openxmlformats.org/drawingml/2006/table">
            <a:tbl>
              <a:tblPr firstRow="1" firstCol="1" bandRow="1">
                <a:tableStyleId>{F5AB1C69-6EDB-4FF4-983F-18BD219EF322}</a:tableStyleId>
              </a:tblPr>
              <a:tblGrid>
                <a:gridCol w="1970024">
                  <a:extLst>
                    <a:ext uri="{9D8B030D-6E8A-4147-A177-3AD203B41FA5}">
                      <a16:colId xmlns:a16="http://schemas.microsoft.com/office/drawing/2014/main" val="2482024504"/>
                    </a:ext>
                  </a:extLst>
                </a:gridCol>
                <a:gridCol w="1970024">
                  <a:extLst>
                    <a:ext uri="{9D8B030D-6E8A-4147-A177-3AD203B41FA5}">
                      <a16:colId xmlns:a16="http://schemas.microsoft.com/office/drawing/2014/main" val="1561733857"/>
                    </a:ext>
                  </a:extLst>
                </a:gridCol>
                <a:gridCol w="1970024">
                  <a:extLst>
                    <a:ext uri="{9D8B030D-6E8A-4147-A177-3AD203B41FA5}">
                      <a16:colId xmlns:a16="http://schemas.microsoft.com/office/drawing/2014/main" val="178224429"/>
                    </a:ext>
                  </a:extLst>
                </a:gridCol>
              </a:tblGrid>
              <a:tr h="386878">
                <a:tc>
                  <a:txBody>
                    <a:bodyPr/>
                    <a:lstStyle/>
                    <a:p>
                      <a:pPr>
                        <a:spcBef>
                          <a:spcPts val="600"/>
                        </a:spcBef>
                        <a:spcAft>
                          <a:spcPts val="600"/>
                        </a:spcAft>
                      </a:pPr>
                      <a:endParaRPr lang="en-US" sz="1600" dirty="0">
                        <a:latin typeface="Century Gothic" panose="020B0502020202020204" pitchFamily="34" charset="0"/>
                        <a:cs typeface="Times New Roman" panose="02020603050405020304" pitchFamily="18" charset="0"/>
                      </a:endParaRPr>
                    </a:p>
                  </a:txBody>
                  <a:tcPr marL="82814" marR="82814" marT="41407" marB="41407" anchor="ctr">
                    <a:lnL w="12700" cmpd="sng">
                      <a:noFill/>
                    </a:lnL>
                    <a:lnR w="12700" cmpd="sng">
                      <a:noFill/>
                    </a:lnR>
                    <a:lnT w="12700" cmpd="sng">
                      <a:noFill/>
                    </a:lnT>
                    <a:lnB w="38100" cmpd="sng">
                      <a:noFill/>
                    </a:lnB>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342900" algn="ctr" defTabSz="914400" rtl="0" eaLnBrk="1" fontAlgn="base" latinLnBrk="0" hangingPunct="1">
                        <a:lnSpc>
                          <a:spcPct val="100000"/>
                        </a:lnSpc>
                        <a:spcBef>
                          <a:spcPts val="0"/>
                        </a:spcBef>
                        <a:spcAft>
                          <a:spcPts val="0"/>
                        </a:spcAft>
                        <a:buClrTx/>
                        <a:buSzTx/>
                        <a:buFontTx/>
                        <a:buNone/>
                        <a:tabLst/>
                      </a:pPr>
                      <a:r>
                        <a:rPr kumimoji="0" lang="en-US" altLang="x-none" sz="1100" b="0" u="none" strike="noStrike" cap="none" normalizeH="0" baseline="0" dirty="0">
                          <a:ln>
                            <a:noFill/>
                          </a:ln>
                          <a:solidFill>
                            <a:schemeClr val="tx2"/>
                          </a:solidFill>
                          <a:effectLst/>
                          <a:latin typeface="Century Gothic" panose="020B0502020202020204" pitchFamily="34" charset="0"/>
                          <a:cs typeface="Times New Roman" panose="02020603050405020304" pitchFamily="18" charset="0"/>
                        </a:rPr>
                        <a:t>What might the purpose of the evaluation be?</a:t>
                      </a:r>
                      <a:endParaRPr kumimoji="0" lang="en-US" altLang="x-none" sz="1700" b="0" i="0" u="none" strike="noStrike" cap="none" normalizeH="0" baseline="0" dirty="0">
                        <a:ln>
                          <a:noFill/>
                        </a:ln>
                        <a:solidFill>
                          <a:schemeClr val="tx2"/>
                        </a:solidFill>
                        <a:effectLst/>
                        <a:latin typeface="Century Gothic" panose="020B0502020202020204" pitchFamily="34" charset="0"/>
                        <a:ea typeface="MS Mincho" charset="-128"/>
                        <a:cs typeface="Times New Roman" panose="02020603050405020304" pitchFamily="18" charset="0"/>
                      </a:endParaRPr>
                    </a:p>
                  </a:txBody>
                  <a:tcPr marL="51355" marR="51355" marT="25677" marB="25677" anchor="ctr"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noFill/>
                  </a:tcPr>
                </a:tc>
                <a:tc>
                  <a:txBody>
                    <a:bodyPr/>
                    <a:lstStyle>
                      <a:lvl1pPr marL="342900" indent="-342900">
                        <a:spcBef>
                          <a:spcPct val="20000"/>
                        </a:spcBef>
                        <a:defRPr sz="2800">
                          <a:solidFill>
                            <a:schemeClr val="tx1"/>
                          </a:solidFill>
                          <a:latin typeface="Arial" charset="0"/>
                        </a:defRPr>
                      </a:lvl1pPr>
                      <a:lvl2pPr marL="742950" indent="-285750">
                        <a:spcBef>
                          <a:spcPct val="20000"/>
                        </a:spcBef>
                        <a:defRPr sz="2400">
                          <a:solidFill>
                            <a:schemeClr val="tx1"/>
                          </a:solidFill>
                          <a:latin typeface="Arial" charset="0"/>
                        </a:defRPr>
                      </a:lvl2pPr>
                      <a:lvl3pPr marL="1143000" indent="-228600">
                        <a:spcBef>
                          <a:spcPct val="20000"/>
                        </a:spcBef>
                        <a:defRPr sz="2000">
                          <a:solidFill>
                            <a:schemeClr val="tx1"/>
                          </a:solidFill>
                          <a:latin typeface="Arial" charset="0"/>
                        </a:defRPr>
                      </a:lvl3pPr>
                      <a:lvl4pPr marL="1600200" indent="-228600">
                        <a:spcBef>
                          <a:spcPct val="20000"/>
                        </a:spcBef>
                        <a:defRPr>
                          <a:solidFill>
                            <a:schemeClr val="tx1"/>
                          </a:solidFill>
                          <a:latin typeface="Arial" charset="0"/>
                        </a:defRPr>
                      </a:lvl4pPr>
                      <a:lvl5pPr marL="2057400" indent="-22860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342900" algn="ctr" defTabSz="914400" rtl="0" eaLnBrk="1" fontAlgn="base" latinLnBrk="0" hangingPunct="1">
                        <a:lnSpc>
                          <a:spcPct val="100000"/>
                        </a:lnSpc>
                        <a:spcBef>
                          <a:spcPts val="0"/>
                        </a:spcBef>
                        <a:spcAft>
                          <a:spcPts val="0"/>
                        </a:spcAft>
                        <a:buClrTx/>
                        <a:buSzTx/>
                        <a:buFontTx/>
                        <a:buNone/>
                        <a:tabLst/>
                      </a:pPr>
                      <a:r>
                        <a:rPr kumimoji="0" lang="en-US" altLang="x-none" sz="1100" b="0" u="none" strike="noStrike" cap="none" normalizeH="0" baseline="0" dirty="0">
                          <a:ln>
                            <a:noFill/>
                          </a:ln>
                          <a:solidFill>
                            <a:schemeClr val="tx2"/>
                          </a:solidFill>
                          <a:effectLst/>
                          <a:latin typeface="Century Gothic" panose="020B0502020202020204" pitchFamily="34" charset="0"/>
                          <a:cs typeface="Times New Roman" panose="02020603050405020304" pitchFamily="18" charset="0"/>
                        </a:rPr>
                        <a:t>What questions might the evaluation try to answer?</a:t>
                      </a:r>
                      <a:endParaRPr kumimoji="0" lang="en-US" altLang="x-none" sz="1700" b="0" i="0" u="none" strike="noStrike" cap="none" normalizeH="0" baseline="0" dirty="0">
                        <a:ln>
                          <a:noFill/>
                        </a:ln>
                        <a:solidFill>
                          <a:schemeClr val="tx2"/>
                        </a:solidFill>
                        <a:effectLst/>
                        <a:latin typeface="Century Gothic" panose="020B0502020202020204" pitchFamily="34" charset="0"/>
                        <a:ea typeface="MS Mincho" charset="-128"/>
                        <a:cs typeface="Times New Roman" panose="02020603050405020304" pitchFamily="18" charset="0"/>
                      </a:endParaRPr>
                    </a:p>
                  </a:txBody>
                  <a:tcPr marL="0" marR="0" marT="0" marB="0" anchor="ctr"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77053663"/>
                  </a:ext>
                </a:extLst>
              </a:tr>
              <a:tr h="1867072">
                <a:tc>
                  <a:txBody>
                    <a:bodyPr/>
                    <a:lstStyle/>
                    <a:p>
                      <a:r>
                        <a:rPr lang="en-US" sz="1300" dirty="0">
                          <a:solidFill>
                            <a:schemeClr val="accent1">
                              <a:lumMod val="40000"/>
                              <a:lumOff val="60000"/>
                            </a:schemeClr>
                          </a:solidFill>
                          <a:latin typeface="Century Gothic" panose="020B0502020202020204" pitchFamily="34" charset="0"/>
                          <a:cs typeface="Times New Roman" panose="02020603050405020304" pitchFamily="18" charset="0"/>
                        </a:rPr>
                        <a:t>Formative Evaluation</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x-none" sz="1300" b="0" u="none" strike="noStrike" cap="none" normalizeH="0" baseline="0" dirty="0">
                          <a:ln>
                            <a:noFill/>
                          </a:ln>
                          <a:effectLst/>
                          <a:latin typeface="Century Gothic" panose="020B0502020202020204" pitchFamily="34" charset="0"/>
                          <a:cs typeface="Times New Roman" panose="02020603050405020304" pitchFamily="18" charset="0"/>
                        </a:rPr>
                        <a:t>The program has been designed and piloted with a group of 20 publicly funded  counselors. What kind of evaluative feedback should the CSDC seek?</a:t>
                      </a:r>
                      <a:endParaRPr kumimoji="0" lang="en-US" altLang="x-none" sz="1300" b="0" i="0" u="none" strike="noStrike" cap="none" normalizeH="0" baseline="0" dirty="0">
                        <a:ln>
                          <a:noFill/>
                        </a:ln>
                        <a:solidFill>
                          <a:schemeClr val="tx1"/>
                        </a:solidFill>
                        <a:effectLst/>
                        <a:latin typeface="Century Gothic" panose="020B0502020202020204" pitchFamily="34" charset="0"/>
                        <a:ea typeface="Times New Roman" charset="0"/>
                        <a:cs typeface="Times New Roman" panose="02020603050405020304" pitchFamily="18" charset="0"/>
                      </a:endParaRPr>
                    </a:p>
                  </a:txBody>
                  <a:tcPr marL="82814" marR="82814" marT="41407" marB="41407" anchor="ctr">
                    <a:lnL w="12700" cmpd="sng">
                      <a:noFill/>
                    </a:lnL>
                    <a:lnT w="38100" cmpd="sng">
                      <a:noFill/>
                    </a:lnT>
                    <a:lnB w="12700" cmpd="sng">
                      <a:noFill/>
                    </a:lnB>
                    <a:noFill/>
                  </a:tcPr>
                </a:tc>
                <a:tc>
                  <a:txBody>
                    <a:bodyPr/>
                    <a:lstStyle/>
                    <a:p>
                      <a:endParaRPr lang="en-US" sz="1600" dirty="0">
                        <a:latin typeface="Times New Roman" panose="02020603050405020304" pitchFamily="18" charset="0"/>
                        <a:cs typeface="Times New Roman" panose="02020603050405020304" pitchFamily="18" charset="0"/>
                      </a:endParaRPr>
                    </a:p>
                  </a:txBody>
                  <a:tcPr marL="82814" marR="82814" marT="41407" marB="41407">
                    <a:lnT w="12700" cap="flat" cmpd="sng" algn="ctr">
                      <a:solidFill>
                        <a:schemeClr val="tx1"/>
                      </a:solidFill>
                      <a:prstDash val="solid"/>
                      <a:round/>
                      <a:headEnd type="none" w="med" len="med"/>
                      <a:tailEnd type="none" w="med" len="med"/>
                    </a:lnT>
                    <a:noFill/>
                  </a:tcPr>
                </a:tc>
                <a:tc>
                  <a:txBody>
                    <a:bodyPr/>
                    <a:lstStyle/>
                    <a:p>
                      <a:endParaRPr lang="en-US" sz="1600" dirty="0">
                        <a:latin typeface="Times New Roman" panose="02020603050405020304" pitchFamily="18" charset="0"/>
                        <a:cs typeface="Times New Roman" panose="02020603050405020304" pitchFamily="18" charset="0"/>
                      </a:endParaRPr>
                    </a:p>
                  </a:txBody>
                  <a:tcPr marL="82814" marR="82814" marT="41407" marB="41407">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41327291"/>
                  </a:ext>
                </a:extLst>
              </a:tr>
              <a:tr h="17084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solidFill>
                            <a:schemeClr val="accent1">
                              <a:lumMod val="40000"/>
                              <a:lumOff val="60000"/>
                            </a:schemeClr>
                          </a:solidFill>
                          <a:latin typeface="Century Gothic" panose="020B0502020202020204" pitchFamily="34" charset="0"/>
                          <a:cs typeface="Times New Roman" panose="02020603050405020304" pitchFamily="18" charset="0"/>
                        </a:rPr>
                        <a:t>Summative Evaluation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x-none" sz="1300" b="0" u="none" strike="noStrike" cap="none" normalizeH="0" baseline="0" dirty="0">
                          <a:ln>
                            <a:noFill/>
                          </a:ln>
                          <a:effectLst/>
                          <a:latin typeface="Century Gothic" panose="020B0502020202020204" pitchFamily="34" charset="0"/>
                          <a:cs typeface="Times New Roman" panose="02020603050405020304" pitchFamily="18" charset="0"/>
                        </a:rPr>
                        <a:t>The program has been delivered to all counselors in the county. What kind of evaluative feedback should the CSDC seek?</a:t>
                      </a:r>
                      <a:endParaRPr kumimoji="0" lang="en-US" altLang="x-none" sz="1300" b="0" i="0" u="none" strike="noStrike" cap="none" normalizeH="0" baseline="0" dirty="0">
                        <a:ln>
                          <a:noFill/>
                        </a:ln>
                        <a:solidFill>
                          <a:schemeClr val="tx1"/>
                        </a:solidFill>
                        <a:effectLst/>
                        <a:latin typeface="Century Gothic" panose="020B0502020202020204" pitchFamily="34" charset="0"/>
                        <a:ea typeface="Times New Roman" charset="0"/>
                        <a:cs typeface="Times New Roman" panose="02020603050405020304" pitchFamily="18" charset="0"/>
                      </a:endParaRPr>
                    </a:p>
                  </a:txBody>
                  <a:tcPr marL="82814" marR="82814" marT="41407" marB="41407" anchor="ctr">
                    <a:lnL w="12700" cmpd="sng">
                      <a:noFill/>
                    </a:lnL>
                    <a:lnT w="12700" cmpd="sng">
                      <a:noFill/>
                    </a:lnT>
                    <a:lnB w="12700" cmpd="sng">
                      <a:noFill/>
                    </a:lnB>
                    <a:noFill/>
                  </a:tcPr>
                </a:tc>
                <a:tc>
                  <a:txBody>
                    <a:bodyPr/>
                    <a:lstStyle/>
                    <a:p>
                      <a:endParaRPr lang="en-US" sz="1600" dirty="0">
                        <a:latin typeface="Times New Roman" panose="02020603050405020304" pitchFamily="18" charset="0"/>
                        <a:cs typeface="Times New Roman" panose="02020603050405020304" pitchFamily="18" charset="0"/>
                      </a:endParaRPr>
                    </a:p>
                  </a:txBody>
                  <a:tcPr marL="82814" marR="82814" marT="41407" marB="41407">
                    <a:noFill/>
                  </a:tcPr>
                </a:tc>
                <a:tc>
                  <a:txBody>
                    <a:bodyPr/>
                    <a:lstStyle/>
                    <a:p>
                      <a:endParaRPr lang="en-US" sz="1600" dirty="0">
                        <a:latin typeface="Times New Roman" panose="02020603050405020304" pitchFamily="18" charset="0"/>
                        <a:cs typeface="Times New Roman" panose="02020603050405020304" pitchFamily="18" charset="0"/>
                      </a:endParaRPr>
                    </a:p>
                  </a:txBody>
                  <a:tcPr marL="82814" marR="82814" marT="41407" marB="41407">
                    <a:noFill/>
                  </a:tcPr>
                </a:tc>
                <a:extLst>
                  <a:ext uri="{0D108BD9-81ED-4DB2-BD59-A6C34878D82A}">
                    <a16:rowId xmlns:a16="http://schemas.microsoft.com/office/drawing/2014/main" val="4202758951"/>
                  </a:ext>
                </a:extLst>
              </a:tr>
            </a:tbl>
          </a:graphicData>
        </a:graphic>
      </p:graphicFrame>
    </p:spTree>
    <p:extLst>
      <p:ext uri="{BB962C8B-B14F-4D97-AF65-F5344CB8AC3E}">
        <p14:creationId xmlns:p14="http://schemas.microsoft.com/office/powerpoint/2010/main" val="1479511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eaLnBrk="1" hangingPunct="1">
              <a:defRPr/>
            </a:pPr>
            <a:r>
              <a:rPr lang="en-US" altLang="x-none" dirty="0">
                <a:latin typeface="Century Gothic" panose="020B0502020202020204" pitchFamily="34" charset="0"/>
                <a:ea typeface="Times New Roman" charset="0"/>
                <a:cs typeface="Times New Roman" charset="0"/>
              </a:rPr>
              <a:t>Introduction to Roles and Styles</a:t>
            </a:r>
          </a:p>
        </p:txBody>
      </p:sp>
      <p:graphicFrame>
        <p:nvGraphicFramePr>
          <p:cNvPr id="8197" name="Rectangle 3">
            <a:extLst>
              <a:ext uri="{FF2B5EF4-FFF2-40B4-BE49-F238E27FC236}">
                <a16:creationId xmlns:a16="http://schemas.microsoft.com/office/drawing/2014/main" id="{C609E7F7-D05C-4EAF-8727-C74A8429A16E}"/>
              </a:ext>
            </a:extLst>
          </p:cNvPr>
          <p:cNvGraphicFramePr>
            <a:graphicFrameLocks noGrp="1"/>
          </p:cNvGraphicFramePr>
          <p:nvPr>
            <p:ph idx="1"/>
            <p:extLst>
              <p:ext uri="{D42A27DB-BD31-4B8C-83A1-F6EECF244321}">
                <p14:modId xmlns:p14="http://schemas.microsoft.com/office/powerpoint/2010/main" val="396581981"/>
              </p:ext>
            </p:extLst>
          </p:nvPr>
        </p:nvGraphicFramePr>
        <p:xfrm>
          <a:off x="1051264" y="866113"/>
          <a:ext cx="5695950" cy="4800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Table 1">
            <a:extLst>
              <a:ext uri="{FF2B5EF4-FFF2-40B4-BE49-F238E27FC236}">
                <a16:creationId xmlns:a16="http://schemas.microsoft.com/office/drawing/2014/main" id="{626986DB-95F4-934A-842C-785FEDF7D20B}"/>
              </a:ext>
            </a:extLst>
          </p:cNvPr>
          <p:cNvGraphicFramePr>
            <a:graphicFrameLocks noGrp="1"/>
          </p:cNvGraphicFramePr>
          <p:nvPr>
            <p:extLst>
              <p:ext uri="{D42A27DB-BD31-4B8C-83A1-F6EECF244321}">
                <p14:modId xmlns:p14="http://schemas.microsoft.com/office/powerpoint/2010/main" val="1660501332"/>
              </p:ext>
            </p:extLst>
          </p:nvPr>
        </p:nvGraphicFramePr>
        <p:xfrm>
          <a:off x="6248400" y="1508795"/>
          <a:ext cx="4114800" cy="4012400"/>
        </p:xfrm>
        <a:graphic>
          <a:graphicData uri="http://schemas.openxmlformats.org/drawingml/2006/table">
            <a:tbl>
              <a:tblPr firstRow="1" bandRow="1">
                <a:tableStyleId>{3B4B98B0-60AC-42C2-AFA5-B58CD77FA1E5}</a:tableStyleId>
              </a:tblPr>
              <a:tblGrid>
                <a:gridCol w="2057400">
                  <a:extLst>
                    <a:ext uri="{9D8B030D-6E8A-4147-A177-3AD203B41FA5}">
                      <a16:colId xmlns:a16="http://schemas.microsoft.com/office/drawing/2014/main" val="1630947413"/>
                    </a:ext>
                  </a:extLst>
                </a:gridCol>
                <a:gridCol w="2057400">
                  <a:extLst>
                    <a:ext uri="{9D8B030D-6E8A-4147-A177-3AD203B41FA5}">
                      <a16:colId xmlns:a16="http://schemas.microsoft.com/office/drawing/2014/main" val="262922617"/>
                    </a:ext>
                  </a:extLst>
                </a:gridCol>
              </a:tblGrid>
              <a:tr h="361950">
                <a:tc>
                  <a:txBody>
                    <a:bodyPr/>
                    <a:lstStyle/>
                    <a:p>
                      <a:r>
                        <a:rPr lang="en-US" sz="1800" dirty="0">
                          <a:latin typeface="Century Gothic" panose="020B0502020202020204" pitchFamily="34" charset="0"/>
                        </a:rPr>
                        <a:t>Type of Evaluator</a:t>
                      </a:r>
                    </a:p>
                  </a:txBody>
                  <a:tcPr marL="89248" marR="89248" marT="44624" marB="44624">
                    <a:solidFill>
                      <a:srgbClr val="2C70BA"/>
                    </a:solidFill>
                  </a:tcPr>
                </a:tc>
                <a:tc>
                  <a:txBody>
                    <a:bodyPr/>
                    <a:lstStyle/>
                    <a:p>
                      <a:r>
                        <a:rPr lang="en-US" sz="1800" dirty="0">
                          <a:latin typeface="Century Gothic" panose="020B0502020202020204" pitchFamily="34" charset="0"/>
                        </a:rPr>
                        <a:t>Role with evaluand</a:t>
                      </a:r>
                    </a:p>
                  </a:txBody>
                  <a:tcPr marL="89248" marR="89248" marT="44624" marB="44624">
                    <a:solidFill>
                      <a:srgbClr val="2C70BA"/>
                    </a:solidFill>
                  </a:tcPr>
                </a:tc>
                <a:extLst>
                  <a:ext uri="{0D108BD9-81ED-4DB2-BD59-A6C34878D82A}">
                    <a16:rowId xmlns:a16="http://schemas.microsoft.com/office/drawing/2014/main" val="843753001"/>
                  </a:ext>
                </a:extLst>
              </a:tr>
              <a:tr h="361950">
                <a:tc>
                  <a:txBody>
                    <a:bodyPr/>
                    <a:lstStyle/>
                    <a:p>
                      <a:r>
                        <a:rPr lang="en-US" sz="1800" dirty="0">
                          <a:latin typeface="Century Gothic" panose="020B0502020202020204" pitchFamily="34" charset="0"/>
                        </a:rPr>
                        <a:t>Independent</a:t>
                      </a:r>
                    </a:p>
                  </a:txBody>
                  <a:tcPr marL="89248" marR="89248" marT="44624" marB="44624"/>
                </a:tc>
                <a:tc>
                  <a:txBody>
                    <a:bodyPr/>
                    <a:lstStyle/>
                    <a:p>
                      <a:r>
                        <a:rPr lang="en-US" sz="1800" dirty="0">
                          <a:latin typeface="Century Gothic" panose="020B0502020202020204" pitchFamily="34" charset="0"/>
                        </a:rPr>
                        <a:t>Evaluator separate  from the content or context.</a:t>
                      </a:r>
                    </a:p>
                  </a:txBody>
                  <a:tcPr marL="89248" marR="89248" marT="44624" marB="44624"/>
                </a:tc>
                <a:extLst>
                  <a:ext uri="{0D108BD9-81ED-4DB2-BD59-A6C34878D82A}">
                    <a16:rowId xmlns:a16="http://schemas.microsoft.com/office/drawing/2014/main" val="606008253"/>
                  </a:ext>
                </a:extLst>
              </a:tr>
              <a:tr h="361950">
                <a:tc>
                  <a:txBody>
                    <a:bodyPr/>
                    <a:lstStyle/>
                    <a:p>
                      <a:r>
                        <a:rPr lang="en-US" sz="1800" dirty="0">
                          <a:latin typeface="Century Gothic" panose="020B0502020202020204" pitchFamily="34" charset="0"/>
                        </a:rPr>
                        <a:t>External</a:t>
                      </a:r>
                    </a:p>
                  </a:txBody>
                  <a:tcPr marL="89248" marR="89248" marT="44624" marB="44624"/>
                </a:tc>
                <a:tc>
                  <a:txBody>
                    <a:bodyPr/>
                    <a:lstStyle/>
                    <a:p>
                      <a:r>
                        <a:rPr lang="en-US" sz="1800" dirty="0">
                          <a:latin typeface="Century Gothic" panose="020B0502020202020204" pitchFamily="34" charset="0"/>
                        </a:rPr>
                        <a:t>Evaluator from the outside.</a:t>
                      </a:r>
                    </a:p>
                  </a:txBody>
                  <a:tcPr marL="89248" marR="89248" marT="44624" marB="44624"/>
                </a:tc>
                <a:extLst>
                  <a:ext uri="{0D108BD9-81ED-4DB2-BD59-A6C34878D82A}">
                    <a16:rowId xmlns:a16="http://schemas.microsoft.com/office/drawing/2014/main" val="134635706"/>
                  </a:ext>
                </a:extLst>
              </a:tr>
              <a:tr h="361950">
                <a:tc>
                  <a:txBody>
                    <a:bodyPr/>
                    <a:lstStyle/>
                    <a:p>
                      <a:r>
                        <a:rPr lang="en-US" sz="1800" dirty="0">
                          <a:latin typeface="Century Gothic" panose="020B0502020202020204" pitchFamily="34" charset="0"/>
                        </a:rPr>
                        <a:t>Internal</a:t>
                      </a:r>
                    </a:p>
                  </a:txBody>
                  <a:tcPr marL="89248" marR="89248" marT="44624" marB="4462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entury Gothic" panose="020B0502020202020204" pitchFamily="34" charset="0"/>
                        </a:rPr>
                        <a:t>Evaluator from the inside.</a:t>
                      </a:r>
                    </a:p>
                  </a:txBody>
                  <a:tcPr marL="89248" marR="89248" marT="44624" marB="44624"/>
                </a:tc>
                <a:extLst>
                  <a:ext uri="{0D108BD9-81ED-4DB2-BD59-A6C34878D82A}">
                    <a16:rowId xmlns:a16="http://schemas.microsoft.com/office/drawing/2014/main" val="2567261995"/>
                  </a:ext>
                </a:extLst>
              </a:tr>
              <a:tr h="361950">
                <a:tc>
                  <a:txBody>
                    <a:bodyPr/>
                    <a:lstStyle/>
                    <a:p>
                      <a:r>
                        <a:rPr lang="en-US" sz="1800" dirty="0">
                          <a:latin typeface="Century Gothic" panose="020B0502020202020204" pitchFamily="34" charset="0"/>
                        </a:rPr>
                        <a:t>Topical</a:t>
                      </a:r>
                    </a:p>
                  </a:txBody>
                  <a:tcPr marL="89248" marR="89248" marT="44624" marB="4462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entury Gothic" panose="020B0502020202020204" pitchFamily="34" charset="0"/>
                        </a:rPr>
                        <a:t>Evaluator also with content knowledge</a:t>
                      </a:r>
                    </a:p>
                  </a:txBody>
                  <a:tcPr marL="89248" marR="89248" marT="44624" marB="44624"/>
                </a:tc>
                <a:extLst>
                  <a:ext uri="{0D108BD9-81ED-4DB2-BD59-A6C34878D82A}">
                    <a16:rowId xmlns:a16="http://schemas.microsoft.com/office/drawing/2014/main" val="1423191433"/>
                  </a:ext>
                </a:extLst>
              </a:tr>
            </a:tbl>
          </a:graphicData>
        </a:graphic>
      </p:graphicFrame>
    </p:spTree>
    <p:extLst>
      <p:ext uri="{BB962C8B-B14F-4D97-AF65-F5344CB8AC3E}">
        <p14:creationId xmlns:p14="http://schemas.microsoft.com/office/powerpoint/2010/main" val="900278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7">
                                            <p:graphicEl>
                                              <a:dgm id="{34F552FF-A415-8445-A439-991C980BDEEA}"/>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7">
                                            <p:graphicEl>
                                              <a:dgm id="{04C6EC73-F23B-5D47-9A53-3140D64D3FC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7">
                                            <p:graphicEl>
                                              <a:dgm id="{B1A43EA8-73CA-694F-BCF3-E15843B3B6F2}"/>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7">
                                            <p:graphicEl>
                                              <a:dgm id="{C003305E-290B-414A-9FF4-33BAF8C8740B}"/>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7">
                                            <p:graphicEl>
                                              <a:dgm id="{E5BE0AD2-FE36-9A47-8B36-6188470A76A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97">
                                            <p:graphicEl>
                                              <a:dgm id="{68F61735-9063-E64E-9314-972D2E34E053}"/>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197">
                                            <p:graphicEl>
                                              <a:dgm id="{5C0FBC91-F046-A54F-B9BC-242E0114EE6D}"/>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197">
                                            <p:graphicEl>
                                              <a:dgm id="{31974180-DCB5-A64A-BAB1-9C21C3FE3830}"/>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197">
                                            <p:graphicEl>
                                              <a:dgm id="{7EFA1E0A-6E95-C342-B61C-68CB1B896B51}"/>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197">
                                            <p:graphicEl>
                                              <a:dgm id="{F91EEFB9-6446-DC4E-A516-BDAB4311A00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197" grpId="0" uiExpand="1">
        <p:bldSub>
          <a:bldDgm bld="lvl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eaLnBrk="1" hangingPunct="1">
              <a:defRPr/>
            </a:pPr>
            <a:r>
              <a:rPr lang="en-US" altLang="x-none" dirty="0">
                <a:latin typeface="Century Gothic" panose="020B0502020202020204" pitchFamily="34" charset="0"/>
                <a:ea typeface="Times New Roman" charset="0"/>
                <a:cs typeface="Times New Roman" charset="0"/>
              </a:rPr>
              <a:t>Defining Culture</a:t>
            </a:r>
          </a:p>
        </p:txBody>
      </p:sp>
      <p:graphicFrame>
        <p:nvGraphicFramePr>
          <p:cNvPr id="9221" name="Rectangle 3">
            <a:extLst>
              <a:ext uri="{FF2B5EF4-FFF2-40B4-BE49-F238E27FC236}">
                <a16:creationId xmlns:a16="http://schemas.microsoft.com/office/drawing/2014/main" id="{52021B3A-9865-4591-964F-5A092844F300}"/>
              </a:ext>
            </a:extLst>
          </p:cNvPr>
          <p:cNvGraphicFramePr>
            <a:graphicFrameLocks noGrp="1"/>
          </p:cNvGraphicFramePr>
          <p:nvPr>
            <p:ph idx="1"/>
            <p:extLst>
              <p:ext uri="{D42A27DB-BD31-4B8C-83A1-F6EECF244321}">
                <p14:modId xmlns:p14="http://schemas.microsoft.com/office/powerpoint/2010/main" val="4000816198"/>
              </p:ext>
            </p:extLst>
          </p:nvPr>
        </p:nvGraphicFramePr>
        <p:xfrm>
          <a:off x="2351088" y="1331651"/>
          <a:ext cx="6711950" cy="50321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6488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1">
                                            <p:graphicEl>
                                              <a:dgm id="{E45FB938-DE7B-EE47-B870-A5B25BD080C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21">
                                            <p:graphicEl>
                                              <a:dgm id="{4DAC636C-FF71-0E4E-9822-E81E1AC69FB3}"/>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21">
                                            <p:graphicEl>
                                              <a:dgm id="{41D24389-609F-1546-A4B3-8E518326E50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221"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6" descr="Iceber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1402" y="1123527"/>
            <a:ext cx="4809190" cy="46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9902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7" descr="MarkusKitaya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2911" y="1675228"/>
            <a:ext cx="6706179" cy="43941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title"/>
          </p:nvPr>
        </p:nvSpPr>
        <p:spPr>
          <a:xfrm>
            <a:off x="1941400" y="643467"/>
            <a:ext cx="8408193" cy="744836"/>
          </a:xfrm>
        </p:spPr>
        <p:txBody>
          <a:bodyPr vert="horz" lIns="91440" tIns="45720" rIns="91440" bIns="45720" rtlCol="0" anchor="ctr">
            <a:normAutofit/>
          </a:bodyPr>
          <a:lstStyle/>
          <a:p>
            <a:pPr algn="ctr">
              <a:defRPr/>
            </a:pPr>
            <a:r>
              <a:rPr lang="en-US" altLang="x-none" sz="2800" dirty="0">
                <a:solidFill>
                  <a:schemeClr val="tx1"/>
                </a:solidFill>
                <a:latin typeface="Century Gothic" panose="020B0502020202020204" pitchFamily="34" charset="0"/>
                <a:cs typeface="Times New Roman" panose="02020603050405020304" pitchFamily="18" charset="0"/>
              </a:rPr>
              <a:t>Markus &amp; </a:t>
            </a:r>
            <a:r>
              <a:rPr lang="en-US" altLang="x-none" sz="2800" dirty="0" err="1">
                <a:solidFill>
                  <a:schemeClr val="tx1"/>
                </a:solidFill>
                <a:latin typeface="Century Gothic" panose="020B0502020202020204" pitchFamily="34" charset="0"/>
                <a:cs typeface="Times New Roman" panose="02020603050405020304" pitchFamily="18" charset="0"/>
              </a:rPr>
              <a:t>Kitayama</a:t>
            </a:r>
            <a:r>
              <a:rPr lang="en-US" altLang="x-none" sz="2800" dirty="0">
                <a:solidFill>
                  <a:schemeClr val="tx1"/>
                </a:solidFill>
                <a:latin typeface="Century Gothic" panose="020B0502020202020204" pitchFamily="34" charset="0"/>
                <a:cs typeface="Times New Roman" panose="02020603050405020304" pitchFamily="18" charset="0"/>
              </a:rPr>
              <a:t> (1991)</a:t>
            </a:r>
          </a:p>
        </p:txBody>
      </p:sp>
    </p:spTree>
    <p:extLst>
      <p:ext uri="{BB962C8B-B14F-4D97-AF65-F5344CB8AC3E}">
        <p14:creationId xmlns:p14="http://schemas.microsoft.com/office/powerpoint/2010/main" val="24719266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828800" y="1608668"/>
            <a:ext cx="2944623" cy="4491015"/>
          </a:xfrm>
        </p:spPr>
        <p:txBody>
          <a:bodyPr anchor="t">
            <a:normAutofit/>
          </a:bodyPr>
          <a:lstStyle/>
          <a:p>
            <a:pPr algn="r" eaLnBrk="1" hangingPunct="1">
              <a:defRPr/>
            </a:pPr>
            <a:r>
              <a:rPr lang="en-US" altLang="x-none" sz="2800" dirty="0">
                <a:solidFill>
                  <a:srgbClr val="FFFFFF"/>
                </a:solidFill>
                <a:latin typeface="Century Gothic" panose="020B0502020202020204" pitchFamily="34" charset="0"/>
                <a:ea typeface="Times New Roman" charset="0"/>
                <a:cs typeface="Times New Roman" charset="0"/>
              </a:rPr>
              <a:t>Cultural Influences Activity</a:t>
            </a:r>
          </a:p>
        </p:txBody>
      </p:sp>
      <p:sp>
        <p:nvSpPr>
          <p:cNvPr id="13315" name="Rectangle 3"/>
          <p:cNvSpPr>
            <a:spLocks noGrp="1" noChangeArrowheads="1"/>
          </p:cNvSpPr>
          <p:nvPr>
            <p:ph idx="1"/>
          </p:nvPr>
        </p:nvSpPr>
        <p:spPr>
          <a:xfrm>
            <a:off x="5256022" y="1608668"/>
            <a:ext cx="4718431" cy="4491015"/>
          </a:xfrm>
        </p:spPr>
        <p:txBody>
          <a:bodyPr>
            <a:normAutofit/>
          </a:bodyPr>
          <a:lstStyle/>
          <a:p>
            <a:pPr eaLnBrk="1" hangingPunct="1">
              <a:defRPr/>
            </a:pPr>
            <a:r>
              <a:rPr lang="en-US" altLang="x-none" sz="1700" dirty="0">
                <a:solidFill>
                  <a:srgbClr val="FFFFFF"/>
                </a:solidFill>
                <a:latin typeface="Century Gothic" panose="020B0502020202020204" pitchFamily="34" charset="0"/>
                <a:ea typeface="Times New Roman" charset="0"/>
                <a:cs typeface="Times New Roman" charset="0"/>
              </a:rPr>
              <a:t>How might each of the following influence an evaluation’s design and implementation?</a:t>
            </a:r>
          </a:p>
          <a:p>
            <a:pPr lvl="1" eaLnBrk="1" hangingPunct="1">
              <a:defRPr/>
            </a:pPr>
            <a:r>
              <a:rPr lang="en-US" altLang="x-none" sz="1700" dirty="0">
                <a:solidFill>
                  <a:schemeClr val="accent1">
                    <a:lumMod val="40000"/>
                    <a:lumOff val="60000"/>
                  </a:schemeClr>
                </a:solidFill>
                <a:latin typeface="Century Gothic" panose="020B0502020202020204" pitchFamily="34" charset="0"/>
                <a:ea typeface="Times New Roman" charset="0"/>
                <a:cs typeface="Times New Roman" charset="0"/>
              </a:rPr>
              <a:t>Language of participants</a:t>
            </a:r>
          </a:p>
          <a:p>
            <a:pPr lvl="1" eaLnBrk="1" hangingPunct="1">
              <a:defRPr/>
            </a:pPr>
            <a:r>
              <a:rPr lang="en-US" altLang="x-none" sz="1700" dirty="0">
                <a:solidFill>
                  <a:schemeClr val="accent4">
                    <a:lumMod val="40000"/>
                    <a:lumOff val="60000"/>
                  </a:schemeClr>
                </a:solidFill>
                <a:latin typeface="Century Gothic" panose="020B0502020202020204" pitchFamily="34" charset="0"/>
                <a:ea typeface="Times New Roman" charset="0"/>
                <a:cs typeface="Times New Roman" charset="0"/>
              </a:rPr>
              <a:t>Role of food and eating</a:t>
            </a:r>
          </a:p>
          <a:p>
            <a:pPr lvl="1" eaLnBrk="1" hangingPunct="1">
              <a:defRPr/>
            </a:pPr>
            <a:r>
              <a:rPr lang="en-US" altLang="x-none" sz="1700" dirty="0">
                <a:solidFill>
                  <a:schemeClr val="accent1">
                    <a:lumMod val="40000"/>
                    <a:lumOff val="60000"/>
                  </a:schemeClr>
                </a:solidFill>
                <a:latin typeface="Century Gothic" panose="020B0502020202020204" pitchFamily="34" charset="0"/>
                <a:ea typeface="Times New Roman" charset="0"/>
                <a:cs typeface="Times New Roman" charset="0"/>
              </a:rPr>
              <a:t>Evaluators attire when interacting with participants</a:t>
            </a:r>
          </a:p>
          <a:p>
            <a:pPr lvl="1" eaLnBrk="1" hangingPunct="1">
              <a:defRPr/>
            </a:pPr>
            <a:r>
              <a:rPr lang="en-US" altLang="x-none" sz="1700" dirty="0">
                <a:solidFill>
                  <a:schemeClr val="accent4">
                    <a:lumMod val="40000"/>
                    <a:lumOff val="60000"/>
                  </a:schemeClr>
                </a:solidFill>
                <a:latin typeface="Century Gothic" panose="020B0502020202020204" pitchFamily="34" charset="0"/>
                <a:ea typeface="Times New Roman" charset="0"/>
                <a:cs typeface="Times New Roman" charset="0"/>
              </a:rPr>
              <a:t>Concept of time</a:t>
            </a:r>
          </a:p>
          <a:p>
            <a:pPr lvl="1" eaLnBrk="1" hangingPunct="1">
              <a:defRPr/>
            </a:pPr>
            <a:r>
              <a:rPr lang="en-US" altLang="x-none" sz="1700" dirty="0">
                <a:solidFill>
                  <a:schemeClr val="accent1">
                    <a:lumMod val="40000"/>
                    <a:lumOff val="60000"/>
                  </a:schemeClr>
                </a:solidFill>
                <a:latin typeface="Century Gothic" panose="020B0502020202020204" pitchFamily="34" charset="0"/>
                <a:ea typeface="Times New Roman" charset="0"/>
                <a:cs typeface="Times New Roman" charset="0"/>
              </a:rPr>
              <a:t>Communication styles</a:t>
            </a:r>
          </a:p>
          <a:p>
            <a:pPr lvl="1" eaLnBrk="1" hangingPunct="1">
              <a:defRPr/>
            </a:pPr>
            <a:r>
              <a:rPr lang="en-US" altLang="x-none" sz="1700" dirty="0">
                <a:solidFill>
                  <a:schemeClr val="accent4">
                    <a:lumMod val="40000"/>
                    <a:lumOff val="60000"/>
                  </a:schemeClr>
                </a:solidFill>
                <a:latin typeface="Century Gothic" panose="020B0502020202020204" pitchFamily="34" charset="0"/>
                <a:ea typeface="Times New Roman" charset="0"/>
                <a:cs typeface="Times New Roman" charset="0"/>
              </a:rPr>
              <a:t>Importance of family relationships</a:t>
            </a:r>
          </a:p>
          <a:p>
            <a:pPr lvl="1" eaLnBrk="1" hangingPunct="1">
              <a:defRPr/>
            </a:pPr>
            <a:r>
              <a:rPr lang="en-US" altLang="x-none" sz="1700" dirty="0">
                <a:solidFill>
                  <a:schemeClr val="accent1">
                    <a:lumMod val="40000"/>
                    <a:lumOff val="60000"/>
                  </a:schemeClr>
                </a:solidFill>
                <a:latin typeface="Century Gothic" panose="020B0502020202020204" pitchFamily="34" charset="0"/>
                <a:ea typeface="Times New Roman" charset="0"/>
                <a:cs typeface="Times New Roman" charset="0"/>
              </a:rPr>
              <a:t>Values/norms re: individualism, independence, conflict</a:t>
            </a:r>
          </a:p>
          <a:p>
            <a:pPr lvl="1" eaLnBrk="1" hangingPunct="1">
              <a:defRPr/>
            </a:pPr>
            <a:r>
              <a:rPr lang="en-US" altLang="x-none" sz="1700" dirty="0">
                <a:solidFill>
                  <a:schemeClr val="accent4">
                    <a:lumMod val="40000"/>
                    <a:lumOff val="60000"/>
                  </a:schemeClr>
                </a:solidFill>
                <a:latin typeface="Century Gothic" panose="020B0502020202020204" pitchFamily="34" charset="0"/>
                <a:ea typeface="Times New Roman" charset="0"/>
                <a:cs typeface="Times New Roman" charset="0"/>
              </a:rPr>
              <a:t>Understanding of social structure</a:t>
            </a:r>
          </a:p>
        </p:txBody>
      </p:sp>
    </p:spTree>
    <p:extLst>
      <p:ext uri="{BB962C8B-B14F-4D97-AF65-F5344CB8AC3E}">
        <p14:creationId xmlns:p14="http://schemas.microsoft.com/office/powerpoint/2010/main" val="18784484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3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3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94657" y="963877"/>
            <a:ext cx="3978765" cy="4930246"/>
          </a:xfrm>
        </p:spPr>
        <p:txBody>
          <a:bodyPr>
            <a:normAutofit/>
          </a:bodyPr>
          <a:lstStyle/>
          <a:p>
            <a:pPr algn="r" eaLnBrk="1" hangingPunct="1">
              <a:defRPr/>
            </a:pPr>
            <a:r>
              <a:rPr lang="en-US" altLang="x-none" dirty="0">
                <a:solidFill>
                  <a:srgbClr val="00B0F0"/>
                </a:solidFill>
                <a:latin typeface="Century Gothic" panose="020B0502020202020204" pitchFamily="34" charset="0"/>
                <a:ea typeface="Times New Roman" charset="0"/>
                <a:cs typeface="Times New Roman" charset="0"/>
              </a:rPr>
              <a:t>Meta-evaluation</a:t>
            </a:r>
          </a:p>
        </p:txBody>
      </p:sp>
      <p:sp>
        <p:nvSpPr>
          <p:cNvPr id="15363" name="Rectangle 3"/>
          <p:cNvSpPr>
            <a:spLocks noGrp="1" noChangeArrowheads="1"/>
          </p:cNvSpPr>
          <p:nvPr>
            <p:ph idx="1"/>
          </p:nvPr>
        </p:nvSpPr>
        <p:spPr>
          <a:xfrm>
            <a:off x="5256025" y="1607714"/>
            <a:ext cx="4783327" cy="4930246"/>
          </a:xfrm>
        </p:spPr>
        <p:txBody>
          <a:bodyPr anchor="ctr">
            <a:normAutofit/>
          </a:bodyPr>
          <a:lstStyle/>
          <a:p>
            <a:pPr eaLnBrk="1" hangingPunct="1">
              <a:buFontTx/>
              <a:buNone/>
            </a:pPr>
            <a:r>
              <a:rPr lang="en-US" altLang="x-none" sz="2100" dirty="0">
                <a:latin typeface="Century Gothic" panose="020B0502020202020204" pitchFamily="34" charset="0"/>
                <a:ea typeface="Times New Roman" charset="0"/>
                <a:cs typeface="Times New Roman" charset="0"/>
              </a:rPr>
              <a:t>Formally</a:t>
            </a:r>
          </a:p>
          <a:p>
            <a:pPr lvl="1" eaLnBrk="1" hangingPunct="1">
              <a:buFontTx/>
              <a:buNone/>
            </a:pPr>
            <a:r>
              <a:rPr lang="en-US" altLang="x-none" sz="2100" dirty="0">
                <a:solidFill>
                  <a:srgbClr val="E49386"/>
                </a:solidFill>
                <a:latin typeface="Century Gothic" panose="020B0502020202020204" pitchFamily="34" charset="0"/>
                <a:ea typeface="Times New Roman" charset="0"/>
                <a:cs typeface="Times New Roman" charset="0"/>
              </a:rPr>
              <a:t>Extra, external study to authenticate the process or product of the evaluation</a:t>
            </a:r>
            <a:r>
              <a:rPr lang="en-US" altLang="x-none" sz="2100" dirty="0">
                <a:solidFill>
                  <a:srgbClr val="FFFF00"/>
                </a:solidFill>
                <a:latin typeface="Century Gothic" panose="020B0502020202020204" pitchFamily="34" charset="0"/>
                <a:ea typeface="Times New Roman" charset="0"/>
                <a:cs typeface="Times New Roman" charset="0"/>
              </a:rPr>
              <a:t>.</a:t>
            </a:r>
            <a:br>
              <a:rPr lang="en-US" altLang="x-none" sz="2100" dirty="0">
                <a:latin typeface="Century Gothic" panose="020B0502020202020204" pitchFamily="34" charset="0"/>
                <a:ea typeface="Times New Roman" charset="0"/>
                <a:cs typeface="Times New Roman" charset="0"/>
              </a:rPr>
            </a:br>
            <a:endParaRPr lang="en-US" altLang="x-none" sz="2100" dirty="0">
              <a:latin typeface="Century Gothic" panose="020B0502020202020204" pitchFamily="34" charset="0"/>
              <a:ea typeface="Times New Roman" charset="0"/>
              <a:cs typeface="Times New Roman" charset="0"/>
            </a:endParaRPr>
          </a:p>
          <a:p>
            <a:pPr eaLnBrk="1" hangingPunct="1">
              <a:buFontTx/>
              <a:buNone/>
            </a:pPr>
            <a:r>
              <a:rPr lang="en-US" altLang="x-none" sz="2100" dirty="0">
                <a:latin typeface="Century Gothic" panose="020B0502020202020204" pitchFamily="34" charset="0"/>
                <a:ea typeface="Times New Roman" charset="0"/>
                <a:cs typeface="Times New Roman" charset="0"/>
              </a:rPr>
              <a:t>Informally</a:t>
            </a:r>
          </a:p>
          <a:p>
            <a:pPr lvl="1" eaLnBrk="1" hangingPunct="1">
              <a:buFontTx/>
              <a:buNone/>
            </a:pPr>
            <a:r>
              <a:rPr lang="en-US" altLang="x-none" sz="2100" dirty="0">
                <a:solidFill>
                  <a:schemeClr val="accent2">
                    <a:lumMod val="60000"/>
                    <a:lumOff val="40000"/>
                  </a:schemeClr>
                </a:solidFill>
                <a:latin typeface="Century Gothic" panose="020B0502020202020204" pitchFamily="34" charset="0"/>
                <a:ea typeface="Times New Roman" charset="0"/>
                <a:cs typeface="Times New Roman" charset="0"/>
              </a:rPr>
              <a:t>Evaluating an evaluation or evaluations.</a:t>
            </a:r>
          </a:p>
          <a:p>
            <a:pPr lvl="1" eaLnBrk="1" hangingPunct="1">
              <a:buFontTx/>
              <a:buNone/>
            </a:pPr>
            <a:endParaRPr lang="en-US" altLang="x-none" sz="2100" dirty="0">
              <a:latin typeface="Times New Roman" charset="0"/>
              <a:ea typeface="Times New Roman" charset="0"/>
              <a:cs typeface="Times New Roman" charset="0"/>
            </a:endParaRPr>
          </a:p>
          <a:p>
            <a:pPr lvl="1" eaLnBrk="1" hangingPunct="1">
              <a:buFontTx/>
              <a:buNone/>
            </a:pPr>
            <a:endParaRPr lang="en-US" altLang="x-none" sz="2100" dirty="0">
              <a:latin typeface="Times New Roman" charset="0"/>
              <a:ea typeface="Times New Roman" charset="0"/>
              <a:cs typeface="Times New Roman" charset="0"/>
            </a:endParaRPr>
          </a:p>
          <a:p>
            <a:pPr lvl="1" eaLnBrk="1" hangingPunct="1">
              <a:buFontTx/>
              <a:buNone/>
            </a:pPr>
            <a:endParaRPr lang="en-US" altLang="x-none" sz="21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648629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B7B1A-79C2-8441-8134-26397A1D60C7}"/>
              </a:ext>
            </a:extLst>
          </p:cNvPr>
          <p:cNvSpPr>
            <a:spLocks noGrp="1"/>
          </p:cNvSpPr>
          <p:nvPr>
            <p:ph type="title"/>
          </p:nvPr>
        </p:nvSpPr>
        <p:spPr>
          <a:xfrm>
            <a:off x="968830" y="712269"/>
            <a:ext cx="3790878" cy="5502264"/>
          </a:xfrm>
        </p:spPr>
        <p:txBody>
          <a:bodyPr>
            <a:normAutofit/>
          </a:bodyPr>
          <a:lstStyle/>
          <a:p>
            <a:r>
              <a:rPr lang="en-US" dirty="0">
                <a:solidFill>
                  <a:srgbClr val="FFFFFF"/>
                </a:solidFill>
                <a:latin typeface="Century Gothic" panose="020B0502020202020204" pitchFamily="34" charset="0"/>
                <a:cs typeface="Times New Roman" panose="02020603050405020304" pitchFamily="18" charset="0"/>
              </a:rPr>
              <a:t>You will like evaluation work if you</a:t>
            </a:r>
          </a:p>
        </p:txBody>
      </p:sp>
      <p:graphicFrame>
        <p:nvGraphicFramePr>
          <p:cNvPr id="5" name="Content Placeholder 2">
            <a:extLst>
              <a:ext uri="{FF2B5EF4-FFF2-40B4-BE49-F238E27FC236}">
                <a16:creationId xmlns:a16="http://schemas.microsoft.com/office/drawing/2014/main" id="{00756080-FBB1-42CE-9FEF-C24BDA1234CC}"/>
              </a:ext>
            </a:extLst>
          </p:cNvPr>
          <p:cNvGraphicFramePr>
            <a:graphicFrameLocks noGrp="1"/>
          </p:cNvGraphicFramePr>
          <p:nvPr>
            <p:ph idx="1"/>
            <p:extLst>
              <p:ext uri="{D42A27DB-BD31-4B8C-83A1-F6EECF244321}">
                <p14:modId xmlns:p14="http://schemas.microsoft.com/office/powerpoint/2010/main" val="2351885648"/>
              </p:ext>
            </p:extLst>
          </p:nvPr>
        </p:nvGraphicFramePr>
        <p:xfrm>
          <a:off x="5484019" y="642939"/>
          <a:ext cx="5652067"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3316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1051A46D-E5AB-D040-9D01-FF54F5C608C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D449D08F-5B33-AC4E-947F-E54C94444A3A}"/>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6887A391-3B9A-C140-8138-DFF2BDB03DA6}"/>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0032B417-482F-7542-B4BF-A392E2218C69}"/>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5FA71805-26F4-B840-9583-6A90204EEEA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92B76-959E-9942-B573-31D9699DB5A6}"/>
              </a:ext>
            </a:extLst>
          </p:cNvPr>
          <p:cNvSpPr>
            <a:spLocks noGrp="1"/>
          </p:cNvSpPr>
          <p:nvPr>
            <p:ph type="title"/>
          </p:nvPr>
        </p:nvSpPr>
        <p:spPr/>
        <p:txBody>
          <a:bodyPr/>
          <a:lstStyle/>
          <a:p>
            <a:r>
              <a:rPr lang="en-US" dirty="0">
                <a:latin typeface="Century Gothic" panose="020B0502020202020204" pitchFamily="34" charset="0"/>
                <a:cs typeface="Times New Roman" panose="02020603050405020304" pitchFamily="18" charset="0"/>
              </a:rPr>
              <a:t>Situation</a:t>
            </a:r>
          </a:p>
        </p:txBody>
      </p:sp>
      <p:sp>
        <p:nvSpPr>
          <p:cNvPr id="3" name="Content Placeholder 2">
            <a:extLst>
              <a:ext uri="{FF2B5EF4-FFF2-40B4-BE49-F238E27FC236}">
                <a16:creationId xmlns:a16="http://schemas.microsoft.com/office/drawing/2014/main" id="{CBBD5F41-0FD3-7149-A8A3-DF0ACBC319C0}"/>
              </a:ext>
            </a:extLst>
          </p:cNvPr>
          <p:cNvSpPr>
            <a:spLocks noGrp="1"/>
          </p:cNvSpPr>
          <p:nvPr>
            <p:ph idx="1"/>
          </p:nvPr>
        </p:nvSpPr>
        <p:spPr/>
        <p:txBody>
          <a:bodyPr>
            <a:normAutofit/>
          </a:bodyPr>
          <a:lstStyle/>
          <a:p>
            <a:r>
              <a:rPr lang="en-US" dirty="0">
                <a:latin typeface="Century Gothic" panose="020B0502020202020204" pitchFamily="34" charset="0"/>
                <a:cs typeface="Times New Roman" panose="02020603050405020304" pitchFamily="18" charset="0"/>
              </a:rPr>
              <a:t>You are tasked with evaluating a sustainable food program in rural villages within within Albania, Nepal, and Uganda.</a:t>
            </a:r>
          </a:p>
          <a:p>
            <a:r>
              <a:rPr lang="en-US" dirty="0">
                <a:latin typeface="Century Gothic" panose="020B0502020202020204" pitchFamily="34" charset="0"/>
                <a:cs typeface="Times New Roman" panose="02020603050405020304" pitchFamily="18" charset="0"/>
              </a:rPr>
              <a:t>Locations and Synopsis: In each situation, After a surplus is assessed, they are then to pass it along to another family repeating the same process. </a:t>
            </a:r>
          </a:p>
          <a:p>
            <a:pPr lvl="1"/>
            <a:r>
              <a:rPr lang="en-US" dirty="0">
                <a:latin typeface="Century Gothic" panose="020B0502020202020204" pitchFamily="34" charset="0"/>
                <a:cs typeface="Times New Roman" panose="02020603050405020304" pitchFamily="18" charset="0"/>
              </a:rPr>
              <a:t>Albania – Honey bees are given to one family for honey. </a:t>
            </a:r>
          </a:p>
          <a:p>
            <a:pPr lvl="1"/>
            <a:r>
              <a:rPr lang="en-US" dirty="0">
                <a:latin typeface="Century Gothic" panose="020B0502020202020204" pitchFamily="34" charset="0"/>
                <a:cs typeface="Times New Roman" panose="02020603050405020304" pitchFamily="18" charset="0"/>
              </a:rPr>
              <a:t>Nepal – Cows are given to one family for milk. </a:t>
            </a:r>
          </a:p>
          <a:p>
            <a:pPr lvl="1"/>
            <a:r>
              <a:rPr lang="en-US" dirty="0">
                <a:latin typeface="Century Gothic" panose="020B0502020202020204" pitchFamily="34" charset="0"/>
                <a:cs typeface="Times New Roman" panose="02020603050405020304" pitchFamily="18" charset="0"/>
              </a:rPr>
              <a:t>Uganda – Goats are given to one family for meat.</a:t>
            </a:r>
          </a:p>
          <a:p>
            <a:r>
              <a:rPr lang="en-US" dirty="0">
                <a:latin typeface="Century Gothic" panose="020B0502020202020204" pitchFamily="34" charset="0"/>
                <a:cs typeface="Times New Roman" panose="02020603050405020304" pitchFamily="18" charset="0"/>
              </a:rPr>
              <a:t>The sponsoring organization, Heifer International, wishes to know which program has the greatest likelihood of sustainability.</a:t>
            </a:r>
          </a:p>
          <a:p>
            <a:r>
              <a:rPr lang="en-US" dirty="0">
                <a:latin typeface="Century Gothic" panose="020B0502020202020204" pitchFamily="34" charset="0"/>
                <a:cs typeface="Times New Roman" panose="02020603050405020304" pitchFamily="18" charset="0"/>
              </a:rPr>
              <a:t>You have enough funding to study these three years.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280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04800FB-28AB-4E37-9006-DEECE5D2E1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06395" y="1371466"/>
            <a:ext cx="3757407" cy="3757407"/>
          </a:xfrm>
          <a:prstGeom prst="rect">
            <a:avLst/>
          </a:prstGeom>
        </p:spPr>
      </p:pic>
      <p:sp>
        <p:nvSpPr>
          <p:cNvPr id="2" name="Title 1"/>
          <p:cNvSpPr>
            <a:spLocks noGrp="1"/>
          </p:cNvSpPr>
          <p:nvPr>
            <p:ph type="title"/>
          </p:nvPr>
        </p:nvSpPr>
        <p:spPr>
          <a:xfrm>
            <a:off x="5949214" y="365126"/>
            <a:ext cx="4090136" cy="1325563"/>
          </a:xfrm>
        </p:spPr>
        <p:txBody>
          <a:bodyPr>
            <a:normAutofit/>
          </a:bodyPr>
          <a:lstStyle/>
          <a:p>
            <a:pPr eaLnBrk="1" hangingPunct="1">
              <a:defRPr/>
            </a:pPr>
            <a:r>
              <a:rPr lang="en-US" dirty="0">
                <a:latin typeface="Century Gothic" panose="020B0502020202020204" pitchFamily="34" charset="0"/>
                <a:ea typeface="Times New Roman" charset="0"/>
                <a:cs typeface="Times New Roman" charset="0"/>
              </a:rPr>
              <a:t>Evaluation</a:t>
            </a:r>
          </a:p>
        </p:txBody>
      </p:sp>
      <p:sp>
        <p:nvSpPr>
          <p:cNvPr id="3" name="Content Placeholder 2"/>
          <p:cNvSpPr>
            <a:spLocks noGrp="1"/>
          </p:cNvSpPr>
          <p:nvPr>
            <p:ph idx="1"/>
          </p:nvPr>
        </p:nvSpPr>
        <p:spPr>
          <a:xfrm>
            <a:off x="5949214" y="1825625"/>
            <a:ext cx="4090136" cy="4351338"/>
          </a:xfrm>
        </p:spPr>
        <p:txBody>
          <a:bodyPr>
            <a:normAutofit/>
          </a:bodyPr>
          <a:lstStyle/>
          <a:p>
            <a:pPr marL="342900" lvl="1" indent="-342900">
              <a:buFontTx/>
              <a:buChar char="•"/>
            </a:pPr>
            <a:endParaRPr lang="en-US" altLang="x-none" b="1" dirty="0">
              <a:latin typeface="Times New Roman" charset="0"/>
              <a:ea typeface="Times New Roman" charset="0"/>
              <a:cs typeface="Times New Roman" charset="0"/>
            </a:endParaRPr>
          </a:p>
          <a:p>
            <a:pPr marL="342900" lvl="1" indent="-342900">
              <a:buFontTx/>
              <a:buChar char="•"/>
            </a:pPr>
            <a:r>
              <a:rPr lang="en-US" altLang="x-none" dirty="0">
                <a:solidFill>
                  <a:schemeClr val="accent6">
                    <a:lumMod val="60000"/>
                    <a:lumOff val="40000"/>
                  </a:schemeClr>
                </a:solidFill>
                <a:latin typeface="Century Gothic" panose="020B0502020202020204" pitchFamily="34" charset="0"/>
                <a:ea typeface="Times New Roman" charset="0"/>
                <a:cs typeface="Times New Roman" charset="0"/>
              </a:rPr>
              <a:t>The act or process of determining the </a:t>
            </a:r>
            <a:r>
              <a:rPr lang="en-US" altLang="x-none" i="1" dirty="0">
                <a:solidFill>
                  <a:schemeClr val="accent6">
                    <a:lumMod val="60000"/>
                    <a:lumOff val="40000"/>
                  </a:schemeClr>
                </a:solidFill>
                <a:latin typeface="Century Gothic" panose="020B0502020202020204" pitchFamily="34" charset="0"/>
                <a:ea typeface="Times New Roman" charset="0"/>
                <a:cs typeface="Times New Roman" charset="0"/>
              </a:rPr>
              <a:t>merit</a:t>
            </a:r>
            <a:r>
              <a:rPr lang="en-US" altLang="x-none" dirty="0">
                <a:solidFill>
                  <a:schemeClr val="accent6">
                    <a:lumMod val="60000"/>
                    <a:lumOff val="40000"/>
                  </a:schemeClr>
                </a:solidFill>
                <a:latin typeface="Century Gothic" panose="020B0502020202020204" pitchFamily="34" charset="0"/>
                <a:ea typeface="Times New Roman" charset="0"/>
                <a:cs typeface="Times New Roman" charset="0"/>
              </a:rPr>
              <a:t>, </a:t>
            </a:r>
            <a:r>
              <a:rPr lang="en-US" altLang="x-none" i="1" dirty="0">
                <a:solidFill>
                  <a:schemeClr val="accent6">
                    <a:lumMod val="60000"/>
                    <a:lumOff val="40000"/>
                  </a:schemeClr>
                </a:solidFill>
                <a:latin typeface="Century Gothic" panose="020B0502020202020204" pitchFamily="34" charset="0"/>
                <a:ea typeface="Times New Roman" charset="0"/>
                <a:cs typeface="Times New Roman" charset="0"/>
              </a:rPr>
              <a:t>worth</a:t>
            </a:r>
            <a:r>
              <a:rPr lang="en-US" altLang="x-none" dirty="0">
                <a:solidFill>
                  <a:schemeClr val="accent6">
                    <a:lumMod val="60000"/>
                    <a:lumOff val="40000"/>
                  </a:schemeClr>
                </a:solidFill>
                <a:latin typeface="Century Gothic" panose="020B0502020202020204" pitchFamily="34" charset="0"/>
                <a:ea typeface="Times New Roman" charset="0"/>
                <a:cs typeface="Times New Roman" charset="0"/>
              </a:rPr>
              <a:t>, or </a:t>
            </a:r>
            <a:r>
              <a:rPr lang="en-US" altLang="x-none" i="1" dirty="0">
                <a:solidFill>
                  <a:schemeClr val="accent6">
                    <a:lumMod val="60000"/>
                    <a:lumOff val="40000"/>
                  </a:schemeClr>
                </a:solidFill>
                <a:latin typeface="Century Gothic" panose="020B0502020202020204" pitchFamily="34" charset="0"/>
                <a:ea typeface="Times New Roman" charset="0"/>
                <a:cs typeface="Times New Roman" charset="0"/>
              </a:rPr>
              <a:t>significance</a:t>
            </a:r>
            <a:r>
              <a:rPr lang="en-US" altLang="x-none" dirty="0">
                <a:solidFill>
                  <a:schemeClr val="accent6">
                    <a:lumMod val="60000"/>
                    <a:lumOff val="40000"/>
                  </a:schemeClr>
                </a:solidFill>
                <a:latin typeface="Century Gothic" panose="020B0502020202020204" pitchFamily="34" charset="0"/>
                <a:ea typeface="Times New Roman" charset="0"/>
                <a:cs typeface="Times New Roman" charset="0"/>
              </a:rPr>
              <a:t> of something or the product of that process.</a:t>
            </a:r>
          </a:p>
        </p:txBody>
      </p:sp>
    </p:spTree>
    <p:extLst>
      <p:ext uri="{BB962C8B-B14F-4D97-AF65-F5344CB8AC3E}">
        <p14:creationId xmlns:p14="http://schemas.microsoft.com/office/powerpoint/2010/main" val="2160435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34A8D-3BEC-C94A-97BB-29A09833BC90}"/>
              </a:ext>
            </a:extLst>
          </p:cNvPr>
          <p:cNvSpPr>
            <a:spLocks noGrp="1"/>
          </p:cNvSpPr>
          <p:nvPr>
            <p:ph type="title"/>
          </p:nvPr>
        </p:nvSpPr>
        <p:spPr/>
        <p:txBody>
          <a:bodyPr>
            <a:normAutofit/>
          </a:bodyPr>
          <a:lstStyle/>
          <a:p>
            <a:r>
              <a:rPr lang="en-US" dirty="0">
                <a:latin typeface="Century Gothic" panose="020B0502020202020204" pitchFamily="34" charset="0"/>
                <a:cs typeface="Times New Roman" panose="02020603050405020304" pitchFamily="18" charset="0"/>
              </a:rPr>
              <a:t>Evaluation task</a:t>
            </a:r>
            <a:endParaRPr lang="en-US"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569AD40E-44D6-A446-A209-29E2EE63804C}"/>
              </a:ext>
            </a:extLst>
          </p:cNvPr>
          <p:cNvSpPr>
            <a:spLocks noGrp="1"/>
          </p:cNvSpPr>
          <p:nvPr>
            <p:ph idx="1"/>
          </p:nvPr>
        </p:nvSpPr>
        <p:spPr/>
        <p:txBody>
          <a:bodyPr/>
          <a:lstStyle/>
          <a:p>
            <a:r>
              <a:rPr lang="en-US" dirty="0">
                <a:latin typeface="Century Gothic" panose="020B0502020202020204" pitchFamily="34" charset="0"/>
                <a:cs typeface="Times New Roman" panose="02020603050405020304" pitchFamily="18" charset="0"/>
              </a:rPr>
              <a:t>Construct evaluation questions to study the phenomena.</a:t>
            </a:r>
          </a:p>
          <a:p>
            <a:r>
              <a:rPr lang="en-US" dirty="0">
                <a:latin typeface="Century Gothic" panose="020B0502020202020204" pitchFamily="34" charset="0"/>
                <a:cs typeface="Times New Roman" panose="02020603050405020304" pitchFamily="18" charset="0"/>
              </a:rPr>
              <a:t>How would you proceed in a cultural sense?</a:t>
            </a:r>
          </a:p>
          <a:p>
            <a:r>
              <a:rPr lang="en-US" dirty="0">
                <a:latin typeface="Century Gothic" panose="020B0502020202020204" pitchFamily="34" charset="0"/>
                <a:cs typeface="Times New Roman" panose="02020603050405020304" pitchFamily="18" charset="0"/>
              </a:rPr>
              <a:t>Describe how you would study the growth or decay.</a:t>
            </a:r>
          </a:p>
          <a:p>
            <a:r>
              <a:rPr lang="en-US" dirty="0">
                <a:latin typeface="Century Gothic" panose="020B0502020202020204" pitchFamily="34" charset="0"/>
                <a:cs typeface="Times New Roman" panose="02020603050405020304" pitchFamily="18" charset="0"/>
              </a:rPr>
              <a:t>List what contingency situations could occur and how you would deal with them.</a:t>
            </a:r>
          </a:p>
          <a:p>
            <a:endParaRPr lang="en-US" dirty="0"/>
          </a:p>
        </p:txBody>
      </p:sp>
    </p:spTree>
    <p:extLst>
      <p:ext uri="{BB962C8B-B14F-4D97-AF65-F5344CB8AC3E}">
        <p14:creationId xmlns:p14="http://schemas.microsoft.com/office/powerpoint/2010/main" val="3779579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CC3C-2A0C-FB4E-A6AB-B45DC9632FE0}"/>
              </a:ext>
            </a:extLst>
          </p:cNvPr>
          <p:cNvSpPr>
            <a:spLocks noGrp="1"/>
          </p:cNvSpPr>
          <p:nvPr>
            <p:ph type="title"/>
          </p:nvPr>
        </p:nvSpPr>
        <p:spPr/>
        <p:txBody>
          <a:bodyPr/>
          <a:lstStyle/>
          <a:p>
            <a:r>
              <a:rPr lang="en-US" dirty="0"/>
              <a:t>Most sustainable </a:t>
            </a:r>
          </a:p>
        </p:txBody>
      </p:sp>
      <p:pic>
        <p:nvPicPr>
          <p:cNvPr id="5" name="Content Placeholder 4">
            <a:extLst>
              <a:ext uri="{FF2B5EF4-FFF2-40B4-BE49-F238E27FC236}">
                <a16:creationId xmlns:a16="http://schemas.microsoft.com/office/drawing/2014/main" id="{C4EAA116-CA4B-0C4F-BA93-26A26073CF26}"/>
              </a:ext>
            </a:extLst>
          </p:cNvPr>
          <p:cNvPicPr>
            <a:picLocks noGrp="1" noChangeAspect="1"/>
          </p:cNvPicPr>
          <p:nvPr>
            <p:ph idx="1"/>
          </p:nvPr>
        </p:nvPicPr>
        <p:blipFill>
          <a:blip r:embed="rId2"/>
          <a:stretch>
            <a:fillRect/>
          </a:stretch>
        </p:blipFill>
        <p:spPr>
          <a:xfrm>
            <a:off x="4599480" y="2825834"/>
            <a:ext cx="2644697" cy="1970029"/>
          </a:xfrm>
        </p:spPr>
      </p:pic>
    </p:spTree>
    <p:extLst>
      <p:ext uri="{BB962C8B-B14F-4D97-AF65-F5344CB8AC3E}">
        <p14:creationId xmlns:p14="http://schemas.microsoft.com/office/powerpoint/2010/main" val="1887330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CB132-D856-8847-AFDD-06A26EC9AAB9}"/>
              </a:ext>
            </a:extLst>
          </p:cNvPr>
          <p:cNvSpPr>
            <a:spLocks noGrp="1"/>
          </p:cNvSpPr>
          <p:nvPr>
            <p:ph type="title"/>
          </p:nvPr>
        </p:nvSpPr>
        <p:spPr/>
        <p:txBody>
          <a:bodyPr/>
          <a:lstStyle/>
          <a:p>
            <a:r>
              <a:rPr lang="en-US" dirty="0">
                <a:latin typeface="Century Gothic" panose="020B0502020202020204" pitchFamily="34" charset="0"/>
              </a:rPr>
              <a:t>Ok!</a:t>
            </a:r>
          </a:p>
        </p:txBody>
      </p:sp>
      <p:sp>
        <p:nvSpPr>
          <p:cNvPr id="3" name="Content Placeholder 2">
            <a:extLst>
              <a:ext uri="{FF2B5EF4-FFF2-40B4-BE49-F238E27FC236}">
                <a16:creationId xmlns:a16="http://schemas.microsoft.com/office/drawing/2014/main" id="{C4CC0138-5619-884C-96A4-76F08AD4F165}"/>
              </a:ext>
            </a:extLst>
          </p:cNvPr>
          <p:cNvSpPr>
            <a:spLocks noGrp="1"/>
          </p:cNvSpPr>
          <p:nvPr>
            <p:ph idx="1"/>
          </p:nvPr>
        </p:nvSpPr>
        <p:spPr/>
        <p:txBody>
          <a:bodyPr/>
          <a:lstStyle/>
          <a:p>
            <a:r>
              <a:rPr lang="en-US" dirty="0"/>
              <a:t>Now let’s take a 15 minute break!</a:t>
            </a:r>
          </a:p>
        </p:txBody>
      </p:sp>
    </p:spTree>
    <p:extLst>
      <p:ext uri="{BB962C8B-B14F-4D97-AF65-F5344CB8AC3E}">
        <p14:creationId xmlns:p14="http://schemas.microsoft.com/office/powerpoint/2010/main" val="2031541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Graphic 70">
            <a:extLst>
              <a:ext uri="{FF2B5EF4-FFF2-40B4-BE49-F238E27FC236}">
                <a16:creationId xmlns:a16="http://schemas.microsoft.com/office/drawing/2014/main" id="{92B65F70-787D-4E47-8C56-3FE304B682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06395" y="1371466"/>
            <a:ext cx="3757407" cy="3757407"/>
          </a:xfrm>
          <a:prstGeom prst="rect">
            <a:avLst/>
          </a:prstGeom>
        </p:spPr>
      </p:pic>
      <p:sp>
        <p:nvSpPr>
          <p:cNvPr id="3074" name="Rectangle 2"/>
          <p:cNvSpPr>
            <a:spLocks noGrp="1" noChangeArrowheads="1"/>
          </p:cNvSpPr>
          <p:nvPr>
            <p:ph type="title"/>
          </p:nvPr>
        </p:nvSpPr>
        <p:spPr>
          <a:xfrm>
            <a:off x="7391400" y="62134"/>
            <a:ext cx="4090136" cy="1325563"/>
          </a:xfrm>
        </p:spPr>
        <p:txBody>
          <a:bodyPr>
            <a:normAutofit/>
          </a:bodyPr>
          <a:lstStyle/>
          <a:p>
            <a:pPr eaLnBrk="1" hangingPunct="1"/>
            <a:r>
              <a:rPr lang="en-US" altLang="x-none" dirty="0" err="1">
                <a:latin typeface="Century Gothic" panose="020B0502020202020204" pitchFamily="34" charset="0"/>
                <a:ea typeface="Times New Roman" charset="0"/>
                <a:cs typeface="Times New Roman" charset="0"/>
              </a:rPr>
              <a:t>Evalu</a:t>
            </a:r>
            <a:r>
              <a:rPr lang="mr-IN" altLang="x-none" dirty="0">
                <a:latin typeface="Century Gothic" panose="020B0502020202020204" pitchFamily="34" charset="0"/>
                <a:ea typeface="Times New Roman" charset="0"/>
                <a:cs typeface="Times New Roman" charset="0"/>
              </a:rPr>
              <a:t>…</a:t>
            </a:r>
            <a:endParaRPr lang="x-none" altLang="x-none">
              <a:latin typeface="Century Gothic" panose="020B0502020202020204" pitchFamily="34" charset="0"/>
              <a:ea typeface="Times New Roman" charset="0"/>
              <a:cs typeface="Times New Roman" charset="0"/>
            </a:endParaRPr>
          </a:p>
        </p:txBody>
      </p:sp>
      <p:sp>
        <p:nvSpPr>
          <p:cNvPr id="16" name="Rectangle 3">
            <a:extLst>
              <a:ext uri="{FF2B5EF4-FFF2-40B4-BE49-F238E27FC236}">
                <a16:creationId xmlns:a16="http://schemas.microsoft.com/office/drawing/2014/main" id="{211AFC30-1F6B-A64C-99C7-E36931C56B93}"/>
              </a:ext>
            </a:extLst>
          </p:cNvPr>
          <p:cNvSpPr txBox="1">
            <a:spLocks noChangeArrowheads="1"/>
          </p:cNvSpPr>
          <p:nvPr/>
        </p:nvSpPr>
        <p:spPr>
          <a:xfrm>
            <a:off x="3190555" y="4619718"/>
            <a:ext cx="6774093" cy="19815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None/>
              <a:defRPr/>
            </a:pPr>
            <a:r>
              <a:rPr lang="en-US" altLang="ja-JP" sz="2000" dirty="0">
                <a:latin typeface="Century Gothic" panose="020B0502020202020204" pitchFamily="34" charset="0"/>
                <a:ea typeface="Times New Roman" charset="0"/>
                <a:cs typeface="Times New Roman" charset="0"/>
              </a:rPr>
              <a:t>…and (</a:t>
            </a:r>
            <a:r>
              <a:rPr lang="en-US" altLang="ja-JP" sz="2000" dirty="0" err="1">
                <a:latin typeface="Century Gothic" panose="020B0502020202020204" pitchFamily="34" charset="0"/>
                <a:ea typeface="Times New Roman" charset="0"/>
                <a:cs typeface="Times New Roman" charset="0"/>
              </a:rPr>
              <a:t>evaluand</a:t>
            </a:r>
            <a:r>
              <a:rPr lang="en-US" altLang="ja-JP" sz="2000" dirty="0">
                <a:latin typeface="Century Gothic" panose="020B0502020202020204" pitchFamily="34" charset="0"/>
                <a:ea typeface="Times New Roman" charset="0"/>
                <a:cs typeface="Times New Roman" charset="0"/>
              </a:rPr>
              <a:t>)</a:t>
            </a:r>
          </a:p>
          <a:p>
            <a:pPr>
              <a:spcBef>
                <a:spcPts val="0"/>
              </a:spcBef>
              <a:defRPr/>
            </a:pPr>
            <a:r>
              <a:rPr lang="en-US" altLang="ja-JP" sz="2000" dirty="0">
                <a:solidFill>
                  <a:schemeClr val="accent6">
                    <a:lumMod val="60000"/>
                    <a:lumOff val="40000"/>
                  </a:schemeClr>
                </a:solidFill>
                <a:latin typeface="Century Gothic" panose="020B0502020202020204" pitchFamily="34" charset="0"/>
                <a:ea typeface="Times New Roman" charset="0"/>
                <a:cs typeface="Times New Roman" charset="0"/>
              </a:rPr>
              <a:t>The thing being evaluated.</a:t>
            </a:r>
          </a:p>
          <a:p>
            <a:pPr>
              <a:spcBef>
                <a:spcPts val="0"/>
              </a:spcBef>
              <a:defRPr/>
            </a:pPr>
            <a:r>
              <a:rPr lang="en-US" altLang="ja-JP" sz="2000" dirty="0">
                <a:latin typeface="Century Gothic" panose="020B0502020202020204" pitchFamily="34" charset="0"/>
                <a:ea typeface="Times New Roman" charset="0"/>
                <a:cs typeface="Times New Roman" charset="0"/>
              </a:rPr>
              <a:t>Asks things like: </a:t>
            </a:r>
            <a:r>
              <a:rPr lang="en-US" altLang="ja-JP" sz="2000" i="1" dirty="0">
                <a:solidFill>
                  <a:srgbClr val="92D050"/>
                </a:solidFill>
                <a:latin typeface="Century Gothic" panose="020B0502020202020204" pitchFamily="34" charset="0"/>
                <a:ea typeface="Times New Roman" charset="0"/>
                <a:cs typeface="Times New Roman" charset="0"/>
              </a:rPr>
              <a:t>Where are the boundaries of a particular program? Do the evaluator, their employer, and various other stakeholders agree on those boundaries?...and more!</a:t>
            </a:r>
          </a:p>
          <a:p>
            <a:pPr>
              <a:buNone/>
              <a:defRPr/>
            </a:pPr>
            <a:endParaRPr lang="en-US" altLang="ja-JP" sz="2000" dirty="0">
              <a:latin typeface="Times New Roman" charset="0"/>
              <a:ea typeface="Times New Roman" charset="0"/>
              <a:cs typeface="Times New Roman" charset="0"/>
            </a:endParaRPr>
          </a:p>
          <a:p>
            <a:pPr>
              <a:buNone/>
              <a:defRPr/>
            </a:pPr>
            <a:endParaRPr lang="en-US" altLang="ja-JP" sz="2000" dirty="0">
              <a:latin typeface="Times New Roman" charset="0"/>
              <a:ea typeface="Times New Roman" charset="0"/>
              <a:cs typeface="Times New Roman" charset="0"/>
            </a:endParaRPr>
          </a:p>
        </p:txBody>
      </p:sp>
      <p:sp>
        <p:nvSpPr>
          <p:cNvPr id="17" name="Rectangle 16">
            <a:extLst>
              <a:ext uri="{FF2B5EF4-FFF2-40B4-BE49-F238E27FC236}">
                <a16:creationId xmlns:a16="http://schemas.microsoft.com/office/drawing/2014/main" id="{3D60281D-B32D-0049-B4E3-BD594B2528F2}"/>
              </a:ext>
            </a:extLst>
          </p:cNvPr>
          <p:cNvSpPr/>
          <p:nvPr/>
        </p:nvSpPr>
        <p:spPr>
          <a:xfrm>
            <a:off x="2203317" y="424770"/>
            <a:ext cx="5590854" cy="1754326"/>
          </a:xfrm>
          <a:prstGeom prst="rect">
            <a:avLst/>
          </a:prstGeom>
        </p:spPr>
        <p:txBody>
          <a:bodyPr wrap="square">
            <a:spAutoFit/>
          </a:bodyPr>
          <a:lstStyle/>
          <a:p>
            <a:pPr eaLnBrk="1" hangingPunct="1">
              <a:lnSpc>
                <a:spcPct val="90000"/>
              </a:lnSpc>
              <a:buFontTx/>
              <a:buNone/>
              <a:defRPr/>
            </a:pPr>
            <a:r>
              <a:rPr lang="en-US" altLang="ja-JP" sz="2000" dirty="0">
                <a:latin typeface="Century Gothic" panose="020B0502020202020204" pitchFamily="34" charset="0"/>
                <a:ea typeface="Times New Roman" charset="0"/>
                <a:cs typeface="Times New Roman" charset="0"/>
              </a:rPr>
              <a:t>…</a:t>
            </a:r>
            <a:r>
              <a:rPr lang="en-US" altLang="ja-JP" sz="2000" dirty="0" err="1">
                <a:latin typeface="Century Gothic" panose="020B0502020202020204" pitchFamily="34" charset="0"/>
                <a:ea typeface="Times New Roman" charset="0"/>
                <a:cs typeface="Times New Roman" charset="0"/>
              </a:rPr>
              <a:t>ator</a:t>
            </a:r>
            <a:r>
              <a:rPr lang="en-US" altLang="ja-JP" sz="2000" dirty="0">
                <a:latin typeface="Century Gothic" panose="020B0502020202020204" pitchFamily="34" charset="0"/>
                <a:ea typeface="Times New Roman" charset="0"/>
                <a:cs typeface="Times New Roman" charset="0"/>
              </a:rPr>
              <a:t> (evaluator)</a:t>
            </a:r>
          </a:p>
          <a:p>
            <a:pPr marL="342900" indent="-342900">
              <a:lnSpc>
                <a:spcPct val="90000"/>
              </a:lnSpc>
              <a:buFont typeface="Arial" panose="020B0604020202020204" pitchFamily="34" charset="0"/>
              <a:buChar char="•"/>
              <a:defRPr/>
            </a:pPr>
            <a:r>
              <a:rPr lang="en-US" altLang="ja-JP" sz="2000" dirty="0">
                <a:solidFill>
                  <a:schemeClr val="accent6">
                    <a:lumMod val="60000"/>
                    <a:lumOff val="40000"/>
                  </a:schemeClr>
                </a:solidFill>
                <a:latin typeface="Century Gothic" panose="020B0502020202020204" pitchFamily="34" charset="0"/>
                <a:ea typeface="Times New Roman" charset="0"/>
                <a:cs typeface="Times New Roman" charset="0"/>
              </a:rPr>
              <a:t>The person evaluating something.</a:t>
            </a:r>
          </a:p>
          <a:p>
            <a:pPr marL="342900" indent="-342900">
              <a:lnSpc>
                <a:spcPct val="90000"/>
              </a:lnSpc>
              <a:buFont typeface="Arial" panose="020B0604020202020204" pitchFamily="34" charset="0"/>
              <a:buChar char="•"/>
              <a:defRPr/>
            </a:pPr>
            <a:r>
              <a:rPr lang="en-US" altLang="ja-JP" sz="2000" dirty="0">
                <a:latin typeface="Century Gothic" panose="020B0502020202020204" pitchFamily="34" charset="0"/>
                <a:ea typeface="Times New Roman" charset="0"/>
                <a:cs typeface="Times New Roman" charset="0"/>
              </a:rPr>
              <a:t>Asks things like: </a:t>
            </a:r>
            <a:r>
              <a:rPr lang="en-US" altLang="ja-JP" sz="2000" i="1" dirty="0">
                <a:solidFill>
                  <a:srgbClr val="92D050"/>
                </a:solidFill>
                <a:latin typeface="Century Gothic" panose="020B0502020202020204" pitchFamily="34" charset="0"/>
                <a:ea typeface="Times New Roman" charset="0"/>
                <a:cs typeface="Times New Roman" charset="0"/>
              </a:rPr>
              <a:t>What are the values of people in the program? What are the terms and conditions of a study?...and more!</a:t>
            </a:r>
          </a:p>
        </p:txBody>
      </p:sp>
      <p:sp>
        <p:nvSpPr>
          <p:cNvPr id="18" name="Rectangle 17">
            <a:extLst>
              <a:ext uri="{FF2B5EF4-FFF2-40B4-BE49-F238E27FC236}">
                <a16:creationId xmlns:a16="http://schemas.microsoft.com/office/drawing/2014/main" id="{2B6DFE15-D01B-944B-8402-2E046E844474}"/>
              </a:ext>
            </a:extLst>
          </p:cNvPr>
          <p:cNvSpPr/>
          <p:nvPr/>
        </p:nvSpPr>
        <p:spPr>
          <a:xfrm>
            <a:off x="6096000" y="2660737"/>
            <a:ext cx="4659086" cy="1200329"/>
          </a:xfrm>
          <a:prstGeom prst="rect">
            <a:avLst/>
          </a:prstGeom>
        </p:spPr>
        <p:txBody>
          <a:bodyPr wrap="square">
            <a:spAutoFit/>
          </a:bodyPr>
          <a:lstStyle/>
          <a:p>
            <a:pPr eaLnBrk="1" hangingPunct="1">
              <a:lnSpc>
                <a:spcPct val="90000"/>
              </a:lnSpc>
              <a:buFontTx/>
              <a:buNone/>
              <a:defRPr/>
            </a:pPr>
            <a:r>
              <a:rPr lang="en-US" altLang="ja-JP" sz="2000" dirty="0">
                <a:latin typeface="Century Gothic" panose="020B0502020202020204" pitchFamily="34" charset="0"/>
                <a:ea typeface="Times New Roman" charset="0"/>
                <a:cs typeface="Times New Roman" charset="0"/>
              </a:rPr>
              <a:t>…ate (evaluate)</a:t>
            </a:r>
          </a:p>
          <a:p>
            <a:pPr marL="342900" indent="-342900">
              <a:lnSpc>
                <a:spcPct val="90000"/>
              </a:lnSpc>
              <a:buFont typeface="Arial" panose="020B0604020202020204" pitchFamily="34" charset="0"/>
              <a:buChar char="•"/>
              <a:defRPr/>
            </a:pPr>
            <a:r>
              <a:rPr lang="en-US" altLang="ja-JP" sz="2000" dirty="0">
                <a:solidFill>
                  <a:schemeClr val="accent6">
                    <a:lumMod val="60000"/>
                    <a:lumOff val="40000"/>
                  </a:schemeClr>
                </a:solidFill>
                <a:latin typeface="Century Gothic" panose="020B0502020202020204" pitchFamily="34" charset="0"/>
                <a:ea typeface="Times New Roman" charset="0"/>
                <a:cs typeface="Times New Roman" charset="0"/>
              </a:rPr>
              <a:t>The act of evaluating something. </a:t>
            </a:r>
          </a:p>
          <a:p>
            <a:pPr marL="342900" indent="-342900">
              <a:lnSpc>
                <a:spcPct val="90000"/>
              </a:lnSpc>
              <a:buFont typeface="Arial" panose="020B0604020202020204" pitchFamily="34" charset="0"/>
              <a:buChar char="•"/>
              <a:defRPr/>
            </a:pPr>
            <a:r>
              <a:rPr lang="en-US" altLang="ja-JP" sz="2000" dirty="0">
                <a:latin typeface="Century Gothic" panose="020B0502020202020204" pitchFamily="34" charset="0"/>
                <a:ea typeface="Times New Roman" charset="0"/>
                <a:cs typeface="Times New Roman" charset="0"/>
              </a:rPr>
              <a:t>Asks: </a:t>
            </a:r>
            <a:r>
              <a:rPr lang="en-US" altLang="ja-JP" sz="2000" i="1" dirty="0">
                <a:solidFill>
                  <a:srgbClr val="92D050"/>
                </a:solidFill>
                <a:latin typeface="Century Gothic" panose="020B0502020202020204" pitchFamily="34" charset="0"/>
                <a:ea typeface="Times New Roman" charset="0"/>
                <a:cs typeface="Times New Roman" charset="0"/>
              </a:rPr>
              <a:t>Does it work and why does it (or doesn’t it) work?</a:t>
            </a:r>
          </a:p>
        </p:txBody>
      </p:sp>
    </p:spTree>
    <p:extLst>
      <p:ext uri="{BB962C8B-B14F-4D97-AF65-F5344CB8AC3E}">
        <p14:creationId xmlns:p14="http://schemas.microsoft.com/office/powerpoint/2010/main" val="3228289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1" end="1"/>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1000"/>
                                  </p:stCondLst>
                                  <p:childTnLst>
                                    <p:set>
                                      <p:cBhvr>
                                        <p:cTn id="11"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7">
                                            <p:txEl>
                                              <p:pRg st="0" end="0"/>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7">
                                            <p:txEl>
                                              <p:pRg st="1" end="1"/>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1000"/>
                                  </p:stCondLst>
                                  <p:childTnLst>
                                    <p:set>
                                      <p:cBhvr>
                                        <p:cTn id="2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1000"/>
                                  </p:stCondLst>
                                  <p:childTnLst>
                                    <p:set>
                                      <p:cBhvr>
                                        <p:cTn id="29"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7673594" y="642938"/>
            <a:ext cx="2753106" cy="5502264"/>
          </a:xfrm>
        </p:spPr>
        <p:txBody>
          <a:bodyPr>
            <a:normAutofit/>
          </a:bodyPr>
          <a:lstStyle/>
          <a:p>
            <a:pPr eaLnBrk="1" hangingPunct="1"/>
            <a:r>
              <a:rPr lang="en-US" altLang="x-none" dirty="0">
                <a:latin typeface="Century Gothic" panose="020B0502020202020204" pitchFamily="34" charset="0"/>
                <a:ea typeface="Times New Roman" charset="0"/>
                <a:cs typeface="Times New Roman" charset="0"/>
              </a:rPr>
              <a:t>Criteria, Standard, and Indicator</a:t>
            </a:r>
            <a:endParaRPr lang="x-none" altLang="x-none">
              <a:latin typeface="Century Gothic" panose="020B0502020202020204" pitchFamily="34" charset="0"/>
              <a:ea typeface="Times New Roman" charset="0"/>
              <a:cs typeface="Times New Roman" charset="0"/>
            </a:endParaRPr>
          </a:p>
        </p:txBody>
      </p:sp>
      <p:graphicFrame>
        <p:nvGraphicFramePr>
          <p:cNvPr id="4101" name="Rectangle 3">
            <a:extLst>
              <a:ext uri="{FF2B5EF4-FFF2-40B4-BE49-F238E27FC236}">
                <a16:creationId xmlns:a16="http://schemas.microsoft.com/office/drawing/2014/main" id="{AEAF5E02-B8B5-4270-AEDB-D826A3161C33}"/>
              </a:ext>
            </a:extLst>
          </p:cNvPr>
          <p:cNvGraphicFramePr>
            <a:graphicFrameLocks noGrp="1"/>
          </p:cNvGraphicFramePr>
          <p:nvPr>
            <p:ph idx="1"/>
            <p:extLst>
              <p:ext uri="{D42A27DB-BD31-4B8C-83A1-F6EECF244321}">
                <p14:modId xmlns:p14="http://schemas.microsoft.com/office/powerpoint/2010/main" val="1552574516"/>
              </p:ext>
            </p:extLst>
          </p:nvPr>
        </p:nvGraphicFramePr>
        <p:xfrm>
          <a:off x="2006203" y="642939"/>
          <a:ext cx="470177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8992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2152651" y="963877"/>
            <a:ext cx="2620771" cy="4930246"/>
          </a:xfrm>
        </p:spPr>
        <p:txBody>
          <a:bodyPr>
            <a:normAutofit/>
          </a:bodyPr>
          <a:lstStyle/>
          <a:p>
            <a:pPr algn="r" eaLnBrk="1" hangingPunct="1"/>
            <a:r>
              <a:rPr lang="en-US" altLang="x-none" dirty="0">
                <a:solidFill>
                  <a:srgbClr val="00B0F0"/>
                </a:solidFill>
                <a:latin typeface="Century Gothic" panose="020B0502020202020204" pitchFamily="34" charset="0"/>
                <a:ea typeface="Times New Roman" charset="0"/>
                <a:cs typeface="Times New Roman" charset="0"/>
              </a:rPr>
              <a:t>Criteria</a:t>
            </a:r>
            <a:endParaRPr lang="x-none" altLang="x-none">
              <a:solidFill>
                <a:srgbClr val="00B0F0"/>
              </a:solidFill>
              <a:latin typeface="Century Gothic" panose="020B0502020202020204" pitchFamily="34" charset="0"/>
              <a:ea typeface="Times New Roman" charset="0"/>
              <a:cs typeface="Times New Roman" charset="0"/>
            </a:endParaRPr>
          </a:p>
        </p:txBody>
      </p:sp>
      <p:sp>
        <p:nvSpPr>
          <p:cNvPr id="4099" name="Rectangle 3"/>
          <p:cNvSpPr>
            <a:spLocks noGrp="1" noChangeArrowheads="1"/>
          </p:cNvSpPr>
          <p:nvPr>
            <p:ph idx="1"/>
          </p:nvPr>
        </p:nvSpPr>
        <p:spPr>
          <a:xfrm>
            <a:off x="5256024" y="963877"/>
            <a:ext cx="4783327" cy="4930246"/>
          </a:xfrm>
        </p:spPr>
        <p:txBody>
          <a:bodyPr anchor="ctr">
            <a:normAutofit fontScale="92500"/>
          </a:bodyPr>
          <a:lstStyle/>
          <a:p>
            <a:r>
              <a:rPr lang="en-US" altLang="ja-JP" sz="2100" dirty="0">
                <a:solidFill>
                  <a:schemeClr val="accent6">
                    <a:lumMod val="60000"/>
                    <a:lumOff val="40000"/>
                  </a:schemeClr>
                </a:solidFill>
                <a:latin typeface="Century Gothic" panose="020B0502020202020204" pitchFamily="34" charset="0"/>
                <a:ea typeface="Times New Roman" charset="0"/>
                <a:cs typeface="Times New Roman" charset="0"/>
              </a:rPr>
              <a:t>The aspects, qualities, or dimensions that distinguish a more meritorious or valuable </a:t>
            </a:r>
            <a:r>
              <a:rPr lang="en-US" altLang="ja-JP" sz="2100" dirty="0" err="1">
                <a:solidFill>
                  <a:schemeClr val="accent6">
                    <a:lumMod val="60000"/>
                    <a:lumOff val="40000"/>
                  </a:schemeClr>
                </a:solidFill>
                <a:latin typeface="Century Gothic" panose="020B0502020202020204" pitchFamily="34" charset="0"/>
                <a:ea typeface="Times New Roman" charset="0"/>
                <a:cs typeface="Times New Roman" charset="0"/>
              </a:rPr>
              <a:t>evaluand</a:t>
            </a:r>
            <a:r>
              <a:rPr lang="en-US" altLang="ja-JP" sz="2100" dirty="0">
                <a:solidFill>
                  <a:schemeClr val="accent6">
                    <a:lumMod val="60000"/>
                    <a:lumOff val="40000"/>
                  </a:schemeClr>
                </a:solidFill>
                <a:latin typeface="Century Gothic" panose="020B0502020202020204" pitchFamily="34" charset="0"/>
                <a:ea typeface="Times New Roman" charset="0"/>
                <a:cs typeface="Times New Roman" charset="0"/>
              </a:rPr>
              <a:t> from one that is less meritorious or valuable </a:t>
            </a:r>
            <a:r>
              <a:rPr lang="en-US" altLang="ja-JP" sz="2100" dirty="0" err="1">
                <a:solidFill>
                  <a:schemeClr val="accent6">
                    <a:lumMod val="60000"/>
                    <a:lumOff val="40000"/>
                  </a:schemeClr>
                </a:solidFill>
                <a:latin typeface="Century Gothic" panose="020B0502020202020204" pitchFamily="34" charset="0"/>
                <a:ea typeface="Times New Roman" charset="0"/>
                <a:cs typeface="Times New Roman" charset="0"/>
              </a:rPr>
              <a:t>evaluand</a:t>
            </a:r>
            <a:r>
              <a:rPr lang="en-US" altLang="ja-JP" sz="2100" dirty="0">
                <a:solidFill>
                  <a:schemeClr val="accent6">
                    <a:lumMod val="60000"/>
                    <a:lumOff val="40000"/>
                  </a:schemeClr>
                </a:solidFill>
                <a:latin typeface="Century Gothic" panose="020B0502020202020204" pitchFamily="34" charset="0"/>
                <a:ea typeface="Times New Roman" charset="0"/>
                <a:cs typeface="Times New Roman" charset="0"/>
              </a:rPr>
              <a:t>.</a:t>
            </a:r>
          </a:p>
          <a:p>
            <a:pPr lvl="1"/>
            <a:r>
              <a:rPr lang="en-US" altLang="x-none" sz="1700" dirty="0">
                <a:solidFill>
                  <a:schemeClr val="accent6">
                    <a:lumMod val="60000"/>
                    <a:lumOff val="40000"/>
                  </a:schemeClr>
                </a:solidFill>
                <a:latin typeface="Century Gothic" panose="020B0502020202020204" pitchFamily="34" charset="0"/>
                <a:ea typeface="Times New Roman" charset="0"/>
                <a:cs typeface="Times New Roman" charset="0"/>
              </a:rPr>
              <a:t>In program evaluation, a program has merit if</a:t>
            </a:r>
          </a:p>
          <a:p>
            <a:pPr lvl="2"/>
            <a:r>
              <a:rPr lang="en-US" altLang="x-none" sz="1700" dirty="0">
                <a:solidFill>
                  <a:schemeClr val="accent6">
                    <a:lumMod val="60000"/>
                    <a:lumOff val="40000"/>
                  </a:schemeClr>
                </a:solidFill>
                <a:latin typeface="Century Gothic" panose="020B0502020202020204" pitchFamily="34" charset="0"/>
                <a:ea typeface="Times New Roman" charset="0"/>
                <a:cs typeface="Times New Roman" charset="0"/>
              </a:rPr>
              <a:t>it does what is sets out to do (e.g., achieves its intended outcomes) AND</a:t>
            </a:r>
          </a:p>
          <a:p>
            <a:pPr lvl="2"/>
            <a:r>
              <a:rPr lang="en-US" altLang="x-none" sz="1700" dirty="0">
                <a:solidFill>
                  <a:schemeClr val="accent6">
                    <a:lumMod val="60000"/>
                    <a:lumOff val="40000"/>
                  </a:schemeClr>
                </a:solidFill>
                <a:latin typeface="Century Gothic" panose="020B0502020202020204" pitchFamily="34" charset="0"/>
                <a:ea typeface="Times New Roman" charset="0"/>
                <a:cs typeface="Times New Roman" charset="0"/>
              </a:rPr>
              <a:t>it makes a meaningful differences as a consequence to its operation.</a:t>
            </a:r>
          </a:p>
          <a:p>
            <a:r>
              <a:rPr lang="en-US" altLang="x-none" sz="2100" dirty="0">
                <a:latin typeface="Century Gothic" panose="020B0502020202020204" pitchFamily="34" charset="0"/>
                <a:ea typeface="Times New Roman" charset="0"/>
                <a:cs typeface="Times New Roman" charset="0"/>
              </a:rPr>
              <a:t>Example: </a:t>
            </a:r>
            <a:r>
              <a:rPr lang="en-US" altLang="x-none" sz="2100" dirty="0">
                <a:solidFill>
                  <a:srgbClr val="92D050"/>
                </a:solidFill>
                <a:latin typeface="Century Gothic" panose="020B0502020202020204" pitchFamily="34" charset="0"/>
                <a:ea typeface="Times New Roman" charset="0"/>
                <a:cs typeface="Times New Roman" charset="0"/>
              </a:rPr>
              <a:t>A car may have merit if it meets these criteria: it is reliable, safe, good fuel consumption, and powerful</a:t>
            </a:r>
            <a:r>
              <a:rPr lang="en-US" altLang="x-none" sz="2100" dirty="0">
                <a:solidFill>
                  <a:srgbClr val="00B050"/>
                </a:solidFill>
                <a:latin typeface="Century Gothic" panose="020B0502020202020204" pitchFamily="34" charset="0"/>
                <a:ea typeface="Times New Roman" charset="0"/>
                <a:cs typeface="Times New Roman" charset="0"/>
              </a:rPr>
              <a:t>. </a:t>
            </a:r>
          </a:p>
        </p:txBody>
      </p:sp>
    </p:spTree>
    <p:extLst>
      <p:ext uri="{BB962C8B-B14F-4D97-AF65-F5344CB8AC3E}">
        <p14:creationId xmlns:p14="http://schemas.microsoft.com/office/powerpoint/2010/main" val="1740197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par>
                                <p:cTn id="15" presetID="1" presetClass="entr" presetSubtype="0" fill="hold" nodeType="withEffect">
                                  <p:stCondLst>
                                    <p:cond delay="1500"/>
                                  </p:stCondLst>
                                  <p:childTnLst>
                                    <p:set>
                                      <p:cBhvr>
                                        <p:cTn id="16"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2BF14-ED56-C549-BF45-6345A40343BF}"/>
              </a:ext>
            </a:extLst>
          </p:cNvPr>
          <p:cNvSpPr>
            <a:spLocks noGrp="1"/>
          </p:cNvSpPr>
          <p:nvPr>
            <p:ph type="title"/>
          </p:nvPr>
        </p:nvSpPr>
        <p:spPr>
          <a:xfrm>
            <a:off x="2152651" y="963877"/>
            <a:ext cx="2620771" cy="4930246"/>
          </a:xfrm>
        </p:spPr>
        <p:txBody>
          <a:bodyPr>
            <a:normAutofit/>
          </a:bodyPr>
          <a:lstStyle/>
          <a:p>
            <a:pPr algn="r"/>
            <a:r>
              <a:rPr lang="en-US" dirty="0">
                <a:solidFill>
                  <a:srgbClr val="00B0F0"/>
                </a:solidFill>
                <a:latin typeface="Century Gothic" panose="020B0502020202020204" pitchFamily="34" charset="0"/>
                <a:cs typeface="Times New Roman" panose="02020603050405020304" pitchFamily="18" charset="0"/>
              </a:rPr>
              <a:t>Standard</a:t>
            </a:r>
          </a:p>
        </p:txBody>
      </p:sp>
      <p:sp>
        <p:nvSpPr>
          <p:cNvPr id="3" name="Content Placeholder 2">
            <a:extLst>
              <a:ext uri="{FF2B5EF4-FFF2-40B4-BE49-F238E27FC236}">
                <a16:creationId xmlns:a16="http://schemas.microsoft.com/office/drawing/2014/main" id="{4BE2D32E-1CE7-244D-A811-6151FD02BF90}"/>
              </a:ext>
            </a:extLst>
          </p:cNvPr>
          <p:cNvSpPr>
            <a:spLocks noGrp="1"/>
          </p:cNvSpPr>
          <p:nvPr>
            <p:ph idx="1"/>
          </p:nvPr>
        </p:nvSpPr>
        <p:spPr>
          <a:xfrm>
            <a:off x="5256024" y="963877"/>
            <a:ext cx="4783327" cy="4930246"/>
          </a:xfrm>
        </p:spPr>
        <p:txBody>
          <a:bodyPr anchor="ctr">
            <a:normAutofit/>
          </a:bodyPr>
          <a:lstStyle/>
          <a:p>
            <a:r>
              <a:rPr lang="en-US" sz="2100" dirty="0">
                <a:solidFill>
                  <a:schemeClr val="accent6">
                    <a:lumMod val="60000"/>
                    <a:lumOff val="40000"/>
                  </a:schemeClr>
                </a:solidFill>
                <a:latin typeface="Century Gothic" panose="020B0502020202020204" pitchFamily="34" charset="0"/>
                <a:cs typeface="Times New Roman" panose="02020603050405020304" pitchFamily="18" charset="0"/>
              </a:rPr>
              <a:t>The levels of performance, expressed as a rating or grade on a given criterion.  </a:t>
            </a:r>
          </a:p>
          <a:p>
            <a:r>
              <a:rPr lang="en-US" sz="2100" dirty="0">
                <a:latin typeface="Century Gothic" panose="020B0502020202020204" pitchFamily="34" charset="0"/>
                <a:cs typeface="Times New Roman" panose="02020603050405020304" pitchFamily="18" charset="0"/>
              </a:rPr>
              <a:t>Examples:</a:t>
            </a:r>
          </a:p>
          <a:p>
            <a:pPr lvl="1"/>
            <a:r>
              <a:rPr lang="en-US" sz="2100" dirty="0">
                <a:solidFill>
                  <a:srgbClr val="92D050"/>
                </a:solidFill>
                <a:latin typeface="Century Gothic" panose="020B0502020202020204" pitchFamily="34" charset="0"/>
                <a:cs typeface="Times New Roman" panose="02020603050405020304" pitchFamily="18" charset="0"/>
              </a:rPr>
              <a:t>Often expressed as a cut score (quantitative): You need a minimum of a 2.8 GPA to get into a graduate program. </a:t>
            </a:r>
          </a:p>
          <a:p>
            <a:pPr lvl="1"/>
            <a:r>
              <a:rPr lang="en-US" sz="2100" dirty="0">
                <a:solidFill>
                  <a:srgbClr val="92D050"/>
                </a:solidFill>
                <a:latin typeface="Century Gothic" panose="020B0502020202020204" pitchFamily="34" charset="0"/>
                <a:cs typeface="Times New Roman" panose="02020603050405020304" pitchFamily="18" charset="0"/>
              </a:rPr>
              <a:t>May be qualitative: such as an exemplar of acceptable performance: You performed well in your thesis defense</a:t>
            </a:r>
            <a:r>
              <a:rPr lang="en-US" sz="2100" dirty="0">
                <a:solidFill>
                  <a:srgbClr val="92D050"/>
                </a:solidFill>
                <a:latin typeface="Century Gothic" panose="020B0502020202020204" pitchFamily="34" charset="0"/>
              </a:rPr>
              <a:t>.</a:t>
            </a:r>
          </a:p>
        </p:txBody>
      </p:sp>
    </p:spTree>
    <p:extLst>
      <p:ext uri="{BB962C8B-B14F-4D97-AF65-F5344CB8AC3E}">
        <p14:creationId xmlns:p14="http://schemas.microsoft.com/office/powerpoint/2010/main" val="3095720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200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13FDA-74D3-9E43-B673-E0E748B0C618}"/>
              </a:ext>
            </a:extLst>
          </p:cNvPr>
          <p:cNvSpPr>
            <a:spLocks noGrp="1"/>
          </p:cNvSpPr>
          <p:nvPr>
            <p:ph type="title"/>
          </p:nvPr>
        </p:nvSpPr>
        <p:spPr>
          <a:xfrm>
            <a:off x="2152651" y="963877"/>
            <a:ext cx="2620771" cy="4930246"/>
          </a:xfrm>
        </p:spPr>
        <p:txBody>
          <a:bodyPr>
            <a:normAutofit/>
          </a:bodyPr>
          <a:lstStyle/>
          <a:p>
            <a:pPr algn="r"/>
            <a:r>
              <a:rPr lang="en-US" dirty="0">
                <a:solidFill>
                  <a:srgbClr val="00B0F0"/>
                </a:solidFill>
                <a:latin typeface="Century Gothic" panose="020B0502020202020204" pitchFamily="34" charset="0"/>
                <a:cs typeface="Times New Roman" panose="02020603050405020304" pitchFamily="18" charset="0"/>
              </a:rPr>
              <a:t>Indicator</a:t>
            </a:r>
          </a:p>
        </p:txBody>
      </p:sp>
      <p:sp>
        <p:nvSpPr>
          <p:cNvPr id="3" name="Content Placeholder 2">
            <a:extLst>
              <a:ext uri="{FF2B5EF4-FFF2-40B4-BE49-F238E27FC236}">
                <a16:creationId xmlns:a16="http://schemas.microsoft.com/office/drawing/2014/main" id="{89A48879-CE13-0B4C-A4E7-FBDDCD392D1E}"/>
              </a:ext>
            </a:extLst>
          </p:cNvPr>
          <p:cNvSpPr>
            <a:spLocks noGrp="1"/>
          </p:cNvSpPr>
          <p:nvPr>
            <p:ph idx="1"/>
          </p:nvPr>
        </p:nvSpPr>
        <p:spPr>
          <a:xfrm>
            <a:off x="5256024" y="963877"/>
            <a:ext cx="4783327" cy="4930246"/>
          </a:xfrm>
        </p:spPr>
        <p:txBody>
          <a:bodyPr anchor="ctr">
            <a:normAutofit/>
          </a:bodyPr>
          <a:lstStyle/>
          <a:p>
            <a:r>
              <a:rPr lang="en-US" sz="2100" dirty="0">
                <a:solidFill>
                  <a:schemeClr val="accent6">
                    <a:lumMod val="60000"/>
                    <a:lumOff val="40000"/>
                  </a:schemeClr>
                </a:solidFill>
                <a:latin typeface="Century Gothic" panose="020B0502020202020204" pitchFamily="34" charset="0"/>
                <a:cs typeface="Times New Roman" panose="02020603050405020304" pitchFamily="18" charset="0"/>
              </a:rPr>
              <a:t>It is the operationalization of the variables used in an evaluation. In layman’s terms, it is basically the what can be measured within an </a:t>
            </a:r>
            <a:r>
              <a:rPr lang="en-US" sz="2100" dirty="0" err="1">
                <a:solidFill>
                  <a:schemeClr val="accent6">
                    <a:lumMod val="60000"/>
                    <a:lumOff val="40000"/>
                  </a:schemeClr>
                </a:solidFill>
                <a:latin typeface="Century Gothic" panose="020B0502020202020204" pitchFamily="34" charset="0"/>
                <a:cs typeface="Times New Roman" panose="02020603050405020304" pitchFamily="18" charset="0"/>
              </a:rPr>
              <a:t>evaluand</a:t>
            </a:r>
            <a:r>
              <a:rPr lang="en-US" sz="2100" dirty="0">
                <a:solidFill>
                  <a:schemeClr val="accent6">
                    <a:lumMod val="60000"/>
                    <a:lumOff val="40000"/>
                  </a:schemeClr>
                </a:solidFill>
                <a:latin typeface="Century Gothic" panose="020B0502020202020204" pitchFamily="34" charset="0"/>
                <a:cs typeface="Times New Roman" panose="02020603050405020304" pitchFamily="18" charset="0"/>
              </a:rPr>
              <a:t>.</a:t>
            </a:r>
          </a:p>
          <a:p>
            <a:r>
              <a:rPr lang="en-US" sz="2100" dirty="0">
                <a:latin typeface="Century Gothic" panose="020B0502020202020204" pitchFamily="34" charset="0"/>
                <a:cs typeface="Times New Roman" panose="02020603050405020304" pitchFamily="18" charset="0"/>
              </a:rPr>
              <a:t>Example: </a:t>
            </a:r>
            <a:r>
              <a:rPr lang="en-US" sz="2100" dirty="0">
                <a:solidFill>
                  <a:srgbClr val="92D050"/>
                </a:solidFill>
                <a:latin typeface="Century Gothic" panose="020B0502020202020204" pitchFamily="34" charset="0"/>
                <a:cs typeface="Times New Roman" panose="02020603050405020304" pitchFamily="18" charset="0"/>
              </a:rPr>
              <a:t>The score on the Stanford-</a:t>
            </a:r>
            <a:r>
              <a:rPr lang="en-US" sz="2100" dirty="0" err="1">
                <a:solidFill>
                  <a:srgbClr val="92D050"/>
                </a:solidFill>
                <a:latin typeface="Century Gothic" panose="020B0502020202020204" pitchFamily="34" charset="0"/>
                <a:cs typeface="Times New Roman" panose="02020603050405020304" pitchFamily="18" charset="0"/>
              </a:rPr>
              <a:t>Binet</a:t>
            </a:r>
            <a:r>
              <a:rPr lang="en-US" sz="2100" dirty="0">
                <a:solidFill>
                  <a:srgbClr val="92D050"/>
                </a:solidFill>
                <a:latin typeface="Century Gothic" panose="020B0502020202020204" pitchFamily="34" charset="0"/>
                <a:cs typeface="Times New Roman" panose="02020603050405020304" pitchFamily="18" charset="0"/>
              </a:rPr>
              <a:t> test is an indicator of the IQ as a variable.</a:t>
            </a:r>
          </a:p>
          <a:p>
            <a:pPr lvl="1"/>
            <a:r>
              <a:rPr lang="en-US" sz="1700" dirty="0">
                <a:solidFill>
                  <a:srgbClr val="92D050"/>
                </a:solidFill>
                <a:latin typeface="Century Gothic" panose="020B0502020202020204" pitchFamily="34" charset="0"/>
                <a:cs typeface="Times New Roman" panose="02020603050405020304" pitchFamily="18" charset="0"/>
              </a:rPr>
              <a:t>Notice that validity and reliability are not necessarily tied to the concept.</a:t>
            </a:r>
          </a:p>
        </p:txBody>
      </p:sp>
    </p:spTree>
    <p:extLst>
      <p:ext uri="{BB962C8B-B14F-4D97-AF65-F5344CB8AC3E}">
        <p14:creationId xmlns:p14="http://schemas.microsoft.com/office/powerpoint/2010/main" val="547926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200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A9090D2-6284-4265-822E-993B7D8034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38182" y="1083984"/>
            <a:ext cx="4702727" cy="4702727"/>
          </a:xfrm>
          <a:prstGeom prst="rect">
            <a:avLst/>
          </a:prstGeom>
        </p:spPr>
      </p:pic>
      <p:sp>
        <p:nvSpPr>
          <p:cNvPr id="2" name="Title 1"/>
          <p:cNvSpPr>
            <a:spLocks noGrp="1"/>
          </p:cNvSpPr>
          <p:nvPr>
            <p:ph type="title"/>
          </p:nvPr>
        </p:nvSpPr>
        <p:spPr>
          <a:xfrm>
            <a:off x="2152651" y="554855"/>
            <a:ext cx="2793131" cy="1325563"/>
          </a:xfrm>
        </p:spPr>
        <p:txBody>
          <a:bodyPr anchor="b">
            <a:normAutofit fontScale="90000"/>
          </a:bodyPr>
          <a:lstStyle/>
          <a:p>
            <a:pPr eaLnBrk="1" hangingPunct="1">
              <a:defRPr/>
            </a:pPr>
            <a:r>
              <a:rPr lang="en-US" sz="3100" dirty="0">
                <a:latin typeface="Century Gothic" panose="020B0502020202020204" pitchFamily="34" charset="0"/>
                <a:ea typeface="Times New Roman" charset="0"/>
                <a:cs typeface="Times New Roman" charset="0"/>
              </a:rPr>
              <a:t>Merit, Worth &amp; Significance</a:t>
            </a:r>
          </a:p>
        </p:txBody>
      </p:sp>
      <p:sp>
        <p:nvSpPr>
          <p:cNvPr id="3" name="Content Placeholder 2"/>
          <p:cNvSpPr>
            <a:spLocks noGrp="1"/>
          </p:cNvSpPr>
          <p:nvPr>
            <p:ph idx="1"/>
          </p:nvPr>
        </p:nvSpPr>
        <p:spPr>
          <a:xfrm>
            <a:off x="2152651" y="1992429"/>
            <a:ext cx="2793131" cy="4184534"/>
          </a:xfrm>
        </p:spPr>
        <p:txBody>
          <a:bodyPr>
            <a:normAutofit/>
          </a:bodyPr>
          <a:lstStyle/>
          <a:p>
            <a:r>
              <a:rPr lang="en-US" altLang="x-none" dirty="0">
                <a:latin typeface="Century Gothic" panose="020B0502020202020204" pitchFamily="34" charset="0"/>
                <a:ea typeface="Times New Roman" charset="0"/>
                <a:cs typeface="Times New Roman" charset="0"/>
              </a:rPr>
              <a:t>What do these mean to you? </a:t>
            </a:r>
          </a:p>
          <a:p>
            <a:pPr lvl="1" eaLnBrk="1" hangingPunct="1"/>
            <a:r>
              <a:rPr lang="en-US" altLang="x-none" sz="2000" dirty="0">
                <a:latin typeface="Century Gothic" panose="020B0502020202020204" pitchFamily="34" charset="0"/>
                <a:ea typeface="Times New Roman" charset="0"/>
                <a:cs typeface="Times New Roman" charset="0"/>
              </a:rPr>
              <a:t>merit?</a:t>
            </a:r>
          </a:p>
          <a:p>
            <a:pPr lvl="1" eaLnBrk="1" hangingPunct="1"/>
            <a:r>
              <a:rPr lang="en-US" altLang="x-none" sz="2000" dirty="0">
                <a:latin typeface="Century Gothic" panose="020B0502020202020204" pitchFamily="34" charset="0"/>
                <a:ea typeface="Times New Roman" charset="0"/>
                <a:cs typeface="Times New Roman" charset="0"/>
              </a:rPr>
              <a:t>worth? </a:t>
            </a:r>
          </a:p>
          <a:p>
            <a:pPr lvl="1" eaLnBrk="1" hangingPunct="1"/>
            <a:r>
              <a:rPr lang="en-US" altLang="x-none" sz="2000" dirty="0">
                <a:latin typeface="Century Gothic" panose="020B0502020202020204" pitchFamily="34" charset="0"/>
                <a:ea typeface="Times New Roman" charset="0"/>
                <a:cs typeface="Times New Roman" charset="0"/>
              </a:rPr>
              <a:t>significance?</a:t>
            </a:r>
            <a:br>
              <a:rPr lang="en-US" altLang="x-none" sz="2000" dirty="0">
                <a:latin typeface="Times New Roman" charset="0"/>
                <a:ea typeface="Times New Roman" charset="0"/>
                <a:cs typeface="Times New Roman" charset="0"/>
              </a:rPr>
            </a:br>
            <a:endParaRPr lang="en-US" altLang="x-none" sz="2000" dirty="0">
              <a:latin typeface="Times New Roman" charset="0"/>
              <a:ea typeface="Times New Roman" charset="0"/>
              <a:cs typeface="Times New Roman" charset="0"/>
            </a:endParaRPr>
          </a:p>
          <a:p>
            <a:pPr eaLnBrk="1" hangingPunct="1"/>
            <a:r>
              <a:rPr lang="en-US" altLang="x-none" dirty="0">
                <a:latin typeface="Century Gothic" panose="020B0502020202020204" pitchFamily="34" charset="0"/>
                <a:ea typeface="Times New Roman" charset="0"/>
                <a:cs typeface="Times New Roman" charset="0"/>
              </a:rPr>
              <a:t>Can you provide real world examples of each?</a:t>
            </a:r>
          </a:p>
        </p:txBody>
      </p:sp>
    </p:spTree>
    <p:extLst>
      <p:ext uri="{BB962C8B-B14F-4D97-AF65-F5344CB8AC3E}">
        <p14:creationId xmlns:p14="http://schemas.microsoft.com/office/powerpoint/2010/main" val="1235946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ntro to Evaluation" id="{96F16F4D-5043-0A4D-95B0-6DF1DD11E6AC}" vid="{6F28BCA7-2097-7147-8987-7274EED60A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1252</TotalTime>
  <Words>1514</Words>
  <Application>Microsoft Macintosh PowerPoint</Application>
  <PresentationFormat>Widescreen</PresentationFormat>
  <Paragraphs>183</Paragraphs>
  <Slides>32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Century Gothic</vt:lpstr>
      <vt:lpstr>Palatino Linotype</vt:lpstr>
      <vt:lpstr>Times New Roman</vt:lpstr>
      <vt:lpstr>Wingdings 3</vt:lpstr>
      <vt:lpstr>Ion</vt:lpstr>
      <vt:lpstr>Evaluation:  An Introduction to Improving or Judging </vt:lpstr>
      <vt:lpstr>Review!</vt:lpstr>
      <vt:lpstr>Evaluation</vt:lpstr>
      <vt:lpstr>Evalu…</vt:lpstr>
      <vt:lpstr>Criteria, Standard, and Indicator</vt:lpstr>
      <vt:lpstr>Criteria</vt:lpstr>
      <vt:lpstr>Standard</vt:lpstr>
      <vt:lpstr>Indicator</vt:lpstr>
      <vt:lpstr>Merit, Worth &amp; Significance</vt:lpstr>
      <vt:lpstr>Merit</vt:lpstr>
      <vt:lpstr>Merit Example</vt:lpstr>
      <vt:lpstr>Worth</vt:lpstr>
      <vt:lpstr>Worth Example</vt:lpstr>
      <vt:lpstr>Significance</vt:lpstr>
      <vt:lpstr>Significance Example</vt:lpstr>
      <vt:lpstr>Caveat</vt:lpstr>
      <vt:lpstr>So evaluation is…</vt:lpstr>
      <vt:lpstr>Evaluation</vt:lpstr>
      <vt:lpstr>PowerPoint Presentation</vt:lpstr>
      <vt:lpstr>Purposes of Evaluation –  Secondary</vt:lpstr>
      <vt:lpstr>Purposes of Evaluation Activity</vt:lpstr>
      <vt:lpstr>Introduction to Roles and Styles</vt:lpstr>
      <vt:lpstr>Defining Culture</vt:lpstr>
      <vt:lpstr>PowerPoint Presentation</vt:lpstr>
      <vt:lpstr>Markus &amp; Kitayama (1991)</vt:lpstr>
      <vt:lpstr>Cultural Influences Activity</vt:lpstr>
      <vt:lpstr>Meta-evaluation</vt:lpstr>
      <vt:lpstr>You will like evaluation work if you</vt:lpstr>
      <vt:lpstr>Situation</vt:lpstr>
      <vt:lpstr>Evaluation task</vt:lpstr>
      <vt:lpstr>Most sustainable </vt:lpstr>
      <vt:lpstr>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An Introduction to Improving or Judging </dc:title>
  <dc:creator>Abhik Roy</dc:creator>
  <cp:lastModifiedBy>Abhik Roy</cp:lastModifiedBy>
  <cp:revision>43</cp:revision>
  <cp:lastPrinted>2018-04-09T01:41:11Z</cp:lastPrinted>
  <dcterms:created xsi:type="dcterms:W3CDTF">2018-06-11T06:56:30Z</dcterms:created>
  <dcterms:modified xsi:type="dcterms:W3CDTF">2020-08-25T12:05:32Z</dcterms:modified>
</cp:coreProperties>
</file>