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322" r:id="rId2"/>
    <p:sldId id="274" r:id="rId3"/>
    <p:sldId id="295" r:id="rId4"/>
    <p:sldId id="297" r:id="rId5"/>
    <p:sldId id="320" r:id="rId6"/>
    <p:sldId id="298" r:id="rId7"/>
    <p:sldId id="299" r:id="rId8"/>
    <p:sldId id="300" r:id="rId9"/>
    <p:sldId id="301" r:id="rId10"/>
    <p:sldId id="302" r:id="rId11"/>
    <p:sldId id="319" r:id="rId12"/>
    <p:sldId id="303" r:id="rId13"/>
    <p:sldId id="304" r:id="rId14"/>
    <p:sldId id="305" r:id="rId15"/>
    <p:sldId id="306" r:id="rId16"/>
    <p:sldId id="307" r:id="rId17"/>
    <p:sldId id="314" r:id="rId18"/>
    <p:sldId id="308" r:id="rId19"/>
    <p:sldId id="316" r:id="rId20"/>
    <p:sldId id="310" r:id="rId21"/>
    <p:sldId id="311" r:id="rId22"/>
    <p:sldId id="317" r:id="rId23"/>
    <p:sldId id="312" r:id="rId24"/>
    <p:sldId id="318" r:id="rId25"/>
    <p:sldId id="321" r:id="rId2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5977" autoAdjust="0"/>
  </p:normalViewPr>
  <p:slideViewPr>
    <p:cSldViewPr>
      <p:cViewPr varScale="1">
        <p:scale>
          <a:sx n="78" d="100"/>
          <a:sy n="78" d="100"/>
        </p:scale>
        <p:origin x="13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22.04.2022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22.04.2022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22.04.2022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22.04.2022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22.04.2022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22.04.2022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22.04.2022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22.04.2022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22.04.2022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22.04.2022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22.04.2022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22.04.2022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22.04.2022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8229600" cy="3456384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7030A0"/>
                </a:solidFill>
              </a:rPr>
              <a:t>ТЕМА 3.3 СОЗДАНИЕ ПОЛЬЗОВАТЕЛЬСКИХ ФУНКЦИЙ В</a:t>
            </a:r>
            <a:r>
              <a:rPr lang="en-US" b="1" dirty="0" smtClean="0">
                <a:solidFill>
                  <a:srgbClr val="7030A0"/>
                </a:solidFill>
              </a:rPr>
              <a:t> JAVASCRIPT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endParaRPr lang="uk-UA" dirty="0">
              <a:solidFill>
                <a:srgbClr val="7030A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406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620688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Возвращаемое значение </a:t>
            </a:r>
            <a:r>
              <a:rPr lang="ru-RU" dirty="0" smtClean="0"/>
              <a:t>– </a:t>
            </a:r>
            <a:r>
              <a:rPr lang="ru-RU" i="1" dirty="0" smtClean="0"/>
              <a:t>возможность функции вернуть результат своей работы, при необходимости.</a:t>
            </a:r>
            <a:endParaRPr lang="uk-UA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51832"/>
            <a:ext cx="7128792" cy="5160573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789040"/>
            <a:ext cx="4320480" cy="144016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776" y="44624"/>
            <a:ext cx="38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Функции в </a:t>
            </a:r>
            <a:r>
              <a:rPr lang="en-US" sz="3200" b="1" dirty="0" smtClean="0"/>
              <a:t>JavaScript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620688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Оператор </a:t>
            </a:r>
            <a:r>
              <a:rPr lang="en-US" sz="2400" b="1" i="1" dirty="0" smtClean="0"/>
              <a:t>return</a:t>
            </a:r>
            <a:endParaRPr lang="uk-UA" sz="2400" b="1" i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7325" y="44624"/>
            <a:ext cx="38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Функции в </a:t>
            </a:r>
            <a:r>
              <a:rPr lang="en-US" sz="3200" b="1" dirty="0" smtClean="0"/>
              <a:t>JavaScript</a:t>
            </a:r>
            <a:endParaRPr lang="ru-RU" sz="3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4010025" cy="347662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220466"/>
            <a:ext cx="2924175" cy="135255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95536" y="489296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Оператор </a:t>
            </a:r>
            <a:r>
              <a:rPr lang="en-US" sz="2400" b="1" i="1" dirty="0" smtClean="0"/>
              <a:t>return</a:t>
            </a:r>
            <a:r>
              <a:rPr lang="en-US" sz="2400" i="1" dirty="0" smtClean="0"/>
              <a:t> </a:t>
            </a:r>
            <a:r>
              <a:rPr lang="ru-RU" sz="2400" i="1" dirty="0" smtClean="0"/>
              <a:t>помимо возврата значения из функции еще имеет свойство прервать выполнение функции в любой момент. Этим он похож на оператор </a:t>
            </a:r>
            <a:r>
              <a:rPr lang="en-US" sz="2400" b="1" i="1" dirty="0" smtClean="0"/>
              <a:t>break</a:t>
            </a:r>
            <a:r>
              <a:rPr lang="en-US" sz="2400" i="1" dirty="0" smtClean="0"/>
              <a:t> </a:t>
            </a:r>
            <a:r>
              <a:rPr lang="ru-RU" sz="2400" i="1" dirty="0" smtClean="0"/>
              <a:t>для циклов.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79929"/>
            <a:ext cx="82809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Переменные в теле функции, локальные переменные, область видимости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508518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Переменные объявленные в теле функции называют локальными, такие переменные существуют только внутри тела функции. Они создаются каждый раз при начале работы функции и уничтожаются при завершении её работы.</a:t>
            </a:r>
            <a:endParaRPr lang="ru-RU" sz="2400" i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5546" y="1268760"/>
            <a:ext cx="4196924" cy="2808312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4564" y="4221088"/>
            <a:ext cx="5418888" cy="792088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7725" y="179929"/>
            <a:ext cx="5436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Глобальные переменные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495568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Глобальные переменные – те который объявлены вне тела функции, функции имеют доступ к ним, и могут их необратимо изменять.</a:t>
            </a:r>
            <a:endParaRPr lang="ru-RU" sz="2400" i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1980" y="2276872"/>
            <a:ext cx="4104456" cy="86409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836712"/>
            <a:ext cx="3269357" cy="3593159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5" y="179929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Сокрытие глобальных переменных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495568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Повторное объявление глобальной переменной в теле функции </a:t>
            </a:r>
            <a:r>
              <a:rPr lang="ru-RU" sz="2400" i="1" dirty="0" err="1" smtClean="0"/>
              <a:t>сокрывает</a:t>
            </a:r>
            <a:r>
              <a:rPr lang="ru-RU" sz="2400" i="1" dirty="0" smtClean="0"/>
              <a:t> глобальную переменную, и функция будет работать только с локальной заменой, которая будет уничтожена после завершения вызова функции.</a:t>
            </a:r>
            <a:endParaRPr lang="ru-RU" sz="2400" i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946" y="1126604"/>
            <a:ext cx="3028950" cy="32385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7707" y="2276872"/>
            <a:ext cx="4112765" cy="792088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5" y="467961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Области видимости переменных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492896"/>
            <a:ext cx="8640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Всё что касается глобальных и локальных переменных относиться только к функциям. На другие средства выделения блока кода (</a:t>
            </a:r>
            <a:r>
              <a:rPr lang="en-US" sz="2800" i="1" dirty="0" smtClean="0"/>
              <a:t>if, for </a:t>
            </a:r>
            <a:r>
              <a:rPr lang="ru-RU" sz="2800" i="1" dirty="0" smtClean="0"/>
              <a:t> и т.д.) эти правило не распространяются. </a:t>
            </a:r>
            <a:endParaRPr lang="ru-RU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-27384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Применение функций. Таймеры</a:t>
            </a:r>
            <a:endParaRPr lang="ru-RU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421" y="589044"/>
            <a:ext cx="8228019" cy="428011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223" y="5085184"/>
            <a:ext cx="7328199" cy="1512168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-36095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Применение функций. Таймеры</a:t>
            </a:r>
            <a:endParaRPr lang="ru-RU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61527"/>
            <a:ext cx="8280920" cy="4307633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5013176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setTimeout</a:t>
            </a:r>
            <a:r>
              <a:rPr lang="en-US" dirty="0" smtClean="0"/>
              <a:t>(</a:t>
            </a:r>
            <a:r>
              <a:rPr lang="en-US" b="1" i="1" dirty="0" err="1" smtClean="0"/>
              <a:t>some_function</a:t>
            </a:r>
            <a:r>
              <a:rPr lang="en-US" dirty="0" smtClean="0"/>
              <a:t>, </a:t>
            </a:r>
            <a:r>
              <a:rPr lang="en-US" b="1" i="1" dirty="0" smtClean="0"/>
              <a:t>delay</a:t>
            </a:r>
            <a:r>
              <a:rPr lang="en-US" dirty="0" smtClean="0"/>
              <a:t>) 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 вызовет функцию </a:t>
            </a:r>
            <a:r>
              <a:rPr lang="en-US" b="1" i="1" dirty="0" err="1" smtClean="0"/>
              <a:t>some_function</a:t>
            </a:r>
            <a:r>
              <a:rPr lang="ru-RU" dirty="0" smtClean="0"/>
              <a:t> через </a:t>
            </a:r>
            <a:r>
              <a:rPr lang="en-US" b="1" i="1" dirty="0" smtClean="0"/>
              <a:t>delay</a:t>
            </a:r>
            <a:r>
              <a:rPr lang="en-US" dirty="0" smtClean="0"/>
              <a:t> </a:t>
            </a:r>
            <a:r>
              <a:rPr lang="ru-RU" dirty="0" smtClean="0"/>
              <a:t>миллисекунд. Сделает это один раз.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573325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setInterval</a:t>
            </a:r>
            <a:r>
              <a:rPr lang="en-US" dirty="0" smtClean="0"/>
              <a:t>(</a:t>
            </a:r>
            <a:r>
              <a:rPr lang="en-US" b="1" i="1" dirty="0" err="1" smtClean="0"/>
              <a:t>some_function</a:t>
            </a:r>
            <a:r>
              <a:rPr lang="en-US" dirty="0" smtClean="0"/>
              <a:t>, </a:t>
            </a:r>
            <a:r>
              <a:rPr lang="en-US" b="1" i="1" dirty="0" smtClean="0"/>
              <a:t>delay</a:t>
            </a:r>
            <a:r>
              <a:rPr lang="en-US" dirty="0" smtClean="0"/>
              <a:t>) 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 вызовет функцию </a:t>
            </a:r>
            <a:r>
              <a:rPr lang="en-US" b="1" i="1" dirty="0" err="1" smtClean="0"/>
              <a:t>some_function</a:t>
            </a:r>
            <a:r>
              <a:rPr lang="ru-RU" dirty="0" smtClean="0"/>
              <a:t> через </a:t>
            </a:r>
            <a:r>
              <a:rPr lang="en-US" b="1" i="1" dirty="0" smtClean="0"/>
              <a:t>delay</a:t>
            </a:r>
            <a:r>
              <a:rPr lang="en-US" dirty="0" smtClean="0"/>
              <a:t> </a:t>
            </a:r>
            <a:r>
              <a:rPr lang="ru-RU" dirty="0" smtClean="0"/>
              <a:t>миллисекунд. И будет повторять вызов каждые </a:t>
            </a:r>
            <a:r>
              <a:rPr lang="en-US" b="1" i="1" dirty="0" smtClean="0"/>
              <a:t>delay</a:t>
            </a:r>
            <a:r>
              <a:rPr lang="en-US" dirty="0" smtClean="0"/>
              <a:t> </a:t>
            </a:r>
            <a:r>
              <a:rPr lang="ru-RU" dirty="0" smtClean="0"/>
              <a:t>миллисекунд.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16632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Список аргументов переменной длинны</a:t>
            </a:r>
            <a:endParaRPr lang="ru-RU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388" y="692696"/>
            <a:ext cx="5850956" cy="2895318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7453" y="3717032"/>
            <a:ext cx="5476875" cy="20193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7544" y="5805264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/>
              <a:t>Псевдомассив</a:t>
            </a:r>
            <a:r>
              <a:rPr lang="ru-RU" sz="2000" i="1" dirty="0" smtClean="0"/>
              <a:t> </a:t>
            </a:r>
            <a:r>
              <a:rPr lang="en-US" sz="2000" b="1" i="1" dirty="0" smtClean="0"/>
              <a:t>arguments</a:t>
            </a:r>
            <a:r>
              <a:rPr lang="en-US" sz="2000" i="1" dirty="0" smtClean="0"/>
              <a:t> – </a:t>
            </a:r>
            <a:r>
              <a:rPr lang="ru-RU" sz="2000" i="1" dirty="0" smtClean="0"/>
              <a:t>хранит в себе все аргументы (параметры) которые, при вызове, переданы функции, и их порядковые номера.</a:t>
            </a:r>
            <a:endParaRPr lang="ru-RU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16632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Список аргументов переменной длинны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5445224"/>
            <a:ext cx="7560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/>
              <a:t>Псевдомассив</a:t>
            </a:r>
            <a:r>
              <a:rPr lang="ru-RU" sz="2000" i="1" dirty="0" smtClean="0"/>
              <a:t> </a:t>
            </a:r>
            <a:r>
              <a:rPr lang="en-US" sz="2000" b="1" i="1" dirty="0" smtClean="0"/>
              <a:t>arguments</a:t>
            </a:r>
            <a:r>
              <a:rPr lang="en-US" sz="2000" i="1" dirty="0" smtClean="0"/>
              <a:t> – </a:t>
            </a:r>
            <a:r>
              <a:rPr lang="ru-RU" sz="2000" i="1" dirty="0" smtClean="0"/>
              <a:t>хранит в себе все аргументы (параметры)  которые, при вызове, переданы функции, и их порядковые номера.</a:t>
            </a:r>
            <a:r>
              <a:rPr lang="en-US" sz="2000" i="1" dirty="0" smtClean="0"/>
              <a:t> </a:t>
            </a:r>
            <a:r>
              <a:rPr lang="ru-RU" sz="2000" i="1" dirty="0" smtClean="0"/>
              <a:t>Все параметры которые предусмотрены в заголовке функции, также хранятся в </a:t>
            </a:r>
            <a:r>
              <a:rPr lang="en-US" sz="2000" b="1" i="1" dirty="0" smtClean="0"/>
              <a:t>arguments</a:t>
            </a:r>
            <a:r>
              <a:rPr lang="en-US" sz="2000" i="1" dirty="0" smtClean="0"/>
              <a:t>.</a:t>
            </a:r>
            <a:endParaRPr lang="ru-RU" sz="20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088" y="693823"/>
            <a:ext cx="7596336" cy="2879193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789040"/>
            <a:ext cx="5942272" cy="136815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90872" y="44624"/>
            <a:ext cx="8229600" cy="1440160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Функции – блок кода, который пишется один раз, а потом может использоваться многократно (процедуры, подпрограммы). </a:t>
            </a:r>
            <a:endParaRPr lang="ru-RU" sz="36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2" name="Picture 4" descr="http://feelgood.ua/media/content/201308last/Devzera_Right-new_____.thumbnail_6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3024336" cy="27622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</p:pic>
      <p:sp>
        <p:nvSpPr>
          <p:cNvPr id="14" name="Стрелка вправо 13"/>
          <p:cNvSpPr/>
          <p:nvPr/>
        </p:nvSpPr>
        <p:spPr>
          <a:xfrm>
            <a:off x="4644008" y="2780928"/>
            <a:ext cx="936104" cy="7920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https://img3.zakaz.ua/zakaz-HP-630-Notebook-PC.1369816468.ad72436478c_2013-06-06/zakaz-HP-630-Notebook-PC.1369816468.SNB4C4B9.obj.0.11.jpg.oe.jpg.pf.jpg.1350nowm.jpg.1350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844824"/>
            <a:ext cx="1800200" cy="26339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755576" y="5085184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Идея функций заключается в следующем: </a:t>
            </a:r>
            <a:r>
              <a:rPr lang="ru-RU" sz="2400" b="1" i="1" dirty="0" smtClean="0"/>
              <a:t>зачем писать многократно одно и тоже, лучше сказать программе: я уже такое писал, возьми и повтори здесь, там, и еще вот там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1580" y="260648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Самовызывающаяся</a:t>
            </a:r>
            <a:r>
              <a:rPr lang="ru-RU" sz="3200" b="1" dirty="0" smtClean="0"/>
              <a:t> функция</a:t>
            </a:r>
            <a:endParaRPr lang="ru-RU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101" y="1340768"/>
            <a:ext cx="7895814" cy="18002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141" y="3521770"/>
            <a:ext cx="7313734" cy="55530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4653136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i="1" dirty="0" err="1" smtClean="0"/>
              <a:t>Самовызывающаяся</a:t>
            </a:r>
            <a:r>
              <a:rPr lang="ru-RU" sz="2000" b="1" i="1" dirty="0" smtClean="0"/>
              <a:t> функция</a:t>
            </a:r>
            <a:r>
              <a:rPr lang="ru-RU" sz="2000" i="1" dirty="0" smtClean="0"/>
              <a:t> – удобный механизм выполнить какие-либо действия автоматически, не создавая переменных и внося в код явных вызовов функций. Другими словами не засоряя глобальную область видимости. Активно используется в  сторонних библиотеках.</a:t>
            </a:r>
            <a:endParaRPr lang="ru-RU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-2738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Функции и события</a:t>
            </a:r>
            <a:endParaRPr lang="ru-RU" sz="32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 l="948" r="948" b="11857"/>
          <a:stretch>
            <a:fillRect/>
          </a:stretch>
        </p:blipFill>
        <p:spPr bwMode="auto">
          <a:xfrm>
            <a:off x="323551" y="3140968"/>
            <a:ext cx="7447362" cy="214086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4" y="562233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На базе функций работает</a:t>
            </a:r>
            <a:r>
              <a:rPr lang="en-US" sz="2400" i="1" dirty="0" smtClean="0"/>
              <a:t> </a:t>
            </a:r>
            <a:r>
              <a:rPr lang="ru-RU" sz="2400" i="1" dirty="0" smtClean="0"/>
              <a:t>система событий (оповещения о выполнении пользователем тех или иных действий)</a:t>
            </a:r>
            <a:endParaRPr lang="ru-RU" sz="2400" i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 t="591"/>
          <a:stretch>
            <a:fillRect/>
          </a:stretch>
        </p:blipFill>
        <p:spPr bwMode="auto">
          <a:xfrm>
            <a:off x="1387221" y="569942"/>
            <a:ext cx="7572092" cy="3579138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-2738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Функции и события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5589240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На базе функций работает</a:t>
            </a:r>
            <a:r>
              <a:rPr lang="en-US" sz="2400" i="1" dirty="0" smtClean="0"/>
              <a:t> </a:t>
            </a:r>
            <a:r>
              <a:rPr lang="ru-RU" sz="2400" i="1" dirty="0" smtClean="0"/>
              <a:t>система событий (оповещения о выполнении пользователем тех или иных действий)</a:t>
            </a:r>
            <a:endParaRPr lang="ru-RU" sz="2400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589401"/>
            <a:ext cx="6215124" cy="406373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4797152"/>
            <a:ext cx="4324350" cy="63817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3588" y="4462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Функции и </a:t>
            </a:r>
            <a:r>
              <a:rPr lang="en-US" sz="3200" b="1" dirty="0" err="1" smtClean="0"/>
              <a:t>forEach</a:t>
            </a:r>
            <a:endParaRPr lang="ru-RU" sz="3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979" y="620688"/>
            <a:ext cx="7458075" cy="238125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368" y="3140968"/>
            <a:ext cx="8267297" cy="1296144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7544" y="4581128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Метод </a:t>
            </a:r>
            <a:r>
              <a:rPr lang="en-US" sz="2000" b="1" i="1" dirty="0" err="1" smtClean="0"/>
              <a:t>forEach</a:t>
            </a:r>
            <a:r>
              <a:rPr lang="en-US" sz="2000" i="1" dirty="0" smtClean="0"/>
              <a:t> </a:t>
            </a:r>
            <a:r>
              <a:rPr lang="ru-RU" sz="2000" i="1" dirty="0" smtClean="0"/>
              <a:t>у «классических» массивов, позволяет применить функцию, которую передают в качестве аргумента, к каждому элементу массива. Эта функция будет вызвана столько раз сколько элементов содержит массив. При каждом вызове ей будет передаваться один из элементов массива. Работает только с «классическими» массивами.</a:t>
            </a:r>
            <a:endParaRPr lang="ru-RU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341784"/>
            <a:ext cx="8229600" cy="71095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Домашнее задание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663640"/>
            <a:ext cx="813690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Разработать </a:t>
            </a:r>
            <a:r>
              <a:rPr lang="ru-RU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скрипт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проверяющий знания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таблицы умножения двузначных чисел. </a:t>
            </a:r>
            <a:r>
              <a:rPr lang="ru-RU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Скрипт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должен задать пользователю 12 задач на умножение двузначных чисел. По результатам проверки, пользователю выставляется оценка, а также выводиться два списка: верных ответов, и ошибочных ответов, указанием какой ответ был правильный.</a:t>
            </a:r>
            <a:endParaRPr lang="ru-R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 rot="1362048">
            <a:off x="6617965" y="1041694"/>
            <a:ext cx="2329919" cy="7376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i="1" dirty="0" smtClean="0"/>
              <a:t>Из занятия №5</a:t>
            </a:r>
            <a:endParaRPr lang="ru-RU" sz="20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509120"/>
            <a:ext cx="8136904" cy="83099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Дополнительное условие: </a:t>
            </a:r>
            <a:r>
              <a:rPr lang="ru-RU" sz="2400" i="1" dirty="0" smtClean="0"/>
              <a:t>если ответ был дан более чем через 15 секунд – считать его не верным.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7FBBCF3B-6842-4B2E-A5F0-9BF4BE4D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8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Спасибо за внимание</a:t>
            </a:r>
            <a:endParaRPr lang="ru-RU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945055-5CDC-4C16-8202-52F8B28A1E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764704"/>
            <a:ext cx="6840760" cy="463103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4005064"/>
            <a:ext cx="2016224" cy="1783583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555776" y="44624"/>
            <a:ext cx="38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Функции в </a:t>
            </a:r>
            <a:r>
              <a:rPr lang="en-US" sz="3200" b="1" dirty="0" smtClean="0"/>
              <a:t>JavaScript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1169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Параметры функции (аргументы) </a:t>
            </a:r>
            <a:r>
              <a:rPr lang="ru-RU" sz="2000" dirty="0" smtClean="0"/>
              <a:t>– </a:t>
            </a:r>
            <a:r>
              <a:rPr lang="ru-RU" sz="2000" i="1" dirty="0" smtClean="0"/>
              <a:t>такие себе «переменные» которые передаются функции при каждом вызове, и могут влиять на результат её работы. Существуют только в теле функции.</a:t>
            </a:r>
            <a:endParaRPr lang="ru-RU" sz="2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916832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Возвращаемое значение </a:t>
            </a:r>
            <a:r>
              <a:rPr lang="ru-RU" sz="2000" dirty="0" smtClean="0"/>
              <a:t>– </a:t>
            </a:r>
            <a:r>
              <a:rPr lang="ru-RU" sz="2000" i="1" dirty="0" smtClean="0"/>
              <a:t>возможность функции вернуть результат своей работы, при необходимости, при помощи оператора </a:t>
            </a:r>
            <a:r>
              <a:rPr lang="en-US" sz="2000" b="1" i="1" dirty="0" smtClean="0"/>
              <a:t>return</a:t>
            </a:r>
            <a:r>
              <a:rPr lang="ru-RU" sz="2000" i="1" dirty="0" smtClean="0"/>
              <a:t>.</a:t>
            </a:r>
            <a:endParaRPr lang="uk-UA" sz="20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18606"/>
            <a:ext cx="4591050" cy="291465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212976"/>
            <a:ext cx="2813171" cy="230425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555776" y="179929"/>
            <a:ext cx="38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Функции в </a:t>
            </a:r>
            <a:r>
              <a:rPr lang="en-US" sz="3200" b="1" dirty="0" smtClean="0"/>
              <a:t>JavaScript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836712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Параметры функции (аргументы) </a:t>
            </a:r>
            <a:r>
              <a:rPr lang="ru-RU" sz="2000" dirty="0" smtClean="0"/>
              <a:t>– </a:t>
            </a:r>
            <a:r>
              <a:rPr lang="ru-RU" sz="2000" i="1" dirty="0" smtClean="0"/>
              <a:t>такие себе «переменные» которые передаются функции при каждом вызове, и могут влиять на результат её работы.</a:t>
            </a:r>
            <a:r>
              <a:rPr lang="en-US" sz="2000" i="1" dirty="0" smtClean="0"/>
              <a:t> </a:t>
            </a:r>
            <a:r>
              <a:rPr lang="ru-RU" sz="2000" i="1" dirty="0" smtClean="0"/>
              <a:t>Существуют только в теле функции.</a:t>
            </a:r>
            <a:r>
              <a:rPr lang="en-US" sz="2000" i="1" dirty="0" smtClean="0"/>
              <a:t> </a:t>
            </a:r>
            <a:r>
              <a:rPr lang="ru-RU" sz="2000" i="1" dirty="0" smtClean="0"/>
              <a:t>Не влияют на внешние переменные</a:t>
            </a:r>
            <a:r>
              <a:rPr lang="en-US" sz="2000" i="1" dirty="0" smtClean="0"/>
              <a:t> </a:t>
            </a:r>
            <a:r>
              <a:rPr lang="ru-RU" sz="2000" i="1" dirty="0" smtClean="0"/>
              <a:t>простых типов которые были переданы функции.</a:t>
            </a:r>
            <a:endParaRPr lang="ru-RU" sz="2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179929"/>
            <a:ext cx="38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Функции в </a:t>
            </a:r>
            <a:r>
              <a:rPr lang="en-US" sz="3200" b="1" dirty="0" smtClean="0"/>
              <a:t>JavaScript</a:t>
            </a:r>
            <a:endParaRPr lang="ru-RU" sz="3200" b="1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40682"/>
            <a:ext cx="3448050" cy="287655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313162"/>
            <a:ext cx="3419475" cy="112395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90872" y="-90264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Практическая ценность функций</a:t>
            </a:r>
            <a:endParaRPr lang="uk-U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5536" y="522920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Меньше кода, многократное использование кода, в случае изменений: изменение вносится один раз, результат будет во всех местах где используется функция. </a:t>
            </a:r>
            <a:endParaRPr lang="uk-UA" sz="24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761" y="908721"/>
            <a:ext cx="7775671" cy="4248472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90872" y="-90264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Практическая ценность функций</a:t>
            </a:r>
            <a:endParaRPr lang="uk-U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836712"/>
            <a:ext cx="6572250" cy="56388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92696"/>
            <a:ext cx="4905375" cy="587692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061" y="2636912"/>
            <a:ext cx="4552355" cy="2016224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926905" y="44624"/>
            <a:ext cx="38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Функции в </a:t>
            </a:r>
            <a:r>
              <a:rPr lang="en-US" sz="3200" b="1" dirty="0" smtClean="0"/>
              <a:t>JavaScript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468" y="1617687"/>
            <a:ext cx="8203745" cy="4475609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87624" y="838453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Параметры функции </a:t>
            </a:r>
            <a:r>
              <a:rPr lang="ru-RU" dirty="0" smtClean="0"/>
              <a:t>– </a:t>
            </a:r>
            <a:r>
              <a:rPr lang="ru-RU" i="1" dirty="0" smtClean="0"/>
              <a:t>такие себе «переменные» которые передаются функции при каждом вызове</a:t>
            </a:r>
            <a:endParaRPr lang="uk-UA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368" y="4077072"/>
            <a:ext cx="4444632" cy="216024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6" y="179929"/>
            <a:ext cx="38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Функции в </a:t>
            </a:r>
            <a:r>
              <a:rPr lang="en-US" sz="3200" b="1" dirty="0" smtClean="0"/>
              <a:t>JavaScript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4225</TotalTime>
  <Words>735</Words>
  <Application>Microsoft Office PowerPoint</Application>
  <PresentationFormat>Экран (4:3)</PresentationFormat>
  <Paragraphs>73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Arial</vt:lpstr>
      <vt:lpstr>Calibri</vt:lpstr>
      <vt:lpstr>Тема Office</vt:lpstr>
      <vt:lpstr>ТЕМА 3.3 СОЗДАНИЕ ПОЛЬЗОВАТЕЛЬСКИХ ФУНКЦИЙ В JAVASCRIPT </vt:lpstr>
      <vt:lpstr>Функции – блок кода, который пишется один раз, а потом может использоваться многократно (процедуры, подпрограммы). </vt:lpstr>
      <vt:lpstr>Презентация PowerPoint</vt:lpstr>
      <vt:lpstr>Презентация PowerPoint</vt:lpstr>
      <vt:lpstr>Презентация PowerPoint</vt:lpstr>
      <vt:lpstr>Практическая ценность функций</vt:lpstr>
      <vt:lpstr>Практическая ценность функций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Домашнее задание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Дениска</cp:lastModifiedBy>
  <cp:revision>549</cp:revision>
  <dcterms:created xsi:type="dcterms:W3CDTF">2014-11-20T09:08:59Z</dcterms:created>
  <dcterms:modified xsi:type="dcterms:W3CDTF">2022-04-22T10:28:16Z</dcterms:modified>
</cp:coreProperties>
</file>