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03" r:id="rId4"/>
    <p:sldId id="304" r:id="rId5"/>
    <p:sldId id="305" r:id="rId7"/>
    <p:sldId id="306" r:id="rId8"/>
    <p:sldId id="26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5A"/>
    <a:srgbClr val="565E86"/>
    <a:srgbClr val="42B1FF"/>
    <a:srgbClr val="4C9DD2"/>
    <a:srgbClr val="3E4466"/>
    <a:srgbClr val="464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24" autoAdjust="0"/>
  </p:normalViewPr>
  <p:slideViewPr>
    <p:cSldViewPr snapToGrid="0" showGuides="1">
      <p:cViewPr>
        <p:scale>
          <a:sx n="75" d="100"/>
          <a:sy n="75" d="100"/>
        </p:scale>
        <p:origin x="1902" y="681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3" Type="http://schemas.openxmlformats.org/officeDocument/2006/relationships/image" Target="../media/image16.png"/><Relationship Id="rId2" Type="http://schemas.openxmlformats.org/officeDocument/2006/relationships/tags" Target="../tags/tag1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9855" y="3352165"/>
            <a:ext cx="7239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深度学习与神经网络</a:t>
            </a:r>
            <a:r>
              <a:rPr lang="zh-CN" altLang="en-US" sz="48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课设</a:t>
            </a:r>
            <a:endParaRPr lang="zh-CN" altLang="en-US" sz="4800" dirty="0">
              <a:solidFill>
                <a:schemeClr val="bg1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20970" y="4382135"/>
            <a:ext cx="1750060" cy="354330"/>
            <a:chOff x="8448" y="6568"/>
            <a:chExt cx="2756" cy="558"/>
          </a:xfrm>
        </p:grpSpPr>
        <p:sp>
          <p:nvSpPr>
            <p:cNvPr id="6" name="圆角矩形 5"/>
            <p:cNvSpPr/>
            <p:nvPr/>
          </p:nvSpPr>
          <p:spPr>
            <a:xfrm>
              <a:off x="8448" y="6568"/>
              <a:ext cx="2756" cy="55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706" y="6639"/>
              <a:ext cx="416" cy="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 descr="cb913339957716a236211340cca8e94"/>
          <p:cNvPicPr>
            <a:picLocks noChangeAspect="1"/>
          </p:cNvPicPr>
          <p:nvPr/>
        </p:nvPicPr>
        <p:blipFill>
          <a:blip r:embed="rId1"/>
          <a:srcRect l="17536" r="24057"/>
          <a:stretch>
            <a:fillRect/>
          </a:stretch>
        </p:blipFill>
        <p:spPr>
          <a:xfrm>
            <a:off x="4717415" y="845820"/>
            <a:ext cx="2537460" cy="24149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534920" y="4936490"/>
            <a:ext cx="723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郭鸿铭，耿翊中，吴秀鹏</a:t>
            </a:r>
            <a:endParaRPr lang="zh-CN" altLang="en-US" dirty="0">
              <a:solidFill>
                <a:schemeClr val="bg1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53085" y="2586355"/>
            <a:ext cx="8526780" cy="348234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66660" y="1646555"/>
            <a:ext cx="444627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VIT ENCODER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3eacb84ca596a228a3f81f0fc98b91b"/>
          <p:cNvPicPr>
            <a:picLocks noChangeAspect="1"/>
          </p:cNvPicPr>
          <p:nvPr/>
        </p:nvPicPr>
        <p:blipFill>
          <a:blip r:embed="rId1"/>
          <a:srcRect b="23526"/>
          <a:stretch>
            <a:fillRect/>
          </a:stretch>
        </p:blipFill>
        <p:spPr>
          <a:xfrm>
            <a:off x="913765" y="2755900"/>
            <a:ext cx="7804785" cy="31432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745740" y="2215515"/>
            <a:ext cx="7675245" cy="406844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4055" y="1534795"/>
            <a:ext cx="106273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decoder-only 和transformer deconder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a85b718f44a5f056297d0a3f2941ede"/>
          <p:cNvPicPr>
            <a:picLocks noChangeAspect="1"/>
          </p:cNvPicPr>
          <p:nvPr/>
        </p:nvPicPr>
        <p:blipFill>
          <a:blip r:embed="rId1"/>
          <a:srcRect r="3018" b="10786"/>
          <a:stretch>
            <a:fillRect/>
          </a:stretch>
        </p:blipFill>
        <p:spPr>
          <a:xfrm>
            <a:off x="3329940" y="2578735"/>
            <a:ext cx="6506845" cy="33693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4599305" y="819785"/>
            <a:ext cx="6049010" cy="575818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73100" y="3051175"/>
            <a:ext cx="33242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主体模型实现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398a7f9d61baba0b5e2d3fafa78193d"/>
          <p:cNvPicPr>
            <a:picLocks noChangeAspect="1"/>
          </p:cNvPicPr>
          <p:nvPr/>
        </p:nvPicPr>
        <p:blipFill>
          <a:blip r:embed="rId1"/>
          <a:srcRect r="17188" b="2444"/>
          <a:stretch>
            <a:fillRect/>
          </a:stretch>
        </p:blipFill>
        <p:spPr>
          <a:xfrm>
            <a:off x="4760595" y="1050290"/>
            <a:ext cx="5620385" cy="529653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935990" y="1851025"/>
            <a:ext cx="6017895" cy="392493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414260" y="3429000"/>
            <a:ext cx="48444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teacher forcing训练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93b0a4b80dd8d7ade81fe266ad646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" y="2172335"/>
            <a:ext cx="5340350" cy="328231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619115" y="752475"/>
            <a:ext cx="5327650" cy="549656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1870" y="2621280"/>
            <a:ext cx="386969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config文件配置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934338cda4199fcf947d72b42607ad8"/>
          <p:cNvPicPr>
            <a:picLocks noChangeAspect="1"/>
          </p:cNvPicPr>
          <p:nvPr/>
        </p:nvPicPr>
        <p:blipFill>
          <a:blip r:embed="rId1"/>
          <a:srcRect l="173" r="19908" b="2602"/>
          <a:stretch>
            <a:fillRect/>
          </a:stretch>
        </p:blipFill>
        <p:spPr>
          <a:xfrm>
            <a:off x="6187440" y="1045210"/>
            <a:ext cx="4314190" cy="4911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798830" y="2676525"/>
            <a:ext cx="6212205" cy="392493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781925" y="3533140"/>
            <a:ext cx="33242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主题训练过程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667e862291020b7ce1e455f18093787"/>
          <p:cNvPicPr>
            <a:picLocks noChangeAspect="1"/>
          </p:cNvPicPr>
          <p:nvPr/>
        </p:nvPicPr>
        <p:blipFill>
          <a:blip r:embed="rId1"/>
          <a:srcRect l="2374" t="4746" r="7210" b="5624"/>
          <a:stretch>
            <a:fillRect/>
          </a:stretch>
        </p:blipFill>
        <p:spPr>
          <a:xfrm>
            <a:off x="1089660" y="2774315"/>
            <a:ext cx="5631180" cy="3729990"/>
          </a:xfrm>
          <a:prstGeom prst="rect">
            <a:avLst/>
          </a:prstGeom>
        </p:spPr>
      </p:pic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919480" y="1143635"/>
            <a:ext cx="5801360" cy="121920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 descr="d527545095f6df064cdb641b7e997a7"/>
          <p:cNvPicPr>
            <a:picLocks noChangeAspect="1"/>
          </p:cNvPicPr>
          <p:nvPr/>
        </p:nvPicPr>
        <p:blipFill>
          <a:blip r:embed="rId3"/>
          <a:srcRect t="11338" r="37892" b="10608"/>
          <a:stretch>
            <a:fillRect/>
          </a:stretch>
        </p:blipFill>
        <p:spPr>
          <a:xfrm>
            <a:off x="1089660" y="1243965"/>
            <a:ext cx="5407025" cy="101854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574165" y="2247265"/>
            <a:ext cx="9146540" cy="360045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72615" y="1438275"/>
            <a:ext cx="62249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Pytorch Lightning</a:t>
            </a:r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库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de907f923d7f17d7afb38d0e0287f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615" y="2506345"/>
            <a:ext cx="8510905" cy="308165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Pytorch Lighting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核心思想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3245" y="1334135"/>
            <a:ext cx="3275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Pytorch Lightning的核心设计思想是将深度学习的工程代码和研究代码分离，让用户只关注模型的逻辑和创新，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而不用担心底层的实现细节。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Pytorch Lightning提供了一个统一的接口，让用户可以用最少的代码实现复杂的功能，如分布式训练、自动混合精度、日志记录等。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Pytorch Lightning还保留了Pytorch的灵活性和可定制性，让用户可以根据自己的需求修改和扩展框架。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770255" y="1267460"/>
            <a:ext cx="6771640" cy="5356860"/>
          </a:xfrm>
          <a:prstGeom prst="roundRect">
            <a:avLst>
              <a:gd name="adj" fmla="val 9365"/>
            </a:avLst>
          </a:prstGeom>
          <a:blipFill rotWithShape="1">
            <a:blip r:embed="rId3"/>
            <a:stretch>
              <a:fillRect/>
            </a:stretch>
          </a:blip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Pytorch Lighting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架构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5710" y="1159510"/>
            <a:ext cx="54978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主目录下只放一个main.py文件。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data和model两个文件夹中放入__init__.py文件，做成包。这样方便导入。两个init文件分别是：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from .data_interface import DInterface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from .model_interface import MInterface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在data_interface中建立一个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class DInterface(pl.LightningDataModule):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用作所有数据集文件的接口。__init__()函数中import相应Dataset类，setup()进行实例化，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model_interface中建立class MInterface(pl.LightningModule):类，同理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4.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main.py函数只负责：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定义parser，添加parse项。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选好需要的callback函数们。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实例化MInterface, DInterface, Trainer。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1488440" y="1565275"/>
            <a:ext cx="4191000" cy="4697730"/>
          </a:xfrm>
          <a:prstGeom prst="roundRect">
            <a:avLst>
              <a:gd name="adj" fmla="val 9365"/>
            </a:avLst>
          </a:prstGeom>
          <a:blipFill rotWithShape="1">
            <a:blip r:embed="rId3"/>
            <a:stretch>
              <a:fillRect/>
            </a:stretch>
          </a:blip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95975" y="945515"/>
            <a:ext cx="5143500" cy="519049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620293e014e2b39d138f10e8b649b9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09980"/>
            <a:ext cx="4441825" cy="486156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91870" y="2621280"/>
            <a:ext cx="3745865" cy="1510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整体文件结构（系统架构）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266190" y="1264285"/>
            <a:ext cx="5143500" cy="519049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792720" y="3429000"/>
            <a:ext cx="33242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环境依赖文件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0717aa2fc619bb02b6403df034300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25" y="1478280"/>
            <a:ext cx="4786630" cy="47294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4877435" y="982980"/>
            <a:ext cx="6593205" cy="538353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1870" y="2621280"/>
            <a:ext cx="40849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数据集处理方法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0fc950399e34dceca799a7f38244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5565" y="1159510"/>
            <a:ext cx="6162040" cy="512889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763270" y="1710055"/>
            <a:ext cx="5636895" cy="472503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18095" y="3516630"/>
            <a:ext cx="38588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整评估函数实现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edd93ab074df9726c56eac9f0c5abb2"/>
          <p:cNvPicPr>
            <a:picLocks noChangeAspect="1"/>
          </p:cNvPicPr>
          <p:nvPr/>
        </p:nvPicPr>
        <p:blipFill>
          <a:blip r:embed="rId1"/>
          <a:srcRect r="28918" b="26713"/>
          <a:stretch>
            <a:fillRect/>
          </a:stretch>
        </p:blipFill>
        <p:spPr>
          <a:xfrm>
            <a:off x="1049655" y="2009140"/>
            <a:ext cx="5064760" cy="425831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803265" y="2056765"/>
            <a:ext cx="5143500" cy="315341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1870" y="2621280"/>
            <a:ext cx="33242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cs typeface="+mn-ea"/>
                <a:sym typeface="+mn-lt"/>
              </a:rPr>
              <a:t>核心组件</a:t>
            </a:r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4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e07b742ebbfc039825dc000c5d80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1540" y="2243455"/>
            <a:ext cx="4807585" cy="278066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35990" y="572770"/>
            <a:ext cx="4025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深度学习</a:t>
            </a: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与神经网络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YTc0MDljZDk4YTQyNzI0MmExZTMxMmFiMDJhNTRlN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yckq3g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yckq3g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宽屏</PresentationFormat>
  <Paragraphs>91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包图简圆体Light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第一PPT</dc:creator>
  <cp:keywords>www.1ppt.com</cp:keywords>
  <dc:description>www.1ppt.com</dc:description>
  <cp:lastModifiedBy>Edwards</cp:lastModifiedBy>
  <cp:revision>27</cp:revision>
  <dcterms:created xsi:type="dcterms:W3CDTF">2020-01-10T01:33:00Z</dcterms:created>
  <dcterms:modified xsi:type="dcterms:W3CDTF">2023-12-08T07:25:21Z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84C76BACB1124F849CBCB52E925F785D_12</vt:lpwstr>
  </property>
  <property fmtid="{D5CDD505-2E9C-101B-9397-08002B2CF9AE}" pid="3" name="KSOProductBuildVer">
    <vt:lpwstr>2052-12.1.0.15990</vt:lpwstr>
  </property>
</Properties>
</file>