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8" r:id="rId4"/>
    <p:sldId id="276" r:id="rId5"/>
    <p:sldId id="262" r:id="rId6"/>
    <p:sldId id="279" r:id="rId7"/>
    <p:sldId id="261" r:id="rId8"/>
    <p:sldId id="269" r:id="rId9"/>
    <p:sldId id="270" r:id="rId10"/>
    <p:sldId id="272" r:id="rId11"/>
    <p:sldId id="271" r:id="rId12"/>
    <p:sldId id="274" r:id="rId13"/>
    <p:sldId id="275" r:id="rId14"/>
    <p:sldId id="277" r:id="rId15"/>
    <p:sldId id="278" r:id="rId16"/>
    <p:sldId id="281" r:id="rId17"/>
    <p:sldId id="282" r:id="rId1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9D6F-6802-9B0A-C27B-FBDC85F41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E6483-942D-D28F-469C-9B43769B4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327E-2966-5A74-5828-C52C26C8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F636-8ABA-7255-4452-D4C66A35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B1FC-1436-6C86-DA34-F9988698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67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2783-3E74-C4A0-9324-B65FB79D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15716-DA31-E4FE-94E9-8E3058FB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B5A9-F5A2-224F-D3A2-6A233322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F86C-0D1C-3026-29F5-184663E2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70F7-3C0E-B1FD-879F-B8CF836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659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C26EB-108A-B0D1-9F51-25B66B6A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E6B57-4CB5-4A45-9572-4FAC755F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1C48-FCCD-5028-56A6-9C7F432A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9938-EC3F-E902-4515-65C141E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05AF-093A-ABFA-67FB-F9B7AE7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13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A8B2-F2AF-86AE-061C-D9186B3E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8F73-DC65-6638-B91B-7ED13CCB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E880-2E9C-952A-20A4-6B630117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6FE7-2888-F239-28A8-E308DCB9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7B74-1764-F090-ACBC-B4252AE6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60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65A-8676-FCA6-9201-549C6A2B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75CC-EC10-363B-D9E6-A85B34A6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B34C-12E5-8FD5-2EBC-76009451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E50E-13FF-3EDD-5FE8-33A0FC60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2E67-3B9C-F2A5-AFEF-DAD36D79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78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8D2F-62D9-4089-90D5-08CE394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6252-C1C0-C8A6-7705-D28E58C0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04BB-A8C0-DA89-649B-FA0BFBAC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762C-CE6B-62A6-FAE1-0C0039AB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FCBA-D3F4-41A2-948B-70F3CD0C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B6CB-F2FB-8A0E-AD23-516AE0DD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59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D8E3-C4E6-32A4-1070-DD331B78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FF5C8-F361-6B74-A3A5-A4815F99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64B14-86DD-D7D9-FA1C-587EE645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82702-AB8E-4F8E-4B1E-E475F4C67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EC9A7-C804-2778-62B5-103BDC6D6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E1259-B8CB-1367-B0F8-D2423D1B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1DB3E-59FC-4318-A721-A144CFF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93A67-E237-0732-E6FE-EC1F3C97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34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3393-7DF2-5BE5-F985-33080DE1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DF883-A85E-8E39-6D02-125DFD40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D49EE-AAEE-A360-07B8-D9771CEB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C373F-24C3-1603-2E54-5C45FDF1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3651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03F1F-C27E-BEE6-4C38-4A207009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56F70-E8C1-8485-2E03-CD7A77E5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07BA4-0130-5932-C6A0-1F43DD32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126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2FBF-4E9A-D46A-4DDB-5D4D5C0F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C2C8-561A-C42C-4B32-F9043040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C3782-8D2A-B380-6F3A-A9795BE3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9596-E533-C333-2970-AF9B5B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13963-0A22-AD71-C5FC-60B4C2BF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607B-2EE6-05ED-40CF-682306F0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51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470F-DB5B-A01B-5AB3-FD58DB3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D3B82-09CB-A420-6DA6-57CA0285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AA2CA-7E5B-9E84-788B-F3DDA6FA7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A8B8-C73B-B337-46D0-5627EE39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19AB6-7A91-499D-18D0-7EDD2829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DD386-9A8A-9C88-D0AB-6ECF1BAB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580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58A28-B3F8-909F-FCF2-67112E08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923D-C3FF-9F2E-C2B4-666F7C17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E97B-3F60-65FD-2646-407283E2E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18025-73DC-8547-A9BB-90F7691951E8}" type="datetimeFigureOut">
              <a:rPr lang="en-FR" smtClean="0"/>
              <a:t>07/02/2024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A6CC-597B-D65F-BDF9-61C9E344F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23E1-FD57-489B-E34C-5FDEA6716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3CA8F-8A73-E14F-8FC1-7FC6D625ED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96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FEB0B-29EE-E7B5-B2C8-839821DD6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936C-8CE6-03E6-7068-274811E9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TOP TEN IDEA - BLOCKS</a:t>
            </a:r>
          </a:p>
        </p:txBody>
      </p:sp>
    </p:spTree>
    <p:extLst>
      <p:ext uri="{BB962C8B-B14F-4D97-AF65-F5344CB8AC3E}">
        <p14:creationId xmlns:p14="http://schemas.microsoft.com/office/powerpoint/2010/main" val="103343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2929F-E33D-8E33-0398-A0CE960E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AF15C-6D42-6534-4657-003673E37459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5D5CC4-8F7A-A14C-DA19-20B69E90682E}"/>
              </a:ext>
            </a:extLst>
          </p:cNvPr>
          <p:cNvGraphicFramePr>
            <a:graphicFrameLocks noGrp="1"/>
          </p:cNvGraphicFramePr>
          <p:nvPr/>
        </p:nvGraphicFramePr>
        <p:xfrm>
          <a:off x="3338143" y="1329287"/>
          <a:ext cx="55007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14C6519-7115-3CD6-8EA3-D2D156E73A1E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32FDA-3DCC-FF12-8E00-A8C19AF1A2D5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32018-7F05-60A9-2921-4DB24AEF7523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FB41B97-5DDA-EC3B-EDFB-DAB7DC0D6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4439"/>
              </p:ext>
            </p:extLst>
          </p:nvPr>
        </p:nvGraphicFramePr>
        <p:xfrm>
          <a:off x="-2" y="2990376"/>
          <a:ext cx="56157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4364965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Hitler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Martin Luther 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3" name="Left Arrow 2">
            <a:extLst>
              <a:ext uri="{FF2B5EF4-FFF2-40B4-BE49-F238E27FC236}">
                <a16:creationId xmlns:a16="http://schemas.microsoft.com/office/drawing/2014/main" id="{79CEBF30-708C-5D9C-E5D6-6C011FEE3FE9}"/>
              </a:ext>
            </a:extLst>
          </p:cNvPr>
          <p:cNvSpPr/>
          <p:nvPr/>
        </p:nvSpPr>
        <p:spPr>
          <a:xfrm>
            <a:off x="803564" y="4509654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B648D1-7E49-0C38-7A41-2C82D0690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6565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2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5D654-639D-D659-3FF9-79B1CD69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6B24B-FAB7-3DF4-2F0A-E6B205CFA0FB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1B7B0-924A-9D5E-DAE9-28F6C7E83C29}"/>
              </a:ext>
            </a:extLst>
          </p:cNvPr>
          <p:cNvGraphicFramePr>
            <a:graphicFrameLocks noGrp="1"/>
          </p:cNvGraphicFramePr>
          <p:nvPr/>
        </p:nvGraphicFramePr>
        <p:xfrm>
          <a:off x="3338143" y="1329287"/>
          <a:ext cx="55007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D9CDE1-FF60-9757-E661-365CBF58D81E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2B1EB-52B6-B618-6318-320319F22D2B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46C79D-2410-65E8-4F55-5ED8CECC532A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2C657A1-D016-D23C-7570-BC5CDF06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72295"/>
              </p:ext>
            </p:extLst>
          </p:nvPr>
        </p:nvGraphicFramePr>
        <p:xfrm>
          <a:off x="-2" y="2990376"/>
          <a:ext cx="56157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4364965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Hitler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Martin Luther 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Donald Trump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3" name="Left Arrow 2">
            <a:extLst>
              <a:ext uri="{FF2B5EF4-FFF2-40B4-BE49-F238E27FC236}">
                <a16:creationId xmlns:a16="http://schemas.microsoft.com/office/drawing/2014/main" id="{184316F2-D107-AFED-2B0C-48DCBCBFDC20}"/>
              </a:ext>
            </a:extLst>
          </p:cNvPr>
          <p:cNvSpPr/>
          <p:nvPr/>
        </p:nvSpPr>
        <p:spPr>
          <a:xfrm>
            <a:off x="831273" y="3401292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14FEC0-5A9E-4C36-0386-751D41A0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6565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2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E8E83-F7F5-777B-A5A0-DCFC8F67B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A2E2D-1D05-621F-3F12-610F7BF30E54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42AFD2-A23B-2E4F-152B-B6D410AA9CE3}"/>
              </a:ext>
            </a:extLst>
          </p:cNvPr>
          <p:cNvGraphicFramePr>
            <a:graphicFrameLocks noGrp="1"/>
          </p:cNvGraphicFramePr>
          <p:nvPr/>
        </p:nvGraphicFramePr>
        <p:xfrm>
          <a:off x="3338143" y="1329287"/>
          <a:ext cx="55007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E284F6-D252-9B4F-10D4-40B61D3E0887}"/>
              </a:ext>
            </a:extLst>
          </p:cNvPr>
          <p:cNvSpPr txBox="1"/>
          <p:nvPr/>
        </p:nvSpPr>
        <p:spPr>
          <a:xfrm>
            <a:off x="7544895" y="2245816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Make Hypothesis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5D063-E912-BF99-E7FF-12E733CEBCAC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922EB-200C-5799-1A1C-B4635DFDA36B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D1DA7-E0F0-C0FF-F14A-B07B2D14333C}"/>
              </a:ext>
            </a:extLst>
          </p:cNvPr>
          <p:cNvSpPr txBox="1"/>
          <p:nvPr/>
        </p:nvSpPr>
        <p:spPr>
          <a:xfrm>
            <a:off x="8606112" y="5096563"/>
            <a:ext cx="137447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Submit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93CA06-93FB-0F1E-4C77-1EF66A4DC66C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2B7261-AB49-B6C5-E174-DCC1CD58DACC}"/>
              </a:ext>
            </a:extLst>
          </p:cNvPr>
          <p:cNvCxnSpPr>
            <a:cxnSpLocks/>
          </p:cNvCxnSpPr>
          <p:nvPr/>
        </p:nvCxnSpPr>
        <p:spPr>
          <a:xfrm>
            <a:off x="5942123" y="2245816"/>
            <a:ext cx="0" cy="4612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F7C32-1F09-24B3-5920-1F7F19907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68021"/>
              </p:ext>
            </p:extLst>
          </p:nvPr>
        </p:nvGraphicFramePr>
        <p:xfrm>
          <a:off x="-2" y="2990376"/>
          <a:ext cx="56157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4364965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Hitler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Martin Luther 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Donald Trump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FC8EAF-1E0D-1CD3-5A22-3CDAEF490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93863"/>
              </p:ext>
            </p:extLst>
          </p:nvPr>
        </p:nvGraphicFramePr>
        <p:xfrm>
          <a:off x="7070614" y="2990376"/>
          <a:ext cx="47142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55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3748141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Martin Luther 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Donald Trump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Hitler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524C84-2230-9958-DF58-D09A064F933C}"/>
              </a:ext>
            </a:extLst>
          </p:cNvPr>
          <p:cNvSpPr txBox="1"/>
          <p:nvPr/>
        </p:nvSpPr>
        <p:spPr>
          <a:xfrm rot="16200000">
            <a:off x="5729382" y="3867193"/>
            <a:ext cx="20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Bad </a:t>
            </a:r>
            <a:r>
              <a:rPr lang="en-FR" dirty="0">
                <a:sym typeface="Wingdings" pitchFamily="2" charset="2"/>
              </a:rPr>
              <a:t>      Good</a:t>
            </a:r>
            <a:endParaRPr lang="en-FR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17AFE4B3-7BF8-EDD8-B4F2-EC659A8908E4}"/>
              </a:ext>
            </a:extLst>
          </p:cNvPr>
          <p:cNvSpPr/>
          <p:nvPr/>
        </p:nvSpPr>
        <p:spPr>
          <a:xfrm>
            <a:off x="831273" y="3401292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83095B-26E7-6EB3-90F1-868FFED0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6565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FB06F-BCBD-4387-429C-4E23FD9C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10C9D-0D3E-BF87-9D45-F4622E9CF41F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0FE203-9B30-3522-3E55-B25219E3D7F5}"/>
              </a:ext>
            </a:extLst>
          </p:cNvPr>
          <p:cNvGraphicFramePr>
            <a:graphicFrameLocks noGrp="1"/>
          </p:cNvGraphicFramePr>
          <p:nvPr/>
        </p:nvGraphicFramePr>
        <p:xfrm>
          <a:off x="3338143" y="1329287"/>
          <a:ext cx="55007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7D5FFE-BB31-4BCD-6409-ABE63F7134E9}"/>
              </a:ext>
            </a:extLst>
          </p:cNvPr>
          <p:cNvSpPr txBox="1"/>
          <p:nvPr/>
        </p:nvSpPr>
        <p:spPr>
          <a:xfrm>
            <a:off x="7999387" y="2286946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Hypothesis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AA180-F966-42D7-8E61-4DA7AE70CE5C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65A3E-3575-AC35-2014-54CB1F9ED0A1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C866E0-BACF-4863-75FA-56284F2B4AE4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9DC328-B438-8E6D-4110-1021F9826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68492"/>
              </p:ext>
            </p:extLst>
          </p:nvPr>
        </p:nvGraphicFramePr>
        <p:xfrm>
          <a:off x="-2" y="2990376"/>
          <a:ext cx="53246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438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  <a:gridCol w="974301">
                  <a:extLst>
                    <a:ext uri="{9D8B030D-6E8A-4147-A177-3AD203B41FA5}">
                      <a16:colId xmlns:a16="http://schemas.microsoft.com/office/drawing/2014/main" val="315035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Martin Luther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Donald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Hitler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BC9E91-3B1F-CC63-62DE-10EF81F454BA}"/>
              </a:ext>
            </a:extLst>
          </p:cNvPr>
          <p:cNvGraphicFramePr>
            <a:graphicFrameLocks noGrp="1"/>
          </p:cNvGraphicFramePr>
          <p:nvPr/>
        </p:nvGraphicFramePr>
        <p:xfrm>
          <a:off x="7070614" y="2990376"/>
          <a:ext cx="47142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55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3748141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Martin Luther 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Donald Trump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Hitler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3751F0-9548-03FB-834D-B686D6528C7C}"/>
              </a:ext>
            </a:extLst>
          </p:cNvPr>
          <p:cNvSpPr txBox="1"/>
          <p:nvPr/>
        </p:nvSpPr>
        <p:spPr>
          <a:xfrm rot="5400000">
            <a:off x="4494390" y="3867194"/>
            <a:ext cx="20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sym typeface="Wingdings" pitchFamily="2" charset="2"/>
              </a:rPr>
              <a:t>Good</a:t>
            </a:r>
            <a:r>
              <a:rPr lang="en-FR" dirty="0"/>
              <a:t> </a:t>
            </a:r>
            <a:r>
              <a:rPr lang="en-FR" dirty="0">
                <a:sym typeface="Wingdings" pitchFamily="2" charset="2"/>
              </a:rPr>
              <a:t>      </a:t>
            </a:r>
            <a:r>
              <a:rPr lang="en-FR" dirty="0"/>
              <a:t>Bad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D85CD-0A18-25FB-E21E-E56CAD76B8C6}"/>
              </a:ext>
            </a:extLst>
          </p:cNvPr>
          <p:cNvSpPr txBox="1"/>
          <p:nvPr/>
        </p:nvSpPr>
        <p:spPr>
          <a:xfrm>
            <a:off x="1368350" y="2286946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Reality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A1D1D-BBFE-3283-FB4B-3BD5D6D52EA7}"/>
              </a:ext>
            </a:extLst>
          </p:cNvPr>
          <p:cNvSpPr txBox="1"/>
          <p:nvPr/>
        </p:nvSpPr>
        <p:spPr>
          <a:xfrm rot="5400000">
            <a:off x="10954673" y="3813686"/>
            <a:ext cx="202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sym typeface="Wingdings" pitchFamily="2" charset="2"/>
              </a:rPr>
              <a:t>Good</a:t>
            </a:r>
            <a:r>
              <a:rPr lang="en-FR" dirty="0"/>
              <a:t> </a:t>
            </a:r>
            <a:r>
              <a:rPr lang="en-FR" dirty="0">
                <a:sym typeface="Wingdings" pitchFamily="2" charset="2"/>
              </a:rPr>
              <a:t>      </a:t>
            </a:r>
            <a:r>
              <a:rPr lang="en-FR" dirty="0"/>
              <a:t>Bad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82250-61DB-431D-6267-1EC41E455AE3}"/>
              </a:ext>
            </a:extLst>
          </p:cNvPr>
          <p:cNvSpPr txBox="1"/>
          <p:nvPr/>
        </p:nvSpPr>
        <p:spPr>
          <a:xfrm>
            <a:off x="4777420" y="5320145"/>
            <a:ext cx="2637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4400" dirty="0">
                <a:solidFill>
                  <a:srgbClr val="00B050"/>
                </a:solidFill>
              </a:rPr>
              <a:t>WIN!!!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164540-8EAD-488B-EFC4-4AE02B73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76880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00B05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2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866AD-C2A7-4AAB-A886-ED32C2CC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28BD5-4FE8-219C-8987-AC9EACD6E5BD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8BA67-46C6-3BA4-972C-FEDD7479379F}"/>
              </a:ext>
            </a:extLst>
          </p:cNvPr>
          <p:cNvSpPr txBox="1"/>
          <p:nvPr/>
        </p:nvSpPr>
        <p:spPr>
          <a:xfrm>
            <a:off x="6730326" y="2374930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Start Round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FCE6B-9B75-F8BE-E627-246D722BEDB6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A80-1C2C-581B-67B9-CA4BA7328796}"/>
              </a:ext>
            </a:extLst>
          </p:cNvPr>
          <p:cNvSpPr txBox="1"/>
          <p:nvPr/>
        </p:nvSpPr>
        <p:spPr>
          <a:xfrm>
            <a:off x="6920106" y="3660636"/>
            <a:ext cx="2208363" cy="36933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Start Round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64D377-5862-4960-4581-9A4E48A1EB60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F6F43E-971B-55D0-C9EF-3529C34DBAB3}"/>
              </a:ext>
            </a:extLst>
          </p:cNvPr>
          <p:cNvCxnSpPr>
            <a:cxnSpLocks/>
          </p:cNvCxnSpPr>
          <p:nvPr/>
        </p:nvCxnSpPr>
        <p:spPr>
          <a:xfrm>
            <a:off x="4303104" y="2245816"/>
            <a:ext cx="0" cy="4612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3AEF0E-535F-BC2C-FC28-44F0E0FE1ED2}"/>
              </a:ext>
            </a:extLst>
          </p:cNvPr>
          <p:cNvGraphicFramePr>
            <a:graphicFrameLocks noGrp="1"/>
          </p:cNvGraphicFramePr>
          <p:nvPr/>
        </p:nvGraphicFramePr>
        <p:xfrm>
          <a:off x="0" y="2990376"/>
          <a:ext cx="1250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1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822F34-727D-0730-FC81-AC70367D5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79866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00B05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71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3C209-1218-E0C5-7081-7D4B8DE1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C2DF3-0B0A-9D2A-CB78-22DEF27DC354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A031E-90B7-0D19-5C2A-40E74BF4B2E8}"/>
              </a:ext>
            </a:extLst>
          </p:cNvPr>
          <p:cNvSpPr txBox="1"/>
          <p:nvPr/>
        </p:nvSpPr>
        <p:spPr>
          <a:xfrm>
            <a:off x="6753433" y="2366585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Select Theme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674C4-9DFB-A450-3F79-D47F190C1575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4A03A9-DDC6-E000-FDA3-DC96BB65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21330"/>
              </p:ext>
            </p:extLst>
          </p:nvPr>
        </p:nvGraphicFramePr>
        <p:xfrm>
          <a:off x="0" y="2990376"/>
          <a:ext cx="1250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1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C498A3-E37F-BCCF-9D0E-7360AACC3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75928"/>
              </p:ext>
            </p:extLst>
          </p:nvPr>
        </p:nvGraphicFramePr>
        <p:xfrm>
          <a:off x="4598580" y="2990376"/>
          <a:ext cx="55007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Ugly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697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370D185-3140-04B2-F80F-90083D613B61}"/>
              </a:ext>
            </a:extLst>
          </p:cNvPr>
          <p:cNvGraphicFramePr>
            <a:graphicFrameLocks noGrp="1"/>
          </p:cNvGraphicFramePr>
          <p:nvPr/>
        </p:nvGraphicFramePr>
        <p:xfrm>
          <a:off x="10211565" y="3361216"/>
          <a:ext cx="168496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961">
                  <a:extLst>
                    <a:ext uri="{9D8B030D-6E8A-4147-A177-3AD203B41FA5}">
                      <a16:colId xmlns:a16="http://schemas.microsoft.com/office/drawing/2014/main" val="386934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Select Theme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3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Select Theme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7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Select Theme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632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9ACCA5E-3A87-2B7C-67B3-572ED0E2CD3E}"/>
              </a:ext>
            </a:extLst>
          </p:cNvPr>
          <p:cNvSpPr txBox="1"/>
          <p:nvPr/>
        </p:nvSpPr>
        <p:spPr>
          <a:xfrm>
            <a:off x="6753433" y="4670166"/>
            <a:ext cx="2208363" cy="36933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1800" dirty="0"/>
              <a:t>Get Other Themes</a:t>
            </a:r>
            <a:endParaRPr lang="en-F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CD42C-19F3-7494-9A1D-FC57813E6AA5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2</a:t>
            </a:r>
            <a:endParaRPr lang="en-FR" sz="2800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4FFF5-B3EF-E234-3B7F-B5CA84066718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55C6B1-541B-E631-EE72-7C7A3C909AB9}"/>
              </a:ext>
            </a:extLst>
          </p:cNvPr>
          <p:cNvCxnSpPr>
            <a:cxnSpLocks/>
          </p:cNvCxnSpPr>
          <p:nvPr/>
        </p:nvCxnSpPr>
        <p:spPr>
          <a:xfrm>
            <a:off x="4303104" y="2245816"/>
            <a:ext cx="0" cy="4612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BD7EDC-5013-9C89-8E1C-E46A09EBE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92788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00B05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9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E76A-031B-2C99-0C22-4BA58B03E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5659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906F4-0040-5A37-DAEB-0B8D83A88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C14EF-FAB5-9D98-9F7F-CB4B323E6033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69808-C31C-B718-458E-A480DA22BAAA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Results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822D8-CF49-96F5-22F9-AA9C08196CE1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489AA-8799-6378-A82A-37B18393B0A5}"/>
              </a:ext>
            </a:extLst>
          </p:cNvPr>
          <p:cNvSpPr txBox="1"/>
          <p:nvPr/>
        </p:nvSpPr>
        <p:spPr>
          <a:xfrm>
            <a:off x="4773672" y="3963685"/>
            <a:ext cx="2637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4400" dirty="0">
                <a:solidFill>
                  <a:srgbClr val="00B050"/>
                </a:solidFill>
              </a:rPr>
              <a:t>WIN!!!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11F202-E01F-18DC-A91A-A8A3EDAC5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55805"/>
              </p:ext>
            </p:extLst>
          </p:nvPr>
        </p:nvGraphicFramePr>
        <p:xfrm>
          <a:off x="4425087" y="2468349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00B05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00B05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00B05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>
                          <a:solidFill>
                            <a:srgbClr val="00B050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0E4B-5D17-6209-470E-9D1924CC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D7EE3D-7052-3D7F-7CCE-4EA176E1FFC1}"/>
              </a:ext>
            </a:extLst>
          </p:cNvPr>
          <p:cNvGrpSpPr/>
          <p:nvPr/>
        </p:nvGrpSpPr>
        <p:grpSpPr>
          <a:xfrm>
            <a:off x="4798291" y="2136338"/>
            <a:ext cx="2595418" cy="1292662"/>
            <a:chOff x="9596583" y="0"/>
            <a:chExt cx="2595418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60C76A-4D8D-29B6-12A3-81E4F0323AB9}"/>
                </a:ext>
              </a:extLst>
            </p:cNvPr>
            <p:cNvSpPr txBox="1"/>
            <p:nvPr/>
          </p:nvSpPr>
          <p:spPr>
            <a:xfrm>
              <a:off x="9596583" y="0"/>
              <a:ext cx="2595418" cy="12926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dirty="0"/>
                <a:t>Login</a:t>
              </a:r>
            </a:p>
            <a:p>
              <a:pPr algn="ctr"/>
              <a:r>
                <a:rPr lang="en-FR" sz="1400" dirty="0"/>
                <a:t>Username:</a:t>
              </a:r>
            </a:p>
            <a:p>
              <a:pPr algn="ctr"/>
              <a:endParaRPr lang="en-FR" sz="1400" dirty="0"/>
            </a:p>
            <a:p>
              <a:pPr algn="ctr"/>
              <a:r>
                <a:rPr lang="en-FR" sz="1400" dirty="0"/>
                <a:t>Password:</a:t>
              </a:r>
            </a:p>
            <a:p>
              <a:endParaRPr lang="en-FR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E18D5EC-2969-21F5-9CE2-2D72B6BE946B}"/>
                </a:ext>
              </a:extLst>
            </p:cNvPr>
            <p:cNvSpPr/>
            <p:nvPr/>
          </p:nvSpPr>
          <p:spPr>
            <a:xfrm>
              <a:off x="10273190" y="547127"/>
              <a:ext cx="1242203" cy="19840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F4CCF4-C213-6B53-8C32-305A3978F77F}"/>
                </a:ext>
              </a:extLst>
            </p:cNvPr>
            <p:cNvSpPr/>
            <p:nvPr/>
          </p:nvSpPr>
          <p:spPr>
            <a:xfrm>
              <a:off x="10273190" y="984198"/>
              <a:ext cx="1242203" cy="19840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05E741-8F41-C98D-FD1E-7A1B4386BECB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</p:spTree>
    <p:extLst>
      <p:ext uri="{BB962C8B-B14F-4D97-AF65-F5344CB8AC3E}">
        <p14:creationId xmlns:p14="http://schemas.microsoft.com/office/powerpoint/2010/main" val="39745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A009-F2C2-6EB5-1CD3-3D593AD03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529C7-B451-4A3A-4F82-FC8426226D80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BF2F2-CB08-D8E7-0853-96AC39311EF2}"/>
              </a:ext>
            </a:extLst>
          </p:cNvPr>
          <p:cNvSpPr txBox="1"/>
          <p:nvPr/>
        </p:nvSpPr>
        <p:spPr>
          <a:xfrm>
            <a:off x="6730326" y="2374930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 Preparation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201DD-6ED5-2EE3-5C1B-8479332E3395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35576-C999-BFA4-545A-244E82380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9042"/>
              </p:ext>
            </p:extLst>
          </p:nvPr>
        </p:nvGraphicFramePr>
        <p:xfrm>
          <a:off x="6453995" y="2990376"/>
          <a:ext cx="31831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706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418443">
                  <a:extLst>
                    <a:ext uri="{9D8B030D-6E8A-4147-A177-3AD203B41FA5}">
                      <a16:colId xmlns:a16="http://schemas.microsoft.com/office/drawing/2014/main" val="38656168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FR" dirty="0"/>
                        <a:t>Options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Number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Number of themes per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6A92B8-9AA5-4582-2427-F78D632FB318}"/>
              </a:ext>
            </a:extLst>
          </p:cNvPr>
          <p:cNvSpPr txBox="1"/>
          <p:nvPr/>
        </p:nvSpPr>
        <p:spPr>
          <a:xfrm>
            <a:off x="6941387" y="4557892"/>
            <a:ext cx="2208363" cy="36933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Start Game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7E6C2D-A4E8-7608-07E3-25D2439B536D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58E057-CCAC-8E8E-A771-A50F4D941379}"/>
              </a:ext>
            </a:extLst>
          </p:cNvPr>
          <p:cNvCxnSpPr>
            <a:cxnSpLocks/>
          </p:cNvCxnSpPr>
          <p:nvPr/>
        </p:nvCxnSpPr>
        <p:spPr>
          <a:xfrm>
            <a:off x="4303104" y="2245816"/>
            <a:ext cx="0" cy="4612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301646-754F-9CE1-8CF8-F3598C0D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27860"/>
              </p:ext>
            </p:extLst>
          </p:nvPr>
        </p:nvGraphicFramePr>
        <p:xfrm>
          <a:off x="0" y="2990376"/>
          <a:ext cx="1250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1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5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F570-3114-4E9D-5A02-4646200DC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8095E-EB23-4968-B2F0-65ECB2EF4DFC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C427C-F673-2653-8472-BC4974CE0A95}"/>
              </a:ext>
            </a:extLst>
          </p:cNvPr>
          <p:cNvSpPr txBox="1"/>
          <p:nvPr/>
        </p:nvSpPr>
        <p:spPr>
          <a:xfrm>
            <a:off x="6730326" y="2374930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Start Round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32944-976E-AFA6-F5B8-C03BF9806C3F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4B14F-4101-9A7F-65DC-17697F95EA62}"/>
              </a:ext>
            </a:extLst>
          </p:cNvPr>
          <p:cNvSpPr txBox="1"/>
          <p:nvPr/>
        </p:nvSpPr>
        <p:spPr>
          <a:xfrm>
            <a:off x="6920106" y="3660636"/>
            <a:ext cx="2208363" cy="36933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Start Round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06571C-EFBC-17DF-0E8F-8A885BC87633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40DD4A-3F1B-B3D5-C8E9-7958731ECD6E}"/>
              </a:ext>
            </a:extLst>
          </p:cNvPr>
          <p:cNvCxnSpPr>
            <a:cxnSpLocks/>
          </p:cNvCxnSpPr>
          <p:nvPr/>
        </p:nvCxnSpPr>
        <p:spPr>
          <a:xfrm>
            <a:off x="4303104" y="2245816"/>
            <a:ext cx="0" cy="4612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DB19BC9-CFEC-3FAB-5F68-AECBDAE01253}"/>
              </a:ext>
            </a:extLst>
          </p:cNvPr>
          <p:cNvGraphicFramePr>
            <a:graphicFrameLocks noGrp="1"/>
          </p:cNvGraphicFramePr>
          <p:nvPr/>
        </p:nvGraphicFramePr>
        <p:xfrm>
          <a:off x="0" y="2990376"/>
          <a:ext cx="1250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1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F4DCBC-3119-ECA7-4610-B8A1344F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80527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42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F9180-C4C6-C446-7419-6CCFB8BDD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312C1-AA83-4BEB-ED2E-41EE0D306D75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06A32-4872-A818-68EA-A15E82B2E9A4}"/>
              </a:ext>
            </a:extLst>
          </p:cNvPr>
          <p:cNvSpPr txBox="1"/>
          <p:nvPr/>
        </p:nvSpPr>
        <p:spPr>
          <a:xfrm>
            <a:off x="6753433" y="2366585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Select Theme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67173-9C82-398B-84E0-C4BA3E373E3C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F230B6-2429-4B67-F038-FA8F15EF9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67295"/>
              </p:ext>
            </p:extLst>
          </p:nvPr>
        </p:nvGraphicFramePr>
        <p:xfrm>
          <a:off x="0" y="2990376"/>
          <a:ext cx="1250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1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D74EAFB-D494-7B47-3DB7-93076C89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45699"/>
              </p:ext>
            </p:extLst>
          </p:nvPr>
        </p:nvGraphicFramePr>
        <p:xfrm>
          <a:off x="4598580" y="2990376"/>
          <a:ext cx="55007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Ugly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697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B0317F9-D62E-AF7B-C5A5-92C90C2E7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96484"/>
              </p:ext>
            </p:extLst>
          </p:nvPr>
        </p:nvGraphicFramePr>
        <p:xfrm>
          <a:off x="10211565" y="3361216"/>
          <a:ext cx="168496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961">
                  <a:extLst>
                    <a:ext uri="{9D8B030D-6E8A-4147-A177-3AD203B41FA5}">
                      <a16:colId xmlns:a16="http://schemas.microsoft.com/office/drawing/2014/main" val="386934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Select Theme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3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Select Theme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7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Select Theme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632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7851B5-360C-0971-E7AB-B3315303A7F7}"/>
              </a:ext>
            </a:extLst>
          </p:cNvPr>
          <p:cNvSpPr txBox="1"/>
          <p:nvPr/>
        </p:nvSpPr>
        <p:spPr>
          <a:xfrm>
            <a:off x="6753433" y="4670166"/>
            <a:ext cx="2208363" cy="36933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1800" dirty="0"/>
              <a:t>Get Other Themes</a:t>
            </a:r>
            <a:endParaRPr lang="en-F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3396E-57F0-5687-6004-C84B797F6D56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983A8A-25C7-3946-ED1F-5E9A82CBFEA1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AC7EBD-DE27-C790-6FE5-3C3A71D2A369}"/>
              </a:ext>
            </a:extLst>
          </p:cNvPr>
          <p:cNvCxnSpPr>
            <a:cxnSpLocks/>
          </p:cNvCxnSpPr>
          <p:nvPr/>
        </p:nvCxnSpPr>
        <p:spPr>
          <a:xfrm>
            <a:off x="4303104" y="2245816"/>
            <a:ext cx="0" cy="4612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78DE17-843E-54A9-4C71-C54546AB7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2421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  <p:sp>
        <p:nvSpPr>
          <p:cNvPr id="30" name="Left Arrow 29">
            <a:extLst>
              <a:ext uri="{FF2B5EF4-FFF2-40B4-BE49-F238E27FC236}">
                <a16:creationId xmlns:a16="http://schemas.microsoft.com/office/drawing/2014/main" id="{01573C63-3211-8257-7305-647C2A020B37}"/>
              </a:ext>
            </a:extLst>
          </p:cNvPr>
          <p:cNvSpPr/>
          <p:nvPr/>
        </p:nvSpPr>
        <p:spPr>
          <a:xfrm>
            <a:off x="831273" y="3401292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609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6772B-908D-E73E-0800-C183A7512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69FC3-27B3-1FDD-32ED-90BD16E50A79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8DB3E-B7AB-C5B0-0A0B-BF04D6E78266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DBE876-D71C-9DB0-E89D-C89939971FBF}"/>
              </a:ext>
            </a:extLst>
          </p:cNvPr>
          <p:cNvGraphicFramePr>
            <a:graphicFrameLocks noGrp="1"/>
          </p:cNvGraphicFramePr>
          <p:nvPr/>
        </p:nvGraphicFramePr>
        <p:xfrm>
          <a:off x="0" y="2990376"/>
          <a:ext cx="1250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1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8D06C2-3D48-20CF-5EDC-589516231CE3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A52698-0F12-4EFB-019C-20C0D99CAB47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E16817F-EAA7-C497-2D4D-792A2041AF64}"/>
              </a:ext>
            </a:extLst>
          </p:cNvPr>
          <p:cNvGraphicFramePr>
            <a:graphicFrameLocks noGrp="1"/>
          </p:cNvGraphicFramePr>
          <p:nvPr/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  <p:sp>
        <p:nvSpPr>
          <p:cNvPr id="4" name="Left Arrow 3">
            <a:extLst>
              <a:ext uri="{FF2B5EF4-FFF2-40B4-BE49-F238E27FC236}">
                <a16:creationId xmlns:a16="http://schemas.microsoft.com/office/drawing/2014/main" id="{42F4FEB3-7FAB-FC6A-8E10-815082703857}"/>
              </a:ext>
            </a:extLst>
          </p:cNvPr>
          <p:cNvSpPr/>
          <p:nvPr/>
        </p:nvSpPr>
        <p:spPr>
          <a:xfrm>
            <a:off x="831273" y="3401292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757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929B0-8C6F-39DD-B192-7584452D6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A8B6A-C7B0-7C6F-6147-0F46ACDCFEF8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91DA96-EC22-9772-4397-6D184386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7008"/>
              </p:ext>
            </p:extLst>
          </p:nvPr>
        </p:nvGraphicFramePr>
        <p:xfrm>
          <a:off x="3338143" y="1329287"/>
          <a:ext cx="55007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0B195E-3328-0F2D-CBD8-60B4CFF9ABD6}"/>
              </a:ext>
            </a:extLst>
          </p:cNvPr>
          <p:cNvSpPr txBox="1"/>
          <p:nvPr/>
        </p:nvSpPr>
        <p:spPr>
          <a:xfrm>
            <a:off x="7544895" y="2245816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Make Proposition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CDF65-43E9-CF12-935C-6CA93283E554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4134C-78D4-55D8-20B1-0EEA5AE90E16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FD897-9C65-157A-801D-E739C6B7D39D}"/>
              </a:ext>
            </a:extLst>
          </p:cNvPr>
          <p:cNvSpPr txBox="1"/>
          <p:nvPr/>
        </p:nvSpPr>
        <p:spPr>
          <a:xfrm>
            <a:off x="7558707" y="2822879"/>
            <a:ext cx="257529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Your Top Number: 5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C6FB3-B687-6482-1C3A-FD13257CDD97}"/>
              </a:ext>
            </a:extLst>
          </p:cNvPr>
          <p:cNvSpPr txBox="1"/>
          <p:nvPr/>
        </p:nvSpPr>
        <p:spPr>
          <a:xfrm>
            <a:off x="8159118" y="4386924"/>
            <a:ext cx="137447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B49FF-B9D2-BC8A-8F49-1A3920977CEC}"/>
              </a:ext>
            </a:extLst>
          </p:cNvPr>
          <p:cNvSpPr txBox="1"/>
          <p:nvPr/>
        </p:nvSpPr>
        <p:spPr>
          <a:xfrm>
            <a:off x="6096000" y="3344343"/>
            <a:ext cx="550071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Your Proposition:</a:t>
            </a:r>
          </a:p>
          <a:p>
            <a:pPr algn="ctr"/>
            <a:endParaRPr lang="en-FR" dirty="0"/>
          </a:p>
          <a:p>
            <a:pPr algn="ctr"/>
            <a:endParaRPr lang="en-F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69AAF5C-B833-C444-A373-8C71830F8AD8}"/>
              </a:ext>
            </a:extLst>
          </p:cNvPr>
          <p:cNvSpPr/>
          <p:nvPr/>
        </p:nvSpPr>
        <p:spPr>
          <a:xfrm>
            <a:off x="6163543" y="3749979"/>
            <a:ext cx="5365631" cy="41445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dirty="0"/>
              <a:t>My Neighbor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641DF-8AFD-5A29-7486-9B3EDE43790F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719F7-4218-2421-AC97-DCCABF0AD744}"/>
              </a:ext>
            </a:extLst>
          </p:cNvPr>
          <p:cNvCxnSpPr>
            <a:cxnSpLocks/>
          </p:cNvCxnSpPr>
          <p:nvPr/>
        </p:nvCxnSpPr>
        <p:spPr>
          <a:xfrm>
            <a:off x="5942123" y="2245816"/>
            <a:ext cx="0" cy="4612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8B5370-AAE7-8AE4-0E76-8ACD5CDF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49403"/>
              </p:ext>
            </p:extLst>
          </p:nvPr>
        </p:nvGraphicFramePr>
        <p:xfrm>
          <a:off x="-2" y="2990376"/>
          <a:ext cx="56157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4364965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22" name="Left Arrow 21">
            <a:extLst>
              <a:ext uri="{FF2B5EF4-FFF2-40B4-BE49-F238E27FC236}">
                <a16:creationId xmlns:a16="http://schemas.microsoft.com/office/drawing/2014/main" id="{86BD7EFF-3B2D-331D-FE5C-9909254D1249}"/>
              </a:ext>
            </a:extLst>
          </p:cNvPr>
          <p:cNvSpPr/>
          <p:nvPr/>
        </p:nvSpPr>
        <p:spPr>
          <a:xfrm>
            <a:off x="831273" y="3401292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A267170-6171-4B5F-1C29-0EB516FF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6565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27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54FE-DE38-CD73-1737-E0A614B8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57789-CA95-D6B0-98FF-BCCA25C64957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13765A-FF2F-D7BC-096E-A21BFB11013A}"/>
              </a:ext>
            </a:extLst>
          </p:cNvPr>
          <p:cNvGraphicFramePr>
            <a:graphicFrameLocks noGrp="1"/>
          </p:cNvGraphicFramePr>
          <p:nvPr/>
        </p:nvGraphicFramePr>
        <p:xfrm>
          <a:off x="3338143" y="1329287"/>
          <a:ext cx="55007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3974A3-A6D2-AA83-BACE-9525873AA00D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1B282-6EEE-DFFC-6F15-8AEE5FD611C0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F9EDA0-0B39-EAFE-D2A9-D2318B25583D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705F54-60BB-3F95-9FD7-E303854A1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5709"/>
              </p:ext>
            </p:extLst>
          </p:nvPr>
        </p:nvGraphicFramePr>
        <p:xfrm>
          <a:off x="-2" y="2990376"/>
          <a:ext cx="56157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4364965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3" name="Left Arrow 2">
            <a:extLst>
              <a:ext uri="{FF2B5EF4-FFF2-40B4-BE49-F238E27FC236}">
                <a16:creationId xmlns:a16="http://schemas.microsoft.com/office/drawing/2014/main" id="{D99BDC18-571B-70B7-D27B-952316D14C93}"/>
              </a:ext>
            </a:extLst>
          </p:cNvPr>
          <p:cNvSpPr/>
          <p:nvPr/>
        </p:nvSpPr>
        <p:spPr>
          <a:xfrm>
            <a:off x="831273" y="3768207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BF014-CD32-79E0-3764-D8509F8A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6565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54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AE9F-1A2C-FEF1-3422-0DBB5639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EE1B2-EC33-4B00-14E4-CEC33BF6F07E}"/>
              </a:ext>
            </a:extLst>
          </p:cNvPr>
          <p:cNvSpPr txBox="1"/>
          <p:nvPr/>
        </p:nvSpPr>
        <p:spPr>
          <a:xfrm>
            <a:off x="10026770" y="0"/>
            <a:ext cx="2165230" cy="646331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Username:</a:t>
            </a:r>
          </a:p>
          <a:p>
            <a:pPr algn="ctr"/>
            <a:r>
              <a:rPr lang="en-FR" dirty="0"/>
              <a:t>Player1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69059-54EE-A077-8B28-2280DD646054}"/>
              </a:ext>
            </a:extLst>
          </p:cNvPr>
          <p:cNvGraphicFramePr>
            <a:graphicFrameLocks noGrp="1"/>
          </p:cNvGraphicFramePr>
          <p:nvPr/>
        </p:nvGraphicFramePr>
        <p:xfrm>
          <a:off x="3338143" y="1329287"/>
          <a:ext cx="55007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27">
                  <a:extLst>
                    <a:ext uri="{9D8B030D-6E8A-4147-A177-3AD203B41FA5}">
                      <a16:colId xmlns:a16="http://schemas.microsoft.com/office/drawing/2014/main" val="14448437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2295929"/>
                    </a:ext>
                  </a:extLst>
                </a:gridCol>
                <a:gridCol w="920086">
                  <a:extLst>
                    <a:ext uri="{9D8B030D-6E8A-4147-A177-3AD203B41FA5}">
                      <a16:colId xmlns:a16="http://schemas.microsoft.com/office/drawing/2014/main" val="419055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858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CAF0933-9470-0F0D-0F46-6A3515B42610}"/>
              </a:ext>
            </a:extLst>
          </p:cNvPr>
          <p:cNvSpPr txBox="1"/>
          <p:nvPr/>
        </p:nvSpPr>
        <p:spPr>
          <a:xfrm>
            <a:off x="4798290" y="833771"/>
            <a:ext cx="25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>
                <a:solidFill>
                  <a:schemeClr val="accent1"/>
                </a:solidFill>
              </a:rPr>
              <a:t>GAME: Round 1</a:t>
            </a:r>
            <a:endParaRPr lang="en-FR" sz="28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94A08-6242-AE0D-7FE0-C8278B7B7E61}"/>
              </a:ext>
            </a:extLst>
          </p:cNvPr>
          <p:cNvSpPr txBox="1"/>
          <p:nvPr/>
        </p:nvSpPr>
        <p:spPr>
          <a:xfrm>
            <a:off x="4798291" y="189782"/>
            <a:ext cx="25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accent1"/>
                </a:solidFill>
              </a:rPr>
              <a:t>TOP TEN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29B6A-1E4D-0E01-CC60-22A953A6E9A1}"/>
              </a:ext>
            </a:extLst>
          </p:cNvPr>
          <p:cNvCxnSpPr/>
          <p:nvPr/>
        </p:nvCxnSpPr>
        <p:spPr>
          <a:xfrm>
            <a:off x="1" y="224581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2012AC0-70E4-5B35-B4A2-1D3C47AE0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5811"/>
              </p:ext>
            </p:extLst>
          </p:nvPr>
        </p:nvGraphicFramePr>
        <p:xfrm>
          <a:off x="-2" y="2990376"/>
          <a:ext cx="56157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4111138425"/>
                    </a:ext>
                  </a:extLst>
                </a:gridCol>
                <a:gridCol w="4364965">
                  <a:extLst>
                    <a:ext uri="{9D8B030D-6E8A-4147-A177-3AD203B41FA5}">
                      <a16:colId xmlns:a16="http://schemas.microsoft.com/office/drawing/2014/main" val="7140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My Neighbor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Hitler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0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15135"/>
                  </a:ext>
                </a:extLst>
              </a:tr>
            </a:tbl>
          </a:graphicData>
        </a:graphic>
      </p:graphicFrame>
      <p:sp>
        <p:nvSpPr>
          <p:cNvPr id="3" name="Left Arrow 2">
            <a:extLst>
              <a:ext uri="{FF2B5EF4-FFF2-40B4-BE49-F238E27FC236}">
                <a16:creationId xmlns:a16="http://schemas.microsoft.com/office/drawing/2014/main" id="{65C8667D-7B1B-4350-F6E3-57B605E8CA74}"/>
              </a:ext>
            </a:extLst>
          </p:cNvPr>
          <p:cNvSpPr/>
          <p:nvPr/>
        </p:nvSpPr>
        <p:spPr>
          <a:xfrm>
            <a:off x="812801" y="4140201"/>
            <a:ext cx="332510" cy="2985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8F254E-139C-08AD-ADC7-1FF37DE4B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66565"/>
              </p:ext>
            </p:extLst>
          </p:nvPr>
        </p:nvGraphicFramePr>
        <p:xfrm>
          <a:off x="0" y="-8403"/>
          <a:ext cx="3334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82">
                  <a:extLst>
                    <a:ext uri="{9D8B030D-6E8A-4147-A177-3AD203B41FA5}">
                      <a16:colId xmlns:a16="http://schemas.microsoft.com/office/drawing/2014/main" val="343477295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178293317"/>
                    </a:ext>
                  </a:extLst>
                </a:gridCol>
                <a:gridCol w="341745">
                  <a:extLst>
                    <a:ext uri="{9D8B030D-6E8A-4147-A177-3AD203B41FA5}">
                      <a16:colId xmlns:a16="http://schemas.microsoft.com/office/drawing/2014/main" val="3188593877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2821130201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270738537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394348447"/>
                    </a:ext>
                  </a:extLst>
                </a:gridCol>
                <a:gridCol w="341746">
                  <a:extLst>
                    <a:ext uri="{9D8B030D-6E8A-4147-A177-3AD203B41FA5}">
                      <a16:colId xmlns:a16="http://schemas.microsoft.com/office/drawing/2014/main" val="793301600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307366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1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567</Words>
  <Application>Microsoft Macintosh PowerPoint</Application>
  <PresentationFormat>Widescreen</PresentationFormat>
  <Paragraphs>412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TOP TEN IDEA -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etc…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Giraud</dc:creator>
  <cp:lastModifiedBy>Pierre Giraud</cp:lastModifiedBy>
  <cp:revision>2</cp:revision>
  <dcterms:created xsi:type="dcterms:W3CDTF">2024-02-07T17:05:21Z</dcterms:created>
  <dcterms:modified xsi:type="dcterms:W3CDTF">2024-02-07T18:50:06Z</dcterms:modified>
</cp:coreProperties>
</file>