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BD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96479-8E30-4835-A6B2-87FCD6A47089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4F41-39EF-413A-8230-776A4B643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77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96479-8E30-4835-A6B2-87FCD6A47089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4F41-39EF-413A-8230-776A4B643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47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96479-8E30-4835-A6B2-87FCD6A47089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4F41-39EF-413A-8230-776A4B643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75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96479-8E30-4835-A6B2-87FCD6A47089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4F41-39EF-413A-8230-776A4B643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207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96479-8E30-4835-A6B2-87FCD6A47089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4F41-39EF-413A-8230-776A4B643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939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96479-8E30-4835-A6B2-87FCD6A47089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4F41-39EF-413A-8230-776A4B643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852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96479-8E30-4835-A6B2-87FCD6A47089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4F41-39EF-413A-8230-776A4B643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9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96479-8E30-4835-A6B2-87FCD6A47089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4F41-39EF-413A-8230-776A4B643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234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96479-8E30-4835-A6B2-87FCD6A47089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4F41-39EF-413A-8230-776A4B643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65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96479-8E30-4835-A6B2-87FCD6A47089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4F41-39EF-413A-8230-776A4B643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39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96479-8E30-4835-A6B2-87FCD6A47089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4F41-39EF-413A-8230-776A4B643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698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96479-8E30-4835-A6B2-87FCD6A47089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94F41-39EF-413A-8230-776A4B643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12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스타일 가이드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684342"/>
              </p:ext>
            </p:extLst>
          </p:nvPr>
        </p:nvGraphicFramePr>
        <p:xfrm>
          <a:off x="6773742" y="5028637"/>
          <a:ext cx="4905829" cy="13413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4309">
                  <a:extLst>
                    <a:ext uri="{9D8B030D-6E8A-4147-A177-3AD203B41FA5}">
                      <a16:colId xmlns:a16="http://schemas.microsoft.com/office/drawing/2014/main" val="933487961"/>
                    </a:ext>
                  </a:extLst>
                </a:gridCol>
                <a:gridCol w="3271520">
                  <a:extLst>
                    <a:ext uri="{9D8B030D-6E8A-4147-A177-3AD203B41FA5}">
                      <a16:colId xmlns:a16="http://schemas.microsoft.com/office/drawing/2014/main" val="2090919731"/>
                    </a:ext>
                  </a:extLst>
                </a:gridCol>
              </a:tblGrid>
              <a:tr h="4471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작성일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2024-01-04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6459649"/>
                  </a:ext>
                </a:extLst>
              </a:tr>
              <a:tr h="4471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소속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조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6871874"/>
                  </a:ext>
                </a:extLst>
              </a:tr>
              <a:tr h="4471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옥은진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윤지원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최원준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9331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431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55555" y="27243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Color Palette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55555" y="3215320"/>
            <a:ext cx="33166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/>
              <a:t>TEXT Colors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374" y="4701166"/>
            <a:ext cx="1635507" cy="5164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926" y="5357179"/>
            <a:ext cx="1635955" cy="5164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1094" y="6053665"/>
            <a:ext cx="1638787" cy="499608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2776687" y="1390691"/>
            <a:ext cx="1594586" cy="479186"/>
            <a:chOff x="1459333" y="1589923"/>
            <a:chExt cx="1653417" cy="556921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76795" y="1589923"/>
              <a:ext cx="1635955" cy="556921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459333" y="1637550"/>
              <a:ext cx="1594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</a:rPr>
                <a:t>#92C7CF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992404" y="1484483"/>
            <a:ext cx="3719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모든 페이지의 버튼 색상 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92404" y="4770192"/>
            <a:ext cx="3719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페이지 </a:t>
            </a:r>
            <a:r>
              <a:rPr lang="en-US" altLang="ko-KR" dirty="0" smtClean="0"/>
              <a:t>Footer </a:t>
            </a:r>
            <a:r>
              <a:rPr lang="ko-KR" altLang="en-US" dirty="0" smtClean="0"/>
              <a:t>부분의 글씨 색상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992404" y="5422119"/>
            <a:ext cx="3719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테스트 페이지 글씨 색상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992404" y="2064987"/>
            <a:ext cx="3719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매칭 페이지 보내는 메시지 색상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92404" y="6118803"/>
            <a:ext cx="3719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매칭 페이지 전송 버튼 글씨 색상</a:t>
            </a:r>
            <a:endParaRPr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2776685" y="2014556"/>
            <a:ext cx="1594586" cy="494527"/>
            <a:chOff x="1459332" y="2213789"/>
            <a:chExt cx="1594586" cy="494527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59332" y="2213789"/>
              <a:ext cx="1594586" cy="494527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459332" y="2232597"/>
              <a:ext cx="15945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</a:rPr>
                <a:t>#AAD7D9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2748317" y="2646683"/>
            <a:ext cx="1622954" cy="544249"/>
            <a:chOff x="1430964" y="2845916"/>
            <a:chExt cx="1622954" cy="544249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59332" y="2845916"/>
              <a:ext cx="1594586" cy="544249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430964" y="2895095"/>
              <a:ext cx="15945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/>
                <a:t>#FBF9F1</a:t>
              </a:r>
              <a:endParaRPr lang="ko-KR" altLang="en-US" sz="24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992404" y="2673252"/>
            <a:ext cx="3719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매칭 페이지 받는 메시지 색상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791094" y="4051731"/>
            <a:ext cx="1607139" cy="521531"/>
            <a:chOff x="1418411" y="3996914"/>
            <a:chExt cx="1607139" cy="521531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18411" y="3996914"/>
              <a:ext cx="1607139" cy="521531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1537270" y="4038062"/>
              <a:ext cx="14387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bg1"/>
                  </a:solidFill>
                </a:rPr>
                <a:t>#E5E1DA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992404" y="4135881"/>
            <a:ext cx="577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페이지 </a:t>
            </a:r>
            <a:r>
              <a:rPr lang="en-US" altLang="ko-KR" dirty="0" smtClean="0"/>
              <a:t>Header(Navigation Menu)</a:t>
            </a:r>
            <a:r>
              <a:rPr lang="ko-KR" altLang="en-US" dirty="0" smtClean="0"/>
              <a:t>부분의 글씨 색상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0" y="0"/>
            <a:ext cx="172824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0" y="2477243"/>
            <a:ext cx="17282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Color Palette</a:t>
            </a:r>
          </a:p>
          <a:p>
            <a:pPr algn="ctr"/>
            <a:r>
              <a:rPr lang="en-US" altLang="ko-KR" b="1" dirty="0" smtClean="0"/>
              <a:t> - Text Colors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Text Style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레이아웃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26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56848" y="39612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Text Style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059" y="3337990"/>
            <a:ext cx="3924300" cy="3524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437" y="2426664"/>
            <a:ext cx="6067425" cy="6477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4571" y="4130557"/>
            <a:ext cx="3343275" cy="304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7636" y="4766568"/>
            <a:ext cx="2867025" cy="3429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0"/>
            <a:ext cx="172824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2477243"/>
            <a:ext cx="17282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Color Palette</a:t>
            </a:r>
          </a:p>
          <a:p>
            <a:pPr algn="ctr"/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 - Text Colors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b="1" dirty="0" smtClean="0"/>
              <a:t>Text Style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레이아웃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37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264" y="1007650"/>
            <a:ext cx="7643906" cy="5741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264" y="5422199"/>
            <a:ext cx="7643906" cy="77140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4264" y="1783037"/>
            <a:ext cx="7643906" cy="325041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154264" y="1015917"/>
            <a:ext cx="7643906" cy="566868"/>
          </a:xfrm>
          <a:prstGeom prst="rect">
            <a:avLst/>
          </a:prstGeom>
          <a:solidFill>
            <a:srgbClr val="C7BDC6">
              <a:alpha val="47059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154264" y="1746830"/>
            <a:ext cx="7643906" cy="3286623"/>
          </a:xfrm>
          <a:prstGeom prst="rect">
            <a:avLst/>
          </a:prstGeom>
          <a:solidFill>
            <a:srgbClr val="C7BDC6">
              <a:alpha val="47059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154264" y="5441152"/>
            <a:ext cx="7643906" cy="726650"/>
          </a:xfrm>
          <a:prstGeom prst="rect">
            <a:avLst/>
          </a:prstGeom>
          <a:solidFill>
            <a:srgbClr val="C7BDC6">
              <a:alpha val="47059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509778" y="1071414"/>
            <a:ext cx="427265" cy="393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509778" y="3304850"/>
            <a:ext cx="427265" cy="393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5509778" y="5640749"/>
            <a:ext cx="427265" cy="393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0" y="0"/>
            <a:ext cx="172824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0" y="2477243"/>
            <a:ext cx="17282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Color Palette</a:t>
            </a:r>
          </a:p>
          <a:p>
            <a:pPr algn="ctr"/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 - Text Colors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Text Style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b="1" dirty="0" smtClean="0"/>
              <a:t>레이아웃</a:t>
            </a:r>
            <a:endParaRPr lang="ko-KR" altLang="en-US" b="1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686342"/>
              </p:ext>
            </p:extLst>
          </p:nvPr>
        </p:nvGraphicFramePr>
        <p:xfrm>
          <a:off x="8209407" y="2200758"/>
          <a:ext cx="3688597" cy="2358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597">
                  <a:extLst>
                    <a:ext uri="{9D8B030D-6E8A-4147-A177-3AD203B41FA5}">
                      <a16:colId xmlns:a16="http://schemas.microsoft.com/office/drawing/2014/main" val="352903701"/>
                    </a:ext>
                  </a:extLst>
                </a:gridCol>
              </a:tblGrid>
              <a:tr h="437355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 smtClean="0"/>
                        <a:t>구성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28000"/>
                  </a:ext>
                </a:extLst>
              </a:tr>
              <a:tr h="82763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1. Header </a:t>
                      </a:r>
                    </a:p>
                    <a:p>
                      <a:pPr algn="ctr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+ Navigation menu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935500"/>
                  </a:ext>
                </a:extLst>
              </a:tr>
              <a:tr h="5125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2. Main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420448"/>
                  </a:ext>
                </a:extLst>
              </a:tr>
              <a:tr h="5810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3. Footer</a:t>
                      </a:r>
                      <a:endParaRPr lang="ko-KR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225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987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2527" y="600400"/>
            <a:ext cx="7760765" cy="7475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Header + Navigation menu</a:t>
            </a:r>
            <a:endParaRPr lang="ko-KR" altLang="en-US" sz="3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188" y="2245584"/>
            <a:ext cx="8101587" cy="614371"/>
          </a:xfrm>
          <a:prstGeom prst="rect">
            <a:avLst/>
          </a:prstGeom>
        </p:spPr>
      </p:pic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654382"/>
              </p:ext>
            </p:extLst>
          </p:nvPr>
        </p:nvGraphicFramePr>
        <p:xfrm>
          <a:off x="4657063" y="3757559"/>
          <a:ext cx="5420921" cy="2168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2476">
                  <a:extLst>
                    <a:ext uri="{9D8B030D-6E8A-4147-A177-3AD203B41FA5}">
                      <a16:colId xmlns:a16="http://schemas.microsoft.com/office/drawing/2014/main" val="935386866"/>
                    </a:ext>
                  </a:extLst>
                </a:gridCol>
                <a:gridCol w="3778445">
                  <a:extLst>
                    <a:ext uri="{9D8B030D-6E8A-4147-A177-3AD203B41FA5}">
                      <a16:colId xmlns:a16="http://schemas.microsoft.com/office/drawing/2014/main" val="3291746825"/>
                    </a:ext>
                  </a:extLst>
                </a:gridCol>
              </a:tblGrid>
              <a:tr h="58058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Explanation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951373"/>
                  </a:ext>
                </a:extLst>
              </a:tr>
              <a:tr h="520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성격 유형 종류 페이지로 이동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407375"/>
                  </a:ext>
                </a:extLst>
              </a:tr>
              <a:tr h="533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매칭 페이지로 이동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36860"/>
                  </a:ext>
                </a:extLst>
              </a:tr>
              <a:tr h="533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로그인 페이지로 이동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899459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5193421" y="2390297"/>
            <a:ext cx="711573" cy="324944"/>
          </a:xfrm>
          <a:prstGeom prst="rect">
            <a:avLst/>
          </a:prstGeom>
          <a:solidFill>
            <a:srgbClr val="C7BDC6">
              <a:alpha val="47059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260221" y="2390297"/>
            <a:ext cx="711573" cy="324944"/>
          </a:xfrm>
          <a:prstGeom prst="rect">
            <a:avLst/>
          </a:prstGeom>
          <a:solidFill>
            <a:srgbClr val="C7BDC6">
              <a:alpha val="47059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851319" y="2245583"/>
            <a:ext cx="1523451" cy="614371"/>
          </a:xfrm>
          <a:prstGeom prst="rect">
            <a:avLst/>
          </a:prstGeom>
          <a:solidFill>
            <a:srgbClr val="C7BDC6">
              <a:alpha val="47059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051205" y="2245583"/>
            <a:ext cx="284431" cy="263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6150284" y="2245582"/>
            <a:ext cx="284431" cy="263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9683264" y="2102782"/>
            <a:ext cx="284431" cy="263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172824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0" y="2477243"/>
            <a:ext cx="17282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Color Palette</a:t>
            </a:r>
          </a:p>
          <a:p>
            <a:pPr algn="ctr"/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 - Text Colors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Text Style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b="1" dirty="0" smtClean="0"/>
              <a:t>레이아웃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0793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752" y="1362925"/>
            <a:ext cx="9080438" cy="386127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2527" y="430624"/>
            <a:ext cx="3612715" cy="47095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/>
              <a:t>Main</a:t>
            </a:r>
            <a:endParaRPr lang="ko-KR" altLang="en-US" sz="3600" dirty="0"/>
          </a:p>
        </p:txBody>
      </p:sp>
      <p:sp>
        <p:nvSpPr>
          <p:cNvPr id="18" name="직사각형 17"/>
          <p:cNvSpPr/>
          <p:nvPr/>
        </p:nvSpPr>
        <p:spPr>
          <a:xfrm>
            <a:off x="2862536" y="1425280"/>
            <a:ext cx="8958653" cy="3798917"/>
          </a:xfrm>
          <a:prstGeom prst="rect">
            <a:avLst/>
          </a:prstGeom>
          <a:solidFill>
            <a:srgbClr val="C7BDC6">
              <a:alpha val="25098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363342" y="3165563"/>
            <a:ext cx="575799" cy="255995"/>
          </a:xfrm>
          <a:prstGeom prst="rect">
            <a:avLst/>
          </a:prstGeom>
          <a:solidFill>
            <a:srgbClr val="C7BDC6">
              <a:alpha val="47059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810191" y="4220492"/>
            <a:ext cx="941559" cy="413502"/>
          </a:xfrm>
          <a:prstGeom prst="rect">
            <a:avLst/>
          </a:prstGeom>
          <a:solidFill>
            <a:srgbClr val="C7BDC6">
              <a:alpha val="47059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720319" y="1256216"/>
            <a:ext cx="284431" cy="263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8202598" y="2997129"/>
            <a:ext cx="271030" cy="2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6616007" y="4068034"/>
            <a:ext cx="284431" cy="263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820228"/>
              </p:ext>
            </p:extLst>
          </p:nvPr>
        </p:nvGraphicFramePr>
        <p:xfrm>
          <a:off x="6758222" y="4846260"/>
          <a:ext cx="5237018" cy="1656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756">
                  <a:extLst>
                    <a:ext uri="{9D8B030D-6E8A-4147-A177-3AD203B41FA5}">
                      <a16:colId xmlns:a16="http://schemas.microsoft.com/office/drawing/2014/main" val="935386866"/>
                    </a:ext>
                  </a:extLst>
                </a:gridCol>
                <a:gridCol w="3650262">
                  <a:extLst>
                    <a:ext uri="{9D8B030D-6E8A-4147-A177-3AD203B41FA5}">
                      <a16:colId xmlns:a16="http://schemas.microsoft.com/office/drawing/2014/main" val="3291746825"/>
                    </a:ext>
                  </a:extLst>
                </a:gridCol>
              </a:tblGrid>
              <a:tr h="36575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Explanation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951373"/>
                  </a:ext>
                </a:extLst>
              </a:tr>
              <a:tr h="498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이름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비밀번호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비밀번호 재확인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이메일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전화번호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닉네임을 입력 받는 공간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407375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이메일 중복 확인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36860"/>
                  </a:ext>
                </a:extLst>
              </a:tr>
              <a:tr h="459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1, 2</a:t>
                      </a:r>
                      <a:r>
                        <a:rPr lang="ko-KR" altLang="en-US" sz="1200" dirty="0" smtClean="0"/>
                        <a:t>번 항목에 이상 없을 시 회원가입 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데이터 </a:t>
                      </a:r>
                      <a:r>
                        <a:rPr lang="ko-KR" altLang="en-US" sz="1200" dirty="0" smtClean="0"/>
                        <a:t>베이스 저장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899459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0" y="0"/>
            <a:ext cx="172824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0" y="2477243"/>
            <a:ext cx="17282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Color Palette</a:t>
            </a:r>
          </a:p>
          <a:p>
            <a:pPr algn="ctr"/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 - Text Colors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Text Style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b="1" dirty="0" smtClean="0"/>
              <a:t>레이아웃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458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69762" y="569553"/>
            <a:ext cx="3612715" cy="47095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/>
              <a:t>Footer</a:t>
            </a:r>
            <a:endParaRPr lang="ko-KR" altLang="en-US" sz="3600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53183"/>
              </p:ext>
            </p:extLst>
          </p:nvPr>
        </p:nvGraphicFramePr>
        <p:xfrm>
          <a:off x="4356274" y="4050880"/>
          <a:ext cx="5237018" cy="864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756">
                  <a:extLst>
                    <a:ext uri="{9D8B030D-6E8A-4147-A177-3AD203B41FA5}">
                      <a16:colId xmlns:a16="http://schemas.microsoft.com/office/drawing/2014/main" val="935386866"/>
                    </a:ext>
                  </a:extLst>
                </a:gridCol>
                <a:gridCol w="3650262">
                  <a:extLst>
                    <a:ext uri="{9D8B030D-6E8A-4147-A177-3AD203B41FA5}">
                      <a16:colId xmlns:a16="http://schemas.microsoft.com/office/drawing/2014/main" val="3291746825"/>
                    </a:ext>
                  </a:extLst>
                </a:gridCol>
              </a:tblGrid>
              <a:tr h="36575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Explanation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951373"/>
                  </a:ext>
                </a:extLst>
              </a:tr>
              <a:tr h="498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제작 회사 및 페이지 소개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문의 이메일 정보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407375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2169762" y="1954908"/>
            <a:ext cx="9477157" cy="1315234"/>
            <a:chOff x="2232677" y="2466352"/>
            <a:chExt cx="10142663" cy="1201522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74894" y="2658655"/>
              <a:ext cx="10000446" cy="1009219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2374894" y="2598059"/>
              <a:ext cx="10000446" cy="1069815"/>
            </a:xfrm>
            <a:prstGeom prst="rect">
              <a:avLst/>
            </a:prstGeom>
            <a:solidFill>
              <a:srgbClr val="C7BDC6">
                <a:alpha val="25098"/>
              </a:srgb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2232677" y="2466352"/>
              <a:ext cx="414665" cy="3661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0" y="0"/>
            <a:ext cx="172824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2477243"/>
            <a:ext cx="17282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Color Palette</a:t>
            </a:r>
          </a:p>
          <a:p>
            <a:pPr algn="ctr"/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 - Text Colors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Text Style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b="1" dirty="0" smtClean="0"/>
              <a:t>레이아웃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7352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206</Words>
  <Application>Microsoft Office PowerPoint</Application>
  <PresentationFormat>와이드스크린</PresentationFormat>
  <Paragraphs>99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스타일 가이드</vt:lpstr>
      <vt:lpstr>Color Palette</vt:lpstr>
      <vt:lpstr>Text Style</vt:lpstr>
      <vt:lpstr>PowerPoint 프레젠테이션</vt:lpstr>
      <vt:lpstr>Header + Navigation menu</vt:lpstr>
      <vt:lpstr>Main</vt:lpstr>
      <vt:lpstr>Footer</vt:lpstr>
    </vt:vector>
  </TitlesOfParts>
  <Company>Organization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스타일 가이드</dc:title>
  <dc:creator>FullName</dc:creator>
  <cp:lastModifiedBy>FullName</cp:lastModifiedBy>
  <cp:revision>22</cp:revision>
  <dcterms:created xsi:type="dcterms:W3CDTF">2024-01-03T04:29:32Z</dcterms:created>
  <dcterms:modified xsi:type="dcterms:W3CDTF">2024-01-04T04:34:31Z</dcterms:modified>
</cp:coreProperties>
</file>