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78677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3610"/>
              </p:ext>
            </p:extLst>
          </p:nvPr>
        </p:nvGraphicFramePr>
        <p:xfrm>
          <a:off x="345194" y="126037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06963" y="2209228"/>
            <a:ext cx="8369065" cy="4302995"/>
            <a:chOff x="406963" y="1710464"/>
            <a:chExt cx="8369065" cy="43029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63" y="1821952"/>
              <a:ext cx="8369065" cy="41915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160975" y="3139541"/>
              <a:ext cx="972585" cy="856215"/>
              <a:chOff x="11092219" y="6133435"/>
              <a:chExt cx="921437" cy="4137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092219" y="6133435"/>
                <a:ext cx="220515" cy="1165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30253" y="3924095"/>
              <a:ext cx="1729722" cy="343113"/>
              <a:chOff x="11136264" y="6047125"/>
              <a:chExt cx="877392" cy="5000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136264" y="6047125"/>
                <a:ext cx="104027" cy="331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783724" y="4344484"/>
              <a:ext cx="1359769" cy="726920"/>
              <a:chOff x="11115286" y="6127546"/>
              <a:chExt cx="898370" cy="41967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1115286" y="6127546"/>
                <a:ext cx="143997" cy="1260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221499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099543" y="1846892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76543" y="1964283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64104" y="1848113"/>
              <a:ext cx="1527604" cy="62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52396" y="1843069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879784" y="1710464"/>
              <a:ext cx="283426" cy="274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1407"/>
              </p:ext>
            </p:extLst>
          </p:nvPr>
        </p:nvGraphicFramePr>
        <p:xfrm>
          <a:off x="7494329" y="3271471"/>
          <a:ext cx="4479401" cy="22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22193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3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826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매칭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34848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7801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입력한 아이디로 로그인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사이트 계정으로 로그인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9379"/>
              </p:ext>
            </p:extLst>
          </p:nvPr>
        </p:nvGraphicFramePr>
        <p:xfrm>
          <a:off x="281730" y="1246710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MemberJoin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136" y="2337341"/>
            <a:ext cx="8500801" cy="4320166"/>
            <a:chOff x="543449" y="1747138"/>
            <a:chExt cx="8500801" cy="43201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49" y="1809808"/>
              <a:ext cx="8500801" cy="4257496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173874" y="1747138"/>
              <a:ext cx="1720744" cy="779941"/>
              <a:chOff x="1985475" y="1921405"/>
              <a:chExt cx="908196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85475" y="1921405"/>
                <a:ext cx="169834" cy="1605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34363" y="5012979"/>
              <a:ext cx="1105425" cy="567632"/>
              <a:chOff x="1875097" y="1855205"/>
              <a:chExt cx="1018574" cy="4944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676290" y="4055204"/>
              <a:ext cx="666321" cy="380726"/>
              <a:chOff x="1875097" y="1855205"/>
              <a:chExt cx="1018574" cy="49445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679058" y="4581675"/>
              <a:ext cx="666321" cy="380726"/>
              <a:chOff x="1875097" y="1855205"/>
              <a:chExt cx="1018574" cy="49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8441"/>
              </p:ext>
            </p:extLst>
          </p:nvPr>
        </p:nvGraphicFramePr>
        <p:xfrm>
          <a:off x="7326452" y="3678985"/>
          <a:ext cx="4425149" cy="23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8438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4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이메일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0607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닉네임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28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작성 후 회원가입 시 데이터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0798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33447"/>
              </p:ext>
            </p:extLst>
          </p:nvPr>
        </p:nvGraphicFramePr>
        <p:xfrm>
          <a:off x="339919" y="1294095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Personalities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성격유형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47517" y="2158675"/>
            <a:ext cx="8492667" cy="4395174"/>
            <a:chOff x="530891" y="1759664"/>
            <a:chExt cx="8492667" cy="43951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91" y="1908504"/>
              <a:ext cx="8492667" cy="42463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194500" y="1935065"/>
              <a:ext cx="974586" cy="477641"/>
              <a:chOff x="1875097" y="1887938"/>
              <a:chExt cx="1018574" cy="46172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8793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4809" y="2968662"/>
              <a:ext cx="7014585" cy="2755727"/>
              <a:chOff x="2057633" y="1965579"/>
              <a:chExt cx="836038" cy="38408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57633" y="1965579"/>
                <a:ext cx="45208" cy="47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64679" y="1759664"/>
              <a:ext cx="1842464" cy="783120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887"/>
              </p:ext>
            </p:extLst>
          </p:nvPr>
        </p:nvGraphicFramePr>
        <p:xfrm>
          <a:off x="8439725" y="3815542"/>
          <a:ext cx="3528730" cy="151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4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459566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295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Mbti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유형 종류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4635"/>
              </p:ext>
            </p:extLst>
          </p:nvPr>
        </p:nvGraphicFramePr>
        <p:xfrm>
          <a:off x="281730" y="134640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MyPage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MBT-C-001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4383" y="2345654"/>
            <a:ext cx="8203189" cy="4219940"/>
            <a:chOff x="704012" y="1747138"/>
            <a:chExt cx="8203189" cy="42199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1855205"/>
              <a:ext cx="8203189" cy="411187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20977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65157" y="5014781"/>
              <a:ext cx="1276785" cy="630444"/>
              <a:chOff x="2001784" y="1925680"/>
              <a:chExt cx="891887" cy="4239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26238" y="5009530"/>
              <a:ext cx="1276785" cy="630444"/>
              <a:chOff x="2001784" y="1925680"/>
              <a:chExt cx="891887" cy="4239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6271"/>
              </p:ext>
            </p:extLst>
          </p:nvPr>
        </p:nvGraphicFramePr>
        <p:xfrm>
          <a:off x="7403416" y="3666128"/>
          <a:ext cx="4458663" cy="25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23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0774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4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8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자신이 이전</a:t>
                      </a:r>
                      <a:r>
                        <a:rPr lang="ko-KR" altLang="en-US" sz="1200" baseline="0" dirty="0" smtClean="0"/>
                        <a:t> 검사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8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결과와 같은 </a:t>
                      </a:r>
                      <a:r>
                        <a:rPr lang="en-US" altLang="ko-KR" sz="1200" dirty="0" err="1" smtClean="0"/>
                        <a:t>mbti</a:t>
                      </a:r>
                      <a:r>
                        <a:rPr lang="ko-KR" altLang="en-US" sz="1200" dirty="0" smtClean="0"/>
                        <a:t>의 유명인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88469"/>
                  </a:ext>
                </a:extLst>
              </a:tr>
              <a:tr h="3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결과에 맞는 직업 추천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12810" y="2035046"/>
            <a:ext cx="8672104" cy="4463880"/>
            <a:chOff x="504497" y="1759665"/>
            <a:chExt cx="8672104" cy="44638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7" y="1905575"/>
              <a:ext cx="8672104" cy="431797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15518" y="1903532"/>
              <a:ext cx="953566" cy="509171"/>
              <a:chOff x="1897065" y="1857458"/>
              <a:chExt cx="996606" cy="4922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97065" y="185745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974429" y="5048808"/>
              <a:ext cx="3486988" cy="900043"/>
              <a:chOff x="2030174" y="1939297"/>
              <a:chExt cx="863497" cy="4103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30174" y="1939297"/>
                <a:ext cx="81689" cy="1518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10399" y="1759665"/>
              <a:ext cx="1986455" cy="783118"/>
              <a:chOff x="2011012" y="1921406"/>
              <a:chExt cx="882659" cy="42825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011012" y="1921406"/>
                <a:ext cx="144297" cy="154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54002"/>
              </p:ext>
            </p:extLst>
          </p:nvPr>
        </p:nvGraphicFramePr>
        <p:xfrm>
          <a:off x="281730" y="1169639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647710" y="3121065"/>
          <a:ext cx="4112927" cy="188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66758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455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48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7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해당 정도에 따라 선택 가능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7376"/>
              </p:ext>
            </p:extLst>
          </p:nvPr>
        </p:nvGraphicFramePr>
        <p:xfrm>
          <a:off x="281730" y="1319701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4507" y="2331226"/>
            <a:ext cx="8389057" cy="4318883"/>
            <a:chOff x="582696" y="1757648"/>
            <a:chExt cx="8389057" cy="43188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96" y="1867997"/>
              <a:ext cx="8389057" cy="42085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92452" y="1855204"/>
              <a:ext cx="871163" cy="522235"/>
              <a:chOff x="1928129" y="1855205"/>
              <a:chExt cx="965542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928129" y="1855205"/>
                <a:ext cx="271058" cy="2131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63015" y="175764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94633" y="4921612"/>
              <a:ext cx="1040435" cy="513653"/>
              <a:chOff x="1940081" y="1910980"/>
              <a:chExt cx="953590" cy="4386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03468" y="4916358"/>
              <a:ext cx="1040435" cy="513653"/>
              <a:chOff x="1940081" y="1910980"/>
              <a:chExt cx="953590" cy="4386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5314"/>
              </p:ext>
            </p:extLst>
          </p:nvPr>
        </p:nvGraphicFramePr>
        <p:xfrm>
          <a:off x="7407821" y="3894362"/>
          <a:ext cx="4119472" cy="22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13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07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테스트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테스트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96152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73382"/>
              </p:ext>
            </p:extLst>
          </p:nvPr>
        </p:nvGraphicFramePr>
        <p:xfrm>
          <a:off x="284533" y="123658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93116" y="2295778"/>
            <a:ext cx="8434342" cy="4331751"/>
            <a:chOff x="593116" y="1747138"/>
            <a:chExt cx="8434342" cy="4331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116" y="1837056"/>
              <a:ext cx="8434342" cy="424183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76134" y="1883380"/>
              <a:ext cx="919009" cy="460426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52746" y="1747138"/>
              <a:ext cx="2020851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14553" y="5062854"/>
              <a:ext cx="1064029" cy="639676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419898" y="3632658"/>
              <a:ext cx="623456" cy="548641"/>
              <a:chOff x="1858034" y="1908913"/>
              <a:chExt cx="1035637" cy="4407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04109" y="3632658"/>
              <a:ext cx="623456" cy="548641"/>
              <a:chOff x="1858034" y="1908913"/>
              <a:chExt cx="1035637" cy="4407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57707"/>
              </p:ext>
            </p:extLst>
          </p:nvPr>
        </p:nvGraphicFramePr>
        <p:xfrm>
          <a:off x="7546531" y="3790598"/>
          <a:ext cx="4354187" cy="23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67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349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1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 화면으로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93458"/>
              </p:ext>
            </p:extLst>
          </p:nvPr>
        </p:nvGraphicFramePr>
        <p:xfrm>
          <a:off x="333305" y="123535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Chatting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11133" y="2329029"/>
            <a:ext cx="8365057" cy="4299893"/>
            <a:chOff x="627758" y="1747138"/>
            <a:chExt cx="8365057" cy="42998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58" y="1867997"/>
              <a:ext cx="8365057" cy="41790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86643" y="1844694"/>
              <a:ext cx="919011" cy="522235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915568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624186" y="5363479"/>
              <a:ext cx="964504" cy="573858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86854"/>
              </p:ext>
            </p:extLst>
          </p:nvPr>
        </p:nvGraphicFramePr>
        <p:xfrm>
          <a:off x="7789001" y="3878105"/>
          <a:ext cx="4121265" cy="19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5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257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890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상대에게 메시지 전송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시퀀스 다이어그램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11572"/>
              </p:ext>
            </p:extLst>
          </p:nvPr>
        </p:nvGraphicFramePr>
        <p:xfrm>
          <a:off x="838198" y="1825624"/>
          <a:ext cx="10208344" cy="40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 권한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UI / </a:t>
            </a:r>
            <a:r>
              <a:rPr lang="ko-KR" altLang="en-US" dirty="0" smtClean="0"/>
              <a:t>기능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2" y="1712422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66965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MBT-M-001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성격 유형 소개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소개팅 매칭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테스트 버튼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 /</a:t>
                      </a:r>
                      <a:r>
                        <a:rPr lang="en-US" altLang="ko-KR" sz="1400" baseline="0" dirty="0" smtClean="0"/>
                        <a:t> PW </a:t>
                      </a:r>
                      <a:r>
                        <a:rPr lang="ko-KR" altLang="en-US" sz="1400" baseline="0" dirty="0" smtClean="0"/>
                        <a:t>입력 </a:t>
                      </a:r>
                      <a:r>
                        <a:rPr lang="en-US" altLang="ko-KR" sz="1400" baseline="0" dirty="0" smtClean="0"/>
                        <a:t>&gt;&gt; </a:t>
                      </a:r>
                      <a:r>
                        <a:rPr lang="ko-KR" altLang="en-US" sz="1400" baseline="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MBT-C-001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정보 확인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수정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일부 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비공개 여부 설정 가능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회원 탈퇴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직업 추천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동일 </a:t>
                      </a:r>
                      <a:r>
                        <a:rPr lang="en-US" altLang="ko-KR" sz="1400" baseline="0" dirty="0" smtClean="0"/>
                        <a:t>MBTI </a:t>
                      </a:r>
                      <a:r>
                        <a:rPr lang="ko-KR" altLang="en-US" sz="1400" baseline="0" dirty="0" smtClean="0"/>
                        <a:t>유형 유명인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검사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테스트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검사 다시 하기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소개팅 매칭하기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소개팅 매칭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채팅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</a:t>
                      </a:r>
                      <a:r>
                        <a:rPr lang="ko-KR" altLang="en-US" sz="1400" dirty="0" err="1" smtClean="0"/>
                        <a:t>채팅창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0" y="1479338"/>
            <a:ext cx="6255329" cy="5305891"/>
          </a:xfrm>
        </p:spPr>
      </p:pic>
      <p:sp>
        <p:nvSpPr>
          <p:cNvPr id="3" name="직사각형 2"/>
          <p:cNvSpPr/>
          <p:nvPr/>
        </p:nvSpPr>
        <p:spPr>
          <a:xfrm>
            <a:off x="4086226" y="1318422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77173" y="1318421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99071"/>
              </p:ext>
            </p:extLst>
          </p:nvPr>
        </p:nvGraphicFramePr>
        <p:xfrm>
          <a:off x="281730" y="131086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1730" y="2260886"/>
            <a:ext cx="7698245" cy="4035268"/>
            <a:chOff x="404033" y="1665849"/>
            <a:chExt cx="7698245" cy="403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3" y="1855205"/>
              <a:ext cx="7698245" cy="38459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1868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99772" y="1990845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09902" y="4210992"/>
              <a:ext cx="1340734" cy="5536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45024" y="1808905"/>
              <a:ext cx="1562661" cy="702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5097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60874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35532" y="1665849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41457" y="4067933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8209"/>
              </p:ext>
            </p:extLst>
          </p:nvPr>
        </p:nvGraphicFramePr>
        <p:xfrm>
          <a:off x="7837879" y="3500855"/>
          <a:ext cx="4072387" cy="174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38501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84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30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68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테스트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5197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604</Words>
  <Application>Microsoft Office PowerPoint</Application>
  <PresentationFormat>와이드스크린</PresentationFormat>
  <Paragraphs>309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MBTI</vt:lpstr>
      <vt:lpstr>INDEX Part1</vt:lpstr>
      <vt:lpstr>개정 이력</vt:lpstr>
      <vt:lpstr>PowerPoint 프레젠테이션</vt:lpstr>
      <vt:lpstr>INDEX Part2</vt:lpstr>
      <vt:lpstr>PowerPoint 프레젠테이션</vt:lpstr>
      <vt:lpstr>PowerPoint 프레젠테이션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32</cp:revision>
  <dcterms:created xsi:type="dcterms:W3CDTF">2024-01-02T00:01:00Z</dcterms:created>
  <dcterms:modified xsi:type="dcterms:W3CDTF">2024-01-03T04:02:28Z</dcterms:modified>
</cp:coreProperties>
</file>