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7" r:id="rId8"/>
    <p:sldId id="262" r:id="rId9"/>
    <p:sldId id="276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374"/>
          </a:xfrm>
        </p:spPr>
        <p:txBody>
          <a:bodyPr/>
          <a:lstStyle/>
          <a:p>
            <a:r>
              <a:rPr lang="en-US" altLang="ko-KR" dirty="0" smtClean="0"/>
              <a:t>MBTI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69281"/>
              </p:ext>
            </p:extLst>
          </p:nvPr>
        </p:nvGraphicFramePr>
        <p:xfrm>
          <a:off x="3643085" y="3044855"/>
          <a:ext cx="4905829" cy="1788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2024.01.04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정책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" y="1189107"/>
          <a:ext cx="11140438" cy="51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4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76001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6963621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15791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54000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국가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대한민국 국민을 대상으로</a:t>
                      </a:r>
                      <a:r>
                        <a:rPr lang="ko-KR" altLang="en-US" sz="1400" baseline="0" dirty="0" smtClean="0"/>
                        <a:t> 서비스 지원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해외 </a:t>
                      </a:r>
                      <a:r>
                        <a:rPr lang="en-US" altLang="ko-KR" sz="1400" baseline="0" dirty="0" smtClean="0"/>
                        <a:t>IP</a:t>
                      </a:r>
                      <a:r>
                        <a:rPr lang="ko-KR" altLang="en-US" sz="1400" baseline="0" dirty="0" smtClean="0"/>
                        <a:t>는 회원가입 불가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2674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언어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영어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가지 </a:t>
                      </a:r>
                      <a:r>
                        <a:rPr lang="ko-KR" altLang="en-US" sz="1400" dirty="0" err="1" smtClean="0"/>
                        <a:t>언어지원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추가되는 신규 계정의 언어는 한국어로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자동설정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7382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는 영문자나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숫자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또는 영문자와 숫자의 조합으로 </a:t>
                      </a:r>
                      <a:r>
                        <a:rPr lang="en-US" altLang="ko-KR" sz="1400" dirty="0"/>
                        <a:t>4-12</a:t>
                      </a:r>
                      <a:r>
                        <a:rPr lang="ko-KR" altLang="en-US" sz="1400" dirty="0"/>
                        <a:t>자까지 조합하여 </a:t>
                      </a:r>
                      <a:r>
                        <a:rPr lang="ko-KR" altLang="en-US" sz="1400" dirty="0" err="1"/>
                        <a:t>만들수</a:t>
                      </a:r>
                      <a:r>
                        <a:rPr lang="ko-KR" altLang="en-US" sz="1400" dirty="0"/>
                        <a:t> 있으며 한글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특수문자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smtClean="0"/>
                        <a:t>띄어쓰기 등을 </a:t>
                      </a:r>
                      <a:r>
                        <a:rPr lang="ko-KR" altLang="en-US" sz="1400" dirty="0"/>
                        <a:t>포함할 수 </a:t>
                      </a:r>
                      <a:r>
                        <a:rPr lang="ko-KR" altLang="en-US" sz="1400" dirty="0" smtClean="0"/>
                        <a:t>없음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패스워드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혼용하여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이상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미만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사용하도록 한다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연속적인 숫자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 조합 및 생일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 등 추측하기 쉬운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사용을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금지한다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이메일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개별메일명</a:t>
                      </a:r>
                      <a:r>
                        <a:rPr lang="en-US" altLang="ko-KR" sz="1400" dirty="0" smtClean="0"/>
                        <a:t>@</a:t>
                      </a:r>
                      <a:r>
                        <a:rPr lang="ko-KR" altLang="en-US" sz="1400" dirty="0" err="1" smtClean="0"/>
                        <a:t>도메인명을</a:t>
                      </a:r>
                      <a:r>
                        <a:rPr lang="ko-KR" altLang="en-US" sz="1400" dirty="0" smtClean="0"/>
                        <a:t> 기본으로 </a:t>
                      </a:r>
                      <a:r>
                        <a:rPr lang="ko-KR" altLang="en-US" sz="1400" dirty="0" err="1" smtClean="0"/>
                        <a:t>입력받는다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중복확인을</a:t>
                      </a:r>
                      <a:r>
                        <a:rPr lang="ko-KR" altLang="en-US" sz="1400" baseline="0" dirty="0" smtClean="0"/>
                        <a:t> 통하여 유저간 같은 이메일이 없는지 확인한다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전화번호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E.164</a:t>
                      </a:r>
                      <a:r>
                        <a:rPr lang="en-US" altLang="ko-KR" sz="1400" baseline="0" dirty="0" smtClean="0"/>
                        <a:t> formatting </a:t>
                      </a:r>
                      <a:r>
                        <a:rPr lang="ko-KR" altLang="en-US" sz="1400" baseline="0" dirty="0" smtClean="0"/>
                        <a:t>표준으로 진행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err="1" smtClean="0"/>
                        <a:t>표기가능</a:t>
                      </a:r>
                      <a:r>
                        <a:rPr lang="ko-KR" altLang="en-US" sz="1400" baseline="0" dirty="0" smtClean="0"/>
                        <a:t> 범위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(+) + country code + phone number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3153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닉네임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닉네임은 한글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영문자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숫자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또는</a:t>
                      </a:r>
                      <a:r>
                        <a:rPr lang="ko-KR" altLang="en-US" sz="1400" baseline="0" dirty="0" smtClean="0"/>
                        <a:t> 세가지의</a:t>
                      </a:r>
                      <a:r>
                        <a:rPr lang="ko-KR" altLang="en-US" sz="1400" dirty="0" smtClean="0"/>
                        <a:t> 조합으로 만들</a:t>
                      </a:r>
                      <a:r>
                        <a:rPr lang="ko-KR" altLang="en-US" sz="1400" baseline="0" dirty="0" smtClean="0"/>
                        <a:t> 수 있으며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특수문자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띄어쓰기 등을 포함 할 수 없음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88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99071"/>
              </p:ext>
            </p:extLst>
          </p:nvPr>
        </p:nvGraphicFramePr>
        <p:xfrm>
          <a:off x="281730" y="131086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81730" y="2260886"/>
            <a:ext cx="7698245" cy="4035268"/>
            <a:chOff x="404033" y="1665849"/>
            <a:chExt cx="7698245" cy="4035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33" y="1855205"/>
              <a:ext cx="7698245" cy="38459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1868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99772" y="1990845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09902" y="4210992"/>
              <a:ext cx="1340734" cy="5536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45024" y="1808905"/>
              <a:ext cx="1562661" cy="702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5097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860874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35532" y="1665849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441457" y="4067933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98209"/>
              </p:ext>
            </p:extLst>
          </p:nvPr>
        </p:nvGraphicFramePr>
        <p:xfrm>
          <a:off x="7837879" y="3500855"/>
          <a:ext cx="4072387" cy="174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38501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84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30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68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테스트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15197"/>
                  </a:ext>
                </a:extLst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2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63610"/>
              </p:ext>
            </p:extLst>
          </p:nvPr>
        </p:nvGraphicFramePr>
        <p:xfrm>
          <a:off x="345194" y="126037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06963" y="2209228"/>
            <a:ext cx="8369065" cy="4302995"/>
            <a:chOff x="406963" y="1710464"/>
            <a:chExt cx="8369065" cy="43029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963" y="1821952"/>
              <a:ext cx="8369065" cy="419150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5160975" y="3139541"/>
              <a:ext cx="972585" cy="856215"/>
              <a:chOff x="11092219" y="6133435"/>
              <a:chExt cx="921437" cy="41378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1092219" y="6133435"/>
                <a:ext cx="220515" cy="1165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30253" y="3924095"/>
              <a:ext cx="1729722" cy="343113"/>
              <a:chOff x="11136264" y="6047125"/>
              <a:chExt cx="877392" cy="50009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1136264" y="6047125"/>
                <a:ext cx="104027" cy="3315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783724" y="4344484"/>
              <a:ext cx="1359769" cy="726920"/>
              <a:chOff x="11115286" y="6127546"/>
              <a:chExt cx="898370" cy="41967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1115286" y="6127546"/>
                <a:ext cx="143997" cy="1260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221499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099543" y="1846892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76543" y="1964283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64104" y="1848113"/>
              <a:ext cx="1527604" cy="62346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52396" y="1843069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879784" y="1710464"/>
              <a:ext cx="283426" cy="2748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1407"/>
              </p:ext>
            </p:extLst>
          </p:nvPr>
        </p:nvGraphicFramePr>
        <p:xfrm>
          <a:off x="7494329" y="3271471"/>
          <a:ext cx="4479401" cy="228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22193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3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5826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매칭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734848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78012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입력한 아이디로 로그인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50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사이트 계정으로 로그인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09379"/>
              </p:ext>
            </p:extLst>
          </p:nvPr>
        </p:nvGraphicFramePr>
        <p:xfrm>
          <a:off x="281730" y="1246710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MemberJoin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MBT-M-003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35136" y="2337341"/>
            <a:ext cx="8500801" cy="4320166"/>
            <a:chOff x="543449" y="1747138"/>
            <a:chExt cx="8500801" cy="43201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449" y="1809808"/>
              <a:ext cx="8500801" cy="4257496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173874" y="1747138"/>
              <a:ext cx="1720744" cy="779941"/>
              <a:chOff x="1985475" y="1921405"/>
              <a:chExt cx="908196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85475" y="1921405"/>
                <a:ext cx="169834" cy="1605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134363" y="5012979"/>
              <a:ext cx="1105425" cy="567632"/>
              <a:chOff x="1875097" y="1855205"/>
              <a:chExt cx="1018574" cy="4944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676290" y="4055204"/>
              <a:ext cx="666321" cy="380726"/>
              <a:chOff x="1875097" y="1855205"/>
              <a:chExt cx="1018574" cy="494456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679058" y="4581675"/>
              <a:ext cx="666321" cy="380726"/>
              <a:chOff x="1875097" y="1855205"/>
              <a:chExt cx="1018574" cy="4944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98441"/>
              </p:ext>
            </p:extLst>
          </p:nvPr>
        </p:nvGraphicFramePr>
        <p:xfrm>
          <a:off x="7326452" y="3678985"/>
          <a:ext cx="4425149" cy="237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8438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4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이메일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00607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닉네임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6228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 작성 후 회원가입 시 데이터 저장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80798"/>
                  </a:ext>
                </a:extLst>
              </a:tr>
            </a:tbl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3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33447"/>
              </p:ext>
            </p:extLst>
          </p:nvPr>
        </p:nvGraphicFramePr>
        <p:xfrm>
          <a:off x="339919" y="1294095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Personalities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성격유형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47517" y="2158675"/>
            <a:ext cx="8492667" cy="4395174"/>
            <a:chOff x="530891" y="1759664"/>
            <a:chExt cx="8492667" cy="43951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891" y="1908504"/>
              <a:ext cx="8492667" cy="42463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194500" y="1935065"/>
              <a:ext cx="974586" cy="477641"/>
              <a:chOff x="1875097" y="1887938"/>
              <a:chExt cx="1018574" cy="46172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8793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14809" y="2968662"/>
              <a:ext cx="7014585" cy="2755727"/>
              <a:chOff x="2057633" y="1965579"/>
              <a:chExt cx="836038" cy="38408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57633" y="1965579"/>
                <a:ext cx="45208" cy="471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64679" y="1759664"/>
              <a:ext cx="1842464" cy="783120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59887"/>
              </p:ext>
            </p:extLst>
          </p:nvPr>
        </p:nvGraphicFramePr>
        <p:xfrm>
          <a:off x="8439725" y="3815542"/>
          <a:ext cx="3528730" cy="151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64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459566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5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295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Mbti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유형 종류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8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64635"/>
              </p:ext>
            </p:extLst>
          </p:nvPr>
        </p:nvGraphicFramePr>
        <p:xfrm>
          <a:off x="281730" y="134640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MyPage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MBT-C-001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54383" y="2345654"/>
            <a:ext cx="8203189" cy="4219940"/>
            <a:chOff x="704012" y="1747138"/>
            <a:chExt cx="8203189" cy="42199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12" y="1855205"/>
              <a:ext cx="8203189" cy="411187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20977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65157" y="5014781"/>
              <a:ext cx="1276785" cy="630444"/>
              <a:chOff x="2001784" y="1925680"/>
              <a:chExt cx="891887" cy="4239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26238" y="5009530"/>
              <a:ext cx="1276785" cy="630444"/>
              <a:chOff x="2001784" y="1925680"/>
              <a:chExt cx="891887" cy="4239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66271"/>
              </p:ext>
            </p:extLst>
          </p:nvPr>
        </p:nvGraphicFramePr>
        <p:xfrm>
          <a:off x="7403416" y="3666128"/>
          <a:ext cx="4458663" cy="25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23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0774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6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4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8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자신이 이전</a:t>
                      </a:r>
                      <a:r>
                        <a:rPr lang="ko-KR" altLang="en-US" sz="1200" baseline="0" dirty="0" smtClean="0"/>
                        <a:t> 검사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84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결과와 같은 </a:t>
                      </a:r>
                      <a:r>
                        <a:rPr lang="en-US" altLang="ko-KR" sz="1200" dirty="0" err="1" smtClean="0"/>
                        <a:t>mbti</a:t>
                      </a:r>
                      <a:r>
                        <a:rPr lang="ko-KR" altLang="en-US" sz="1200" dirty="0" smtClean="0"/>
                        <a:t>의 유명인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88469"/>
                  </a:ext>
                </a:extLst>
              </a:tr>
              <a:tr h="379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결과에 맞는 직업 추천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12810" y="2035046"/>
            <a:ext cx="8672104" cy="4463880"/>
            <a:chOff x="504497" y="1759665"/>
            <a:chExt cx="8672104" cy="44638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97" y="1905575"/>
              <a:ext cx="8672104" cy="431797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15518" y="1903532"/>
              <a:ext cx="953566" cy="509171"/>
              <a:chOff x="1897065" y="1857458"/>
              <a:chExt cx="996606" cy="49220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97065" y="185745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974429" y="5048808"/>
              <a:ext cx="3486988" cy="900043"/>
              <a:chOff x="2030174" y="1939297"/>
              <a:chExt cx="863497" cy="41036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30174" y="1939297"/>
                <a:ext cx="81689" cy="1518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10399" y="1759665"/>
              <a:ext cx="1986455" cy="783118"/>
              <a:chOff x="2011012" y="1921406"/>
              <a:chExt cx="882659" cy="42825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011012" y="1921406"/>
                <a:ext cx="144297" cy="1541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54002"/>
              </p:ext>
            </p:extLst>
          </p:nvPr>
        </p:nvGraphicFramePr>
        <p:xfrm>
          <a:off x="281730" y="1169639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647710" y="3121065"/>
          <a:ext cx="4112927" cy="188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66758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455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48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73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해당 정도에 따라 선택 가능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0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07376"/>
              </p:ext>
            </p:extLst>
          </p:nvPr>
        </p:nvGraphicFramePr>
        <p:xfrm>
          <a:off x="281730" y="1319701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24507" y="2331226"/>
            <a:ext cx="8389057" cy="4318883"/>
            <a:chOff x="582696" y="1757648"/>
            <a:chExt cx="8389057" cy="43188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696" y="1867997"/>
              <a:ext cx="8389057" cy="42085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92452" y="1855204"/>
              <a:ext cx="871163" cy="522235"/>
              <a:chOff x="1928129" y="1855205"/>
              <a:chExt cx="965542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928129" y="1855205"/>
                <a:ext cx="271058" cy="2131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63015" y="175764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94633" y="4921612"/>
              <a:ext cx="1040435" cy="513653"/>
              <a:chOff x="1940081" y="1910980"/>
              <a:chExt cx="953590" cy="4386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03468" y="4916358"/>
              <a:ext cx="1040435" cy="513653"/>
              <a:chOff x="1940081" y="1910980"/>
              <a:chExt cx="953590" cy="4386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5314"/>
              </p:ext>
            </p:extLst>
          </p:nvPr>
        </p:nvGraphicFramePr>
        <p:xfrm>
          <a:off x="7407821" y="3894362"/>
          <a:ext cx="4119472" cy="228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52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13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071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테스트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테스트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96152"/>
                  </a:ext>
                </a:extLst>
              </a:tr>
              <a:tr h="38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3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73382"/>
              </p:ext>
            </p:extLst>
          </p:nvPr>
        </p:nvGraphicFramePr>
        <p:xfrm>
          <a:off x="284533" y="123658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Matching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93116" y="2295778"/>
            <a:ext cx="8434342" cy="4331751"/>
            <a:chOff x="593116" y="1747138"/>
            <a:chExt cx="8434342" cy="43317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116" y="1837056"/>
              <a:ext cx="8434342" cy="424183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76134" y="1883380"/>
              <a:ext cx="919009" cy="460426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52746" y="1747138"/>
              <a:ext cx="2020851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214553" y="5062854"/>
              <a:ext cx="1064029" cy="639676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419898" y="3632658"/>
              <a:ext cx="623456" cy="548641"/>
              <a:chOff x="1858034" y="1908913"/>
              <a:chExt cx="1035637" cy="4407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04109" y="3632658"/>
              <a:ext cx="623456" cy="548641"/>
              <a:chOff x="1858034" y="1908913"/>
              <a:chExt cx="1035637" cy="4407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57707"/>
              </p:ext>
            </p:extLst>
          </p:nvPr>
        </p:nvGraphicFramePr>
        <p:xfrm>
          <a:off x="7546531" y="3790598"/>
          <a:ext cx="4354187" cy="23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67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349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1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다음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결제 화면으로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4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93458"/>
              </p:ext>
            </p:extLst>
          </p:nvPr>
        </p:nvGraphicFramePr>
        <p:xfrm>
          <a:off x="333305" y="123535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Chatting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11133" y="2329029"/>
            <a:ext cx="8365057" cy="4299893"/>
            <a:chOff x="627758" y="1747138"/>
            <a:chExt cx="8365057" cy="42998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58" y="1867997"/>
              <a:ext cx="8365057" cy="41790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86643" y="1844694"/>
              <a:ext cx="919011" cy="522235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915568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624186" y="5363479"/>
              <a:ext cx="964504" cy="573858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86854"/>
              </p:ext>
            </p:extLst>
          </p:nvPr>
        </p:nvGraphicFramePr>
        <p:xfrm>
          <a:off x="7789001" y="3878105"/>
          <a:ext cx="4121265" cy="19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5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257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890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상대에게 메시지 전송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9983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개정 이력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err="1" smtClean="0"/>
              <a:t>유스케이스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메뉴 구조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화면 목록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순서도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 권한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/>
              <a:t>정책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UI / </a:t>
            </a:r>
            <a:r>
              <a:rPr lang="ko-KR" altLang="en-US" dirty="0"/>
              <a:t>기능 정의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11572"/>
              </p:ext>
            </p:extLst>
          </p:nvPr>
        </p:nvGraphicFramePr>
        <p:xfrm>
          <a:off x="838198" y="1825624"/>
          <a:ext cx="10208344" cy="40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755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  <a:gridCol w="5412660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808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Version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/>
              <a:t>유스케이스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2" y="1105591"/>
            <a:ext cx="11421103" cy="55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메뉴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80" y="1427418"/>
            <a:ext cx="6998710" cy="48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graphicFrame>
        <p:nvGraphicFramePr>
          <p:cNvPr id="3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366965"/>
              </p:ext>
            </p:extLst>
          </p:nvPr>
        </p:nvGraphicFramePr>
        <p:xfrm>
          <a:off x="838198" y="1528761"/>
          <a:ext cx="10208353" cy="5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2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461639744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5774462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221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MBT-M-001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성격 유형 소개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소개팅 매칭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테스트 버튼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MBT-M-002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 /</a:t>
                      </a:r>
                      <a:r>
                        <a:rPr lang="en-US" altLang="ko-KR" sz="1400" baseline="0" dirty="0" smtClean="0"/>
                        <a:t> PW </a:t>
                      </a:r>
                      <a:r>
                        <a:rPr lang="ko-KR" altLang="en-US" sz="1400" baseline="0" dirty="0" smtClean="0"/>
                        <a:t>입력 </a:t>
                      </a:r>
                      <a:r>
                        <a:rPr lang="en-US" altLang="ko-KR" sz="1400" baseline="0" dirty="0" smtClean="0"/>
                        <a:t>&gt;&gt; </a:t>
                      </a:r>
                      <a:r>
                        <a:rPr lang="ko-KR" altLang="en-US" sz="1400" baseline="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563962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MBT-M-003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797511"/>
                  </a:ext>
                </a:extLst>
              </a:tr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MBT-C-001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정보 확인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수정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공개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일부 공개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비공개 여부 설정 가능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/>
                        <a:t>회원 탈퇴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직업 추천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동일 </a:t>
                      </a:r>
                      <a:r>
                        <a:rPr lang="en-US" altLang="ko-KR" sz="1400" baseline="0" dirty="0" smtClean="0"/>
                        <a:t>MBTI </a:t>
                      </a:r>
                      <a:r>
                        <a:rPr lang="ko-KR" altLang="en-US" sz="1400" baseline="0" dirty="0" smtClean="0"/>
                        <a:t>유형 유명인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MBT-T-001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테스트 검사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MBTI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테스트 페이지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MBT-T-002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검사 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검사 결과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검사 다시 하기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소개팅 매칭하기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95979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MBT-B-001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소개팅 매칭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상대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MBT-B-002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채팅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매칭 상대 </a:t>
                      </a:r>
                      <a:r>
                        <a:rPr lang="ko-KR" altLang="en-US" sz="1400" dirty="0" err="1" smtClean="0"/>
                        <a:t>채팅창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7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프로세스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690687"/>
            <a:ext cx="10099964" cy="4452417"/>
          </a:xfrm>
        </p:spPr>
      </p:pic>
    </p:spTree>
    <p:extLst>
      <p:ext uri="{BB962C8B-B14F-4D97-AF65-F5344CB8AC3E}">
        <p14:creationId xmlns:p14="http://schemas.microsoft.com/office/powerpoint/2010/main" val="145113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10185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" y="1427417"/>
            <a:ext cx="5948885" cy="5305891"/>
          </a:xfrm>
        </p:spPr>
      </p:pic>
      <p:sp>
        <p:nvSpPr>
          <p:cNvPr id="3" name="직사각형 2"/>
          <p:cNvSpPr/>
          <p:nvPr/>
        </p:nvSpPr>
        <p:spPr>
          <a:xfrm>
            <a:off x="4028037" y="545336"/>
            <a:ext cx="1271588" cy="646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150751" y="545337"/>
            <a:ext cx="1271588" cy="6466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93" y="1427417"/>
            <a:ext cx="4830346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권한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" y="1361692"/>
          <a:ext cx="11140438" cy="47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75917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7127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7351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페이지별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마이 페이지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5947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성격유형 검사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선생님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7734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매칭</a:t>
                      </a:r>
                      <a:r>
                        <a:rPr lang="ko-KR" altLang="en-US" sz="1500" baseline="0" dirty="0" smtClean="0"/>
                        <a:t> 페이지</a:t>
                      </a:r>
                      <a:endParaRPr lang="en-US" altLang="ko-KR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유료결제회원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커뮤니티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대화 페이지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2820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회원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6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787</Words>
  <Application>Microsoft Office PowerPoint</Application>
  <PresentationFormat>와이드스크린</PresentationFormat>
  <Paragraphs>414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MBTI</vt:lpstr>
      <vt:lpstr>INDEX</vt:lpstr>
      <vt:lpstr>개정 이력</vt:lpstr>
      <vt:lpstr>PowerPoint 프레젠테이션</vt:lpstr>
      <vt:lpstr>PowerPoint 프레젠테이션</vt:lpstr>
      <vt:lpstr>PowerPoint 프레젠테이션</vt:lpstr>
      <vt:lpstr>프로세스</vt:lpstr>
      <vt:lpstr>순서도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</dc:title>
  <dc:creator>FullName</dc:creator>
  <cp:lastModifiedBy>bosung</cp:lastModifiedBy>
  <cp:revision>37</cp:revision>
  <dcterms:created xsi:type="dcterms:W3CDTF">2024-01-02T00:01:00Z</dcterms:created>
  <dcterms:modified xsi:type="dcterms:W3CDTF">2024-01-03T18:35:56Z</dcterms:modified>
</cp:coreProperties>
</file>