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2" r:id="rId7"/>
    <p:sldId id="261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6479-8E30-4835-A6B2-87FCD6A47089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MBTI test site </a:t>
            </a:r>
            <a:br>
              <a:rPr lang="en-US" altLang="ko-KR" dirty="0" smtClean="0"/>
            </a:br>
            <a:r>
              <a:rPr lang="en-US" altLang="ko-KR" sz="2400" dirty="0"/>
              <a:t>S</a:t>
            </a:r>
            <a:r>
              <a:rPr lang="en-US" altLang="ko-KR" sz="2400" dirty="0" smtClean="0"/>
              <a:t>tyle guide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94523"/>
              </p:ext>
            </p:extLst>
          </p:nvPr>
        </p:nvGraphicFramePr>
        <p:xfrm>
          <a:off x="6773742" y="5028637"/>
          <a:ext cx="4905829" cy="1341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2024-01-08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옥은진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윤지원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최원준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52" y="1362925"/>
            <a:ext cx="9080438" cy="3861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430624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Main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2862536" y="1425280"/>
            <a:ext cx="8958653" cy="3798917"/>
          </a:xfrm>
          <a:prstGeom prst="rect">
            <a:avLst/>
          </a:prstGeom>
          <a:solidFill>
            <a:srgbClr val="C7BDC6">
              <a:alpha val="25098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3342" y="3165563"/>
            <a:ext cx="575799" cy="255995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10191" y="4220492"/>
            <a:ext cx="941559" cy="413502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20319" y="1256216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202598" y="2997129"/>
            <a:ext cx="271030" cy="2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616007" y="4068034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20228"/>
              </p:ext>
            </p:extLst>
          </p:nvPr>
        </p:nvGraphicFramePr>
        <p:xfrm>
          <a:off x="6758222" y="4846260"/>
          <a:ext cx="5237018" cy="165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 재확인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이메일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닉네임을 입력 받는 공간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 중복 확인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459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1, 2</a:t>
                      </a:r>
                      <a:r>
                        <a:rPr lang="ko-KR" altLang="en-US" sz="1200" dirty="0" smtClean="0"/>
                        <a:t>번 항목에 이상 없을 시 회원가입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데이터 베이스 저장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5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9762" y="569553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Footer</a:t>
            </a:r>
            <a:endParaRPr lang="ko-KR" altLang="en-US" sz="36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3183"/>
              </p:ext>
            </p:extLst>
          </p:nvPr>
        </p:nvGraphicFramePr>
        <p:xfrm>
          <a:off x="4356274" y="4050880"/>
          <a:ext cx="5237018" cy="86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제작 회사 및 페이지 소개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문의 이메일 정보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169762" y="1954908"/>
            <a:ext cx="9477157" cy="1315234"/>
            <a:chOff x="2232677" y="2466352"/>
            <a:chExt cx="10142663" cy="12015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894" y="2658655"/>
              <a:ext cx="10000446" cy="100921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374894" y="2598059"/>
              <a:ext cx="10000446" cy="1069815"/>
            </a:xfrm>
            <a:prstGeom prst="rect">
              <a:avLst/>
            </a:prstGeom>
            <a:solidFill>
              <a:srgbClr val="C7BDC6">
                <a:alpha val="25098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32677" y="2466352"/>
              <a:ext cx="414665" cy="3661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5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구동 환경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구동 </a:t>
            </a:r>
            <a:r>
              <a:rPr lang="ko-KR" altLang="en-US" b="1" dirty="0" smtClean="0"/>
              <a:t>환경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938" y="2244348"/>
            <a:ext cx="874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OS – Windows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브라우저 확인</a:t>
            </a:r>
            <a:r>
              <a:rPr lang="en-US" altLang="ko-KR" dirty="0" smtClean="0"/>
              <a:t>(Chrome)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기본 해상도 </a:t>
            </a:r>
            <a:r>
              <a:rPr lang="en-US" altLang="ko-KR" dirty="0" smtClean="0"/>
              <a:t>1920 x 1080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프레임 세트 </a:t>
            </a:r>
            <a:endParaRPr lang="en-US" altLang="ko-KR" dirty="0" smtClean="0"/>
          </a:p>
          <a:p>
            <a:r>
              <a:rPr lang="en-US" altLang="ko-KR" dirty="0" smtClean="0"/>
              <a:t>     1) </a:t>
            </a:r>
            <a:r>
              <a:rPr lang="ko-KR" altLang="en-US" dirty="0" smtClean="0"/>
              <a:t>상단에 사이트 기능을 사용할 수 있는 </a:t>
            </a:r>
            <a:r>
              <a:rPr lang="en-US" altLang="ko-KR" dirty="0" smtClean="0"/>
              <a:t>Navigation Menu</a:t>
            </a:r>
            <a:r>
              <a:rPr lang="ko-KR" altLang="en-US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2) </a:t>
            </a:r>
            <a:r>
              <a:rPr lang="en-US" altLang="ko-KR" dirty="0" smtClean="0"/>
              <a:t>MBTI </a:t>
            </a:r>
            <a:r>
              <a:rPr lang="ko-KR" altLang="en-US" dirty="0" smtClean="0"/>
              <a:t>유형 소개 페이지에 스크롤 내리면 </a:t>
            </a:r>
            <a:r>
              <a:rPr lang="en-US" altLang="ko-KR" dirty="0" smtClean="0"/>
              <a:t>MBTI </a:t>
            </a:r>
            <a:r>
              <a:rPr lang="ko-KR" altLang="en-US" dirty="0" smtClean="0"/>
              <a:t>유형 갱신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구동 환경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구동 환경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7" y="1787351"/>
            <a:ext cx="7698245" cy="384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83844" y="1353354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Navigation Menu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구동 환경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구동 환경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스타일 정의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44" y="1722686"/>
            <a:ext cx="8492667" cy="4246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844" y="1353354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 </a:t>
            </a:r>
            <a:r>
              <a:rPr lang="ko-KR" altLang="en-US" b="1" dirty="0" smtClean="0"/>
              <a:t>을 내리면 소개 유형 갱신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11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스타일 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5555" y="2338744"/>
            <a:ext cx="512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MBTI </a:t>
            </a:r>
            <a:r>
              <a:rPr lang="ko-KR" altLang="en-US" dirty="0" smtClean="0"/>
              <a:t>성격이 맞는 친구를 만든다는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M </a:t>
            </a:r>
            <a:r>
              <a:rPr lang="ko-KR" altLang="en-US" dirty="0" smtClean="0"/>
              <a:t>모양을 악수하는 모습으로 형상화하여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매칭 기능을 직관적으로 이해할 수 있게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파란색 계열 색상 위주로 디자인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26" y="1597995"/>
            <a:ext cx="422969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Color Palette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555" y="3215320"/>
            <a:ext cx="3316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TEXT Colors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74" y="4701166"/>
            <a:ext cx="1635507" cy="516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26" y="5357179"/>
            <a:ext cx="1635955" cy="516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094" y="6053665"/>
            <a:ext cx="1638787" cy="49960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76687" y="1390691"/>
            <a:ext cx="1594586" cy="479186"/>
            <a:chOff x="1459333" y="1589923"/>
            <a:chExt cx="1653417" cy="5569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795" y="1589923"/>
              <a:ext cx="1635955" cy="5569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59333" y="1637550"/>
              <a:ext cx="159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#92C7CF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92404" y="148448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페이지의 버튼 색상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2404" y="477019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Footer 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2404" y="5422119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페이지 글씨 색상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2404" y="2064987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보내는 메시지 색상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2404" y="611880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전송 버튼 글씨 색상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76685" y="2014556"/>
            <a:ext cx="1594586" cy="494527"/>
            <a:chOff x="1459332" y="2213789"/>
            <a:chExt cx="1594586" cy="4945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9332" y="2213789"/>
              <a:ext cx="1594586" cy="49452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59332" y="2232597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#AAD7D9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748317" y="2646683"/>
            <a:ext cx="1622954" cy="544249"/>
            <a:chOff x="1430964" y="2845916"/>
            <a:chExt cx="1622954" cy="54424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9332" y="2845916"/>
              <a:ext cx="1594586" cy="54424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430964" y="2895095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#FBF9F1</a:t>
              </a:r>
              <a:endParaRPr lang="ko-KR" alt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92404" y="267325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받는 메시지 색상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791094" y="4051731"/>
            <a:ext cx="1607139" cy="521531"/>
            <a:chOff x="1418411" y="3996914"/>
            <a:chExt cx="1607139" cy="5215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8411" y="3996914"/>
              <a:ext cx="1607139" cy="52153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37270" y="4038062"/>
              <a:ext cx="1438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#E5E1DA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92404" y="4135881"/>
            <a:ext cx="57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Header(Navigation Menu)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스타일 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6848" y="39612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Text Style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9" y="3337990"/>
            <a:ext cx="3924300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37" y="2426664"/>
            <a:ext cx="606742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1" y="4130557"/>
            <a:ext cx="334327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636" y="4766568"/>
            <a:ext cx="2867025" cy="342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환경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b="1" dirty="0"/>
              <a:t>스타일 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4" y="1007650"/>
            <a:ext cx="7643906" cy="574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64" y="5422199"/>
            <a:ext cx="7643906" cy="77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64" y="1783037"/>
            <a:ext cx="7643906" cy="32504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54264" y="1015917"/>
            <a:ext cx="7643906" cy="566868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54264" y="1746830"/>
            <a:ext cx="7643906" cy="3286623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54264" y="5441152"/>
            <a:ext cx="7643906" cy="726650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09778" y="1071414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09778" y="3304850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09778" y="5640749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6342"/>
              </p:ext>
            </p:extLst>
          </p:nvPr>
        </p:nvGraphicFramePr>
        <p:xfrm>
          <a:off x="8209407" y="2200758"/>
          <a:ext cx="3688597" cy="23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97">
                  <a:extLst>
                    <a:ext uri="{9D8B030D-6E8A-4147-A177-3AD203B41FA5}">
                      <a16:colId xmlns:a16="http://schemas.microsoft.com/office/drawing/2014/main" val="352903701"/>
                    </a:ext>
                  </a:extLst>
                </a:gridCol>
              </a:tblGrid>
              <a:tr h="43735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000"/>
                  </a:ext>
                </a:extLst>
              </a:tr>
              <a:tr h="827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 Header </a:t>
                      </a:r>
                    </a:p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 Navigation menu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35500"/>
                  </a:ext>
                </a:extLst>
              </a:tr>
              <a:tr h="512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2. Main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20448"/>
                  </a:ext>
                </a:extLst>
              </a:tr>
              <a:tr h="581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3. Footer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2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600400"/>
            <a:ext cx="7760765" cy="7475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Header + Navigation menu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88" y="2245584"/>
            <a:ext cx="8101587" cy="61437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54382"/>
              </p:ext>
            </p:extLst>
          </p:nvPr>
        </p:nvGraphicFramePr>
        <p:xfrm>
          <a:off x="4657063" y="3757559"/>
          <a:ext cx="5420921" cy="21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7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778445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580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Explanation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520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성격 유형 종류 페이지로 이동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매칭 페이지로 이동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 페이지로 이동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934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02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51319" y="2245583"/>
            <a:ext cx="1523451" cy="614371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51205" y="2245583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50284" y="22455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683264" y="21027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477243"/>
            <a:ext cx="172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구동 환경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스타일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정의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79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298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MBTI test site  Style guide</vt:lpstr>
      <vt:lpstr>구동 환경</vt:lpstr>
      <vt:lpstr>구동 환경</vt:lpstr>
      <vt:lpstr>구동 환경</vt:lpstr>
      <vt:lpstr>LOGO</vt:lpstr>
      <vt:lpstr>Color Palette</vt:lpstr>
      <vt:lpstr>Text Style</vt:lpstr>
      <vt:lpstr>PowerPoint 프레젠테이션</vt:lpstr>
      <vt:lpstr>Header + Navigation menu</vt:lpstr>
      <vt:lpstr>Main</vt:lpstr>
      <vt:lpstr>Footer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FullName</dc:creator>
  <cp:lastModifiedBy>FullName</cp:lastModifiedBy>
  <cp:revision>62</cp:revision>
  <dcterms:created xsi:type="dcterms:W3CDTF">2024-01-03T04:29:32Z</dcterms:created>
  <dcterms:modified xsi:type="dcterms:W3CDTF">2024-01-09T00:58:56Z</dcterms:modified>
</cp:coreProperties>
</file>