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F84B9-EEB8-7543-ACC5-EC75B984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1383DF-21DF-6943-B62D-91C2D719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5AC55-809B-8C43-80B3-723741E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00818-3A8E-E141-8C95-4E2DF1A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DE4D3-16D0-E142-87E6-D25DF25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A8F2E-2D08-734C-B145-6F4A7E0A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B671D-5545-3A4D-8FCA-DD143C9A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BD30E-B520-AC48-AD8E-FCC8C31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04ACB5-71BC-1D4A-B5B8-F36E310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C71B5-7414-7341-984C-A237B9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BE5928-3AFF-B04E-A760-DA671DF2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FF3185-A8BA-0B4B-AFF3-4D6D2F45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08541-BF7F-6D4F-B50C-54261CB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9D16-5F0F-0444-9D01-7CE3E75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C2DFF-9306-874F-A4B2-100762F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67C22-1102-5140-86BB-ADD879C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3E6D8-CA6A-6441-85F6-7D5D905A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6AF5F-374A-874F-822E-D289BEB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1FC88-A1AA-5145-BDF9-56019B8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A8B439-6750-8041-B938-151A5EE6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CD7CE-BAA3-B142-ADCC-7BDF5095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460C2-6431-F147-95F3-CD9419E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85735C-7EB4-BC4D-958B-85EC8D6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41B29-9EDC-7B49-ACBD-9867181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52B81-A7BB-C646-87EC-BCB408F3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9AF7D-91FC-2548-B430-27564CF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D5A57-89EA-3743-A8F1-238E4082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04F3C-B92E-D741-A93B-3331F146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917561-F064-C14F-A921-C7B9A09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17D0D-5257-4847-B462-E8D85948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5120E-31EF-E841-8302-A0EBE5C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AFC0B-1F29-CC4E-B1AA-4A892F1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966AC-7CE5-9D40-BFE7-E60FA0BF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60C9ED-76BE-C349-A96F-0340F8D6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F7571-B34F-274E-BDB7-8AE21D2B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E7205-306B-564D-A1C0-9E509013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BAE79-5DDD-1B49-A7BF-1C4DB5D7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D1D798-EA40-6342-AA58-C17C92D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30339-577C-1A42-9039-C57C2AB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C22AA-0668-074D-B316-5B98CF22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3FCD50-786B-EE46-AF67-4715D90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C3B00F-AC16-2C49-B06F-B5CA347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B3BAEC-8966-C245-A07F-3C4B0CE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AD02C6-81EF-0243-8323-2EA2F74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D76400-34D6-3645-BC7E-576AA859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B6097C-1D0D-D047-93F3-8FBAE0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8E939-837E-B44C-99FB-882D9176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B5EDA-CA70-5048-BDF1-E78895A3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C71456-7ECB-C84B-AB8E-FFC159A5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11789-8064-444D-88BD-5B9C5438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CAA68-3DE2-B64C-8C1B-BE9B043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24BF7-DB34-9A48-A6DD-6D16AFD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4D77C-D184-3F44-B42C-8FB260BF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056FFF-F095-EE45-A8D9-156EDC6B2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01A876-B7F0-1E49-BA16-4C7AB875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1648D-681F-DB46-A147-2D4156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8AC6D6-0AC6-014A-945D-6E93327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77478-3EF0-D64D-B225-76E22D3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FD9099-86C6-3146-80AF-90A2E3A4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55E21-C2D0-CD46-953D-98898839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D6D79-48C5-DF46-AAE2-73E06694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FF6A-1FF6-574F-9D39-3AFB90F9E48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A04D8-0D81-ED4C-B67E-00215573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B22FC-F57D-F24B-B93C-98BE1056C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85F99-4181-DF42-9FF1-BF99828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957F88-2FEC-1645-9C53-7285CB210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5DFF-39E7-D840-93DF-35E5C55C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74AF5-7092-2D4A-A4CD-C83BD198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 speed-up </a:t>
            </a:r>
            <a:r>
              <a:rPr lang="en-US" dirty="0" err="1"/>
              <a:t>è</a:t>
            </a:r>
            <a:r>
              <a:rPr lang="en-US" dirty="0"/>
              <a:t> 18x, me </a:t>
            </a:r>
            <a:r>
              <a:rPr lang="en-US" dirty="0" err="1"/>
              <a:t>cojoni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358F3-CC3E-E042-9922-F3C122E4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BED4B-9A5B-0B48-8C37-B794B81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Call graph di Particles Simulation</a:t>
            </a:r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(+ </a:t>
            </a:r>
            <a:r>
              <a:rPr lang="en-US" dirty="0" err="1"/>
              <a:t>descrizione</a:t>
            </a:r>
            <a:r>
              <a:rPr lang="en-US" dirty="0"/>
              <a:t> hardware)</a:t>
            </a:r>
          </a:p>
          <a:p>
            <a:pPr lvl="1"/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calcolo</a:t>
            </a:r>
            <a:r>
              <a:rPr lang="en-US"/>
              <a:t> throughput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ForceCompt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ComptPopulation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DumpPopulation</a:t>
            </a:r>
            <a:endParaRPr lang="en-US" dirty="0"/>
          </a:p>
          <a:p>
            <a:r>
              <a:rPr lang="en-US" dirty="0"/>
              <a:t>Call graph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pPr lvl="1"/>
            <a:r>
              <a:rPr lang="en-US" dirty="0"/>
              <a:t>Timing</a:t>
            </a:r>
          </a:p>
          <a:p>
            <a:pPr lvl="1"/>
            <a:r>
              <a:rPr lang="en-US" dirty="0" err="1"/>
              <a:t>Bandwith</a:t>
            </a:r>
            <a:endParaRPr lang="en-US" dirty="0"/>
          </a:p>
          <a:p>
            <a:pPr lvl="1"/>
            <a:r>
              <a:rPr lang="en-US" dirty="0" err="1"/>
              <a:t>Thrughput</a:t>
            </a:r>
            <a:endParaRPr lang="en-US" dirty="0"/>
          </a:p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  <a:p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endParaRPr lang="en-US" dirty="0"/>
          </a:p>
          <a:p>
            <a:r>
              <a:rPr lang="en-US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 Simulation: 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fa ....</a:t>
            </a:r>
          </a:p>
          <a:p>
            <a:r>
              <a:rPr lang="en-US" dirty="0" err="1"/>
              <a:t>L’output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...</a:t>
            </a:r>
          </a:p>
          <a:p>
            <a:r>
              <a:rPr lang="en-US" dirty="0"/>
              <a:t>Il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suddiviso</a:t>
            </a:r>
            <a:r>
              <a:rPr lang="en-US" dirty="0"/>
              <a:t> </a:t>
            </a:r>
            <a:r>
              <a:rPr lang="en-US" dirty="0" err="1"/>
              <a:t>nelle</a:t>
            </a:r>
            <a:r>
              <a:rPr lang="en-US" dirty="0"/>
              <a:t> subroutines: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7791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</a:t>
            </a:r>
            <a:r>
              <a:rPr lang="en-US" dirty="0" err="1"/>
              <a:t>perfomance</a:t>
            </a:r>
            <a:r>
              <a:rPr lang="en-US" dirty="0"/>
              <a:t>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GNU </a:t>
            </a:r>
            <a:r>
              <a:rPr lang="en-US" dirty="0" err="1"/>
              <a:t>gprof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pg</a:t>
            </a:r>
            <a:r>
              <a:rPr lang="en-US" dirty="0"/>
              <a:t> </a:t>
            </a:r>
            <a:r>
              <a:rPr lang="en-US" dirty="0" err="1"/>
              <a:t>particles_simulation.c</a:t>
            </a:r>
            <a:r>
              <a:rPr lang="en-US" dirty="0"/>
              <a:t> -o </a:t>
            </a:r>
            <a:r>
              <a:rPr lang="en-US" dirty="0" err="1"/>
              <a:t>particles_simulation.o</a:t>
            </a:r>
            <a:br>
              <a:rPr lang="en-US" dirty="0"/>
            </a:br>
            <a:r>
              <a:rPr lang="en-US" dirty="0"/>
              <a:t>time ./</a:t>
            </a:r>
            <a:r>
              <a:rPr lang="en-US" dirty="0" err="1"/>
              <a:t>particles_simulation.o</a:t>
            </a:r>
            <a:br>
              <a:rPr lang="en-US" dirty="0"/>
            </a:br>
            <a:r>
              <a:rPr lang="en-US" dirty="0" err="1"/>
              <a:t>gprof</a:t>
            </a:r>
            <a:r>
              <a:rPr lang="en-US" dirty="0"/>
              <a:t> </a:t>
            </a:r>
            <a:r>
              <a:rPr lang="en-US" dirty="0" err="1"/>
              <a:t>particles_simulation.o</a:t>
            </a:r>
            <a:r>
              <a:rPr lang="en-US" dirty="0"/>
              <a:t> </a:t>
            </a:r>
            <a:r>
              <a:rPr lang="en-US" dirty="0" err="1"/>
              <a:t>gmon.out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L’hardware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è</a:t>
            </a:r>
            <a:r>
              <a:rPr lang="en-US" dirty="0"/>
              <a:t> ....</a:t>
            </a:r>
          </a:p>
        </p:txBody>
      </p:sp>
    </p:spTree>
    <p:extLst>
      <p:ext uri="{BB962C8B-B14F-4D97-AF65-F5344CB8AC3E}">
        <p14:creationId xmlns:p14="http://schemas.microsoft.com/office/powerpoint/2010/main" val="338868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205FC-686C-144C-BC93-2AEBEA3A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804C0-B8FB-7A46-B48E-767917C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di Particles simulation Parallel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AF39E-A87A-8D44-AB65-C94AF53D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main </a:t>
            </a:r>
            <a:r>
              <a:rPr lang="en-US" dirty="0" err="1"/>
              <a:t>adesso</a:t>
            </a:r>
            <a:r>
              <a:rPr lang="en-US" dirty="0"/>
              <a:t> fa ....</a:t>
            </a:r>
          </a:p>
          <a:p>
            <a:r>
              <a:rPr lang="en-US" dirty="0"/>
              <a:t>Qui </a:t>
            </a:r>
            <a:r>
              <a:rPr lang="en-US" dirty="0" err="1"/>
              <a:t>disegniamo</a:t>
            </a:r>
            <a:r>
              <a:rPr lang="en-US" dirty="0"/>
              <a:t> la pipeline </a:t>
            </a:r>
            <a:r>
              <a:rPr lang="en-US" dirty="0" err="1"/>
              <a:t>svolta</a:t>
            </a:r>
            <a:r>
              <a:rPr lang="en-US" dirty="0"/>
              <a:t> dal </a:t>
            </a:r>
            <a:r>
              <a:rPr lang="en-US" dirty="0" err="1"/>
              <a:t>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C2719-F01C-614F-BB10-B5BAE8F4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parallelo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4D863-A88D-FE4F-9379-62AE721C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NVIDIA </a:t>
            </a:r>
            <a:r>
              <a:rPr lang="en-US" dirty="0" err="1"/>
              <a:t>NSight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/</a:t>
            </a:r>
            <a:r>
              <a:rPr lang="en-US" dirty="0" err="1"/>
              <a:t>Grafici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6822-3A90-8447-A791-553B7866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98C70-8D84-FC4B-9D86-A55C3408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Seriale</a:t>
            </a:r>
            <a:r>
              <a:rPr lang="en-US" dirty="0"/>
              <a:t> vs </a:t>
            </a:r>
            <a:r>
              <a:rPr lang="en-US" dirty="0" err="1"/>
              <a:t>Parallelo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2AFAF-9691-2E4A-801A-4BA66830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E3DCC-243C-EE47-B83D-2EB99216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3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178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Legenda</vt:lpstr>
      <vt:lpstr>Particles Simulation: overview</vt:lpstr>
      <vt:lpstr>Misure di perfomance del calcolo seriale</vt:lpstr>
      <vt:lpstr>Ottimizzazione...</vt:lpstr>
      <vt:lpstr>Call graph di Particles simulation Parallel</vt:lpstr>
      <vt:lpstr>Misure di performance del calcolo parallelo</vt:lpstr>
      <vt:lpstr>Confronto delle performance</vt:lpstr>
      <vt:lpstr>Possibili ulteriori miglioramenti 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3</cp:revision>
  <dcterms:created xsi:type="dcterms:W3CDTF">2021-09-01T10:10:52Z</dcterms:created>
  <dcterms:modified xsi:type="dcterms:W3CDTF">2021-09-01T13:42:50Z</dcterms:modified>
</cp:coreProperties>
</file>