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68" r:id="rId5"/>
    <p:sldId id="276" r:id="rId6"/>
    <p:sldId id="260" r:id="rId7"/>
    <p:sldId id="270" r:id="rId8"/>
    <p:sldId id="269" r:id="rId9"/>
    <p:sldId id="272" r:id="rId10"/>
    <p:sldId id="273" r:id="rId11"/>
    <p:sldId id="275" r:id="rId12"/>
    <p:sldId id="277" r:id="rId13"/>
    <p:sldId id="279" r:id="rId14"/>
    <p:sldId id="280" r:id="rId15"/>
    <p:sldId id="278" r:id="rId16"/>
    <p:sldId id="274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54F4C-9449-4981-AA6B-F9A4604AB98D}" v="6666" dt="2022-01-28T16:46:53.019"/>
    <p1510:client id="{DE5830D3-72B1-499A-90D3-60B0E22B4BC7}" v="490" dt="2022-01-27T22:23:5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4708"/>
  </p:normalViewPr>
  <p:slideViewPr>
    <p:cSldViewPr snapToGrid="0" snapToObjects="1">
      <p:cViewPr varScale="1">
        <p:scale>
          <a:sx n="135" d="100"/>
          <a:sy n="135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Alfonsi" userId="e83172dee4b71e09" providerId="Windows Live" clId="Web-{1B854F4C-9449-4981-AA6B-F9A4604AB98D}"/>
    <pc:docChg chg="addSld modSld sldOrd">
      <pc:chgData name="Tommaso Alfonsi" userId="e83172dee4b71e09" providerId="Windows Live" clId="Web-{1B854F4C-9449-4981-AA6B-F9A4604AB98D}" dt="2022-01-28T16:53:07.717" v="3885"/>
      <pc:docMkLst>
        <pc:docMk/>
      </pc:docMkLst>
      <pc:sldChg chg="addSp delSp modSp modNotes">
        <pc:chgData name="Tommaso Alfonsi" userId="e83172dee4b71e09" providerId="Windows Live" clId="Web-{1B854F4C-9449-4981-AA6B-F9A4604AB98D}" dt="2022-01-28T14:59:58.199" v="1810" actId="14100"/>
        <pc:sldMkLst>
          <pc:docMk/>
          <pc:sldMk cId="2139852903" sldId="260"/>
        </pc:sldMkLst>
        <pc:spChg chg="add del mod">
          <ac:chgData name="Tommaso Alfonsi" userId="e83172dee4b71e09" providerId="Windows Live" clId="Web-{1B854F4C-9449-4981-AA6B-F9A4604AB98D}" dt="2022-01-28T14:51:56.236" v="1803"/>
          <ac:spMkLst>
            <pc:docMk/>
            <pc:sldMk cId="2139852903" sldId="260"/>
            <ac:spMk id="3" creationId="{BA02E773-28BE-4A5E-B7EE-3E7D81458A1C}"/>
          </ac:spMkLst>
        </pc:spChg>
        <pc:spChg chg="mod">
          <ac:chgData name="Tommaso Alfonsi" userId="e83172dee4b71e09" providerId="Windows Live" clId="Web-{1B854F4C-9449-4981-AA6B-F9A4604AB98D}" dt="2022-01-28T14:51:40.565" v="1797" actId="14100"/>
          <ac:spMkLst>
            <pc:docMk/>
            <pc:sldMk cId="2139852903" sldId="260"/>
            <ac:spMk id="8" creationId="{8464E8DB-2A63-E941-BF54-CBF23AEEB7B5}"/>
          </ac:spMkLst>
        </pc:spChg>
        <pc:spChg chg="mod">
          <ac:chgData name="Tommaso Alfonsi" userId="e83172dee4b71e09" providerId="Windows Live" clId="Web-{1B854F4C-9449-4981-AA6B-F9A4604AB98D}" dt="2022-01-28T14:35:56.249" v="1715" actId="20577"/>
          <ac:spMkLst>
            <pc:docMk/>
            <pc:sldMk cId="2139852903" sldId="260"/>
            <ac:spMk id="10" creationId="{73B8A46C-4E9F-A542-96B2-EF1262B52272}"/>
          </ac:spMkLst>
        </pc:spChg>
        <pc:picChg chg="add del mod">
          <ac:chgData name="Tommaso Alfonsi" userId="e83172dee4b71e09" providerId="Windows Live" clId="Web-{1B854F4C-9449-4981-AA6B-F9A4604AB98D}" dt="2022-01-28T14:52:31.814" v="1804"/>
          <ac:picMkLst>
            <pc:docMk/>
            <pc:sldMk cId="2139852903" sldId="260"/>
            <ac:picMk id="4" creationId="{1A454F94-68B2-4597-B8CA-8D00DAC9FE2D}"/>
          </ac:picMkLst>
        </pc:picChg>
        <pc:picChg chg="add mod">
          <ac:chgData name="Tommaso Alfonsi" userId="e83172dee4b71e09" providerId="Windows Live" clId="Web-{1B854F4C-9449-4981-AA6B-F9A4604AB98D}" dt="2022-01-28T14:52:36.205" v="1806" actId="1076"/>
          <ac:picMkLst>
            <pc:docMk/>
            <pc:sldMk cId="2139852903" sldId="260"/>
            <ac:picMk id="5" creationId="{AF07DA3A-FC3F-4DD8-B820-E5EAB994A7B5}"/>
          </ac:picMkLst>
        </pc:picChg>
        <pc:picChg chg="add mod">
          <ac:chgData name="Tommaso Alfonsi" userId="e83172dee4b71e09" providerId="Windows Live" clId="Web-{1B854F4C-9449-4981-AA6B-F9A4604AB98D}" dt="2022-01-28T14:59:58.199" v="1810" actId="14100"/>
          <ac:picMkLst>
            <pc:docMk/>
            <pc:sldMk cId="2139852903" sldId="260"/>
            <ac:picMk id="6" creationId="{F00D2A30-1917-4164-BC31-7098960F4511}"/>
          </ac:picMkLst>
        </pc:picChg>
      </pc:sldChg>
      <pc:sldChg chg="modSp ord">
        <pc:chgData name="Tommaso Alfonsi" userId="e83172dee4b71e09" providerId="Windows Live" clId="Web-{1B854F4C-9449-4981-AA6B-F9A4604AB98D}" dt="2022-01-28T15:50:42.392" v="3200" actId="1076"/>
        <pc:sldMkLst>
          <pc:docMk/>
          <pc:sldMk cId="2916618238" sldId="273"/>
        </pc:sldMkLst>
        <pc:picChg chg="mod">
          <ac:chgData name="Tommaso Alfonsi" userId="e83172dee4b71e09" providerId="Windows Live" clId="Web-{1B854F4C-9449-4981-AA6B-F9A4604AB98D}" dt="2022-01-28T15:50:42.392" v="3200" actId="1076"/>
          <ac:picMkLst>
            <pc:docMk/>
            <pc:sldMk cId="2916618238" sldId="273"/>
            <ac:picMk id="1028" creationId="{9FD5D90F-42C8-7B40-8243-7EC78E9ED3BD}"/>
          </ac:picMkLst>
        </pc:picChg>
      </pc:sldChg>
      <pc:sldChg chg="modSp ord">
        <pc:chgData name="Tommaso Alfonsi" userId="e83172dee4b71e09" providerId="Windows Live" clId="Web-{1B854F4C-9449-4981-AA6B-F9A4604AB98D}" dt="2022-01-28T16:33:20.452" v="3531" actId="20577"/>
        <pc:sldMkLst>
          <pc:docMk/>
          <pc:sldMk cId="1653233552" sldId="275"/>
        </pc:sldMkLst>
        <pc:spChg chg="mod">
          <ac:chgData name="Tommaso Alfonsi" userId="e83172dee4b71e09" providerId="Windows Live" clId="Web-{1B854F4C-9449-4981-AA6B-F9A4604AB98D}" dt="2022-01-28T16:33:20.452" v="3531" actId="20577"/>
          <ac:spMkLst>
            <pc:docMk/>
            <pc:sldMk cId="1653233552" sldId="275"/>
            <ac:spMk id="12" creationId="{96A8893C-BD94-47EF-85AF-7E75B3982C1A}"/>
          </ac:spMkLst>
        </pc:spChg>
      </pc:sldChg>
      <pc:sldChg chg="addSp delSp modSp new modNotes">
        <pc:chgData name="Tommaso Alfonsi" userId="e83172dee4b71e09" providerId="Windows Live" clId="Web-{1B854F4C-9449-4981-AA6B-F9A4604AB98D}" dt="2022-01-28T16:08:36.284" v="3356" actId="20577"/>
        <pc:sldMkLst>
          <pc:docMk/>
          <pc:sldMk cId="1814204737" sldId="277"/>
        </pc:sldMkLst>
        <pc:spChg chg="mod">
          <ac:chgData name="Tommaso Alfonsi" userId="e83172dee4b71e09" providerId="Windows Live" clId="Web-{1B854F4C-9449-4981-AA6B-F9A4604AB98D}" dt="2022-01-28T14:01:25.527" v="1117" actId="20577"/>
          <ac:spMkLst>
            <pc:docMk/>
            <pc:sldMk cId="1814204737" sldId="277"/>
            <ac:spMk id="2" creationId="{0FF2A39C-05C5-4548-93FB-6615D0302771}"/>
          </ac:spMkLst>
        </pc:spChg>
        <pc:spChg chg="del">
          <ac:chgData name="Tommaso Alfonsi" userId="e83172dee4b71e09" providerId="Windows Live" clId="Web-{1B854F4C-9449-4981-AA6B-F9A4604AB98D}" dt="2022-01-28T13:42:37.229" v="396"/>
          <ac:spMkLst>
            <pc:docMk/>
            <pc:sldMk cId="1814204737" sldId="277"/>
            <ac:spMk id="3" creationId="{33FD794A-C514-4C20-B741-92F80F9EA2BD}"/>
          </ac:spMkLst>
        </pc:spChg>
        <pc:spChg chg="add mod">
          <ac:chgData name="Tommaso Alfonsi" userId="e83172dee4b71e09" providerId="Windows Live" clId="Web-{1B854F4C-9449-4981-AA6B-F9A4604AB98D}" dt="2022-01-28T16:08:36.284" v="3356" actId="20577"/>
          <ac:spMkLst>
            <pc:docMk/>
            <pc:sldMk cId="1814204737" sldId="277"/>
            <ac:spMk id="5" creationId="{AEBD7215-052D-4D77-9F4E-31F8F56E7F80}"/>
          </ac:spMkLst>
        </pc:spChg>
        <pc:spChg chg="add del mod">
          <ac:chgData name="Tommaso Alfonsi" userId="e83172dee4b71e09" providerId="Windows Live" clId="Web-{1B854F4C-9449-4981-AA6B-F9A4604AB98D}" dt="2022-01-28T13:50:18.411" v="668"/>
          <ac:spMkLst>
            <pc:docMk/>
            <pc:sldMk cId="1814204737" sldId="277"/>
            <ac:spMk id="7" creationId="{8F65DD14-93CD-4F85-B68B-33844B14393B}"/>
          </ac:spMkLst>
        </pc:spChg>
        <pc:spChg chg="add mod">
          <ac:chgData name="Tommaso Alfonsi" userId="e83172dee4b71e09" providerId="Windows Live" clId="Web-{1B854F4C-9449-4981-AA6B-F9A4604AB98D}" dt="2022-01-28T15:35:07.639" v="2992" actId="1076"/>
          <ac:spMkLst>
            <pc:docMk/>
            <pc:sldMk cId="1814204737" sldId="277"/>
            <ac:spMk id="10" creationId="{6554F3A6-FBCB-454D-AC6D-6917EAABC9C1}"/>
          </ac:spMkLst>
        </pc:spChg>
        <pc:spChg chg="add mod">
          <ac:chgData name="Tommaso Alfonsi" userId="e83172dee4b71e09" providerId="Windows Live" clId="Web-{1B854F4C-9449-4981-AA6B-F9A4604AB98D}" dt="2022-01-28T15:35:07.671" v="2993" actId="1076"/>
          <ac:spMkLst>
            <pc:docMk/>
            <pc:sldMk cId="1814204737" sldId="277"/>
            <ac:spMk id="11" creationId="{16CE4E05-03A3-47E8-9EA1-4699884ED5DD}"/>
          </ac:spMkLst>
        </pc:spChg>
        <pc:spChg chg="add mod">
          <ac:chgData name="Tommaso Alfonsi" userId="e83172dee4b71e09" providerId="Windows Live" clId="Web-{1B854F4C-9449-4981-AA6B-F9A4604AB98D}" dt="2022-01-28T15:35:07.702" v="2994" actId="1076"/>
          <ac:spMkLst>
            <pc:docMk/>
            <pc:sldMk cId="1814204737" sldId="277"/>
            <ac:spMk id="12" creationId="{D851EBF3-1E19-4DD8-8929-61A24CA2883C}"/>
          </ac:spMkLst>
        </pc:spChg>
        <pc:spChg chg="add mod">
          <ac:chgData name="Tommaso Alfonsi" userId="e83172dee4b71e09" providerId="Windows Live" clId="Web-{1B854F4C-9449-4981-AA6B-F9A4604AB98D}" dt="2022-01-28T15:35:07.733" v="2995" actId="1076"/>
          <ac:spMkLst>
            <pc:docMk/>
            <pc:sldMk cId="1814204737" sldId="277"/>
            <ac:spMk id="13" creationId="{382E7FD7-333F-4993-80E3-C536DD834B51}"/>
          </ac:spMkLst>
        </pc:spChg>
        <pc:picChg chg="add del mod ord">
          <ac:chgData name="Tommaso Alfonsi" userId="e83172dee4b71e09" providerId="Windows Live" clId="Web-{1B854F4C-9449-4981-AA6B-F9A4604AB98D}" dt="2022-01-28T13:50:07.333" v="667"/>
          <ac:picMkLst>
            <pc:docMk/>
            <pc:sldMk cId="1814204737" sldId="277"/>
            <ac:picMk id="4" creationId="{162D6A21-CF9B-4AA8-926A-35B97D3EE50E}"/>
          </ac:picMkLst>
        </pc:picChg>
        <pc:picChg chg="add mod ord">
          <ac:chgData name="Tommaso Alfonsi" userId="e83172dee4b71e09" providerId="Windows Live" clId="Web-{1B854F4C-9449-4981-AA6B-F9A4604AB98D}" dt="2022-01-28T14:29:24.426" v="1610" actId="1076"/>
          <ac:picMkLst>
            <pc:docMk/>
            <pc:sldMk cId="1814204737" sldId="277"/>
            <ac:picMk id="8" creationId="{01A66206-D459-4819-AEB3-BD74DC4D483A}"/>
          </ac:picMkLst>
        </pc:picChg>
      </pc:sldChg>
      <pc:sldChg chg="addSp delSp modSp add ord replId">
        <pc:chgData name="Tommaso Alfonsi" userId="e83172dee4b71e09" providerId="Windows Live" clId="Web-{1B854F4C-9449-4981-AA6B-F9A4604AB98D}" dt="2022-01-28T15:57:25.746" v="3256"/>
        <pc:sldMkLst>
          <pc:docMk/>
          <pc:sldMk cId="3957637519" sldId="278"/>
        </pc:sldMkLst>
        <pc:spChg chg="mod">
          <ac:chgData name="Tommaso Alfonsi" userId="e83172dee4b71e09" providerId="Windows Live" clId="Web-{1B854F4C-9449-4981-AA6B-F9A4604AB98D}" dt="2022-01-28T15:57:23.575" v="3255" actId="20577"/>
          <ac:spMkLst>
            <pc:docMk/>
            <pc:sldMk cId="3957637519" sldId="278"/>
            <ac:spMk id="2" creationId="{1F44E06D-7101-2644-844A-95EA9004E599}"/>
          </ac:spMkLst>
        </pc:spChg>
        <pc:spChg chg="mod">
          <ac:chgData name="Tommaso Alfonsi" userId="e83172dee4b71e09" providerId="Windows Live" clId="Web-{1B854F4C-9449-4981-AA6B-F9A4604AB98D}" dt="2022-01-28T15:42:13.899" v="3087" actId="20577"/>
          <ac:spMkLst>
            <pc:docMk/>
            <pc:sldMk cId="3957637519" sldId="278"/>
            <ac:spMk id="3" creationId="{C4A50D78-DCAA-CE40-99F1-3D366AA562ED}"/>
          </ac:spMkLst>
        </pc:spChg>
        <pc:spChg chg="del">
          <ac:chgData name="Tommaso Alfonsi" userId="e83172dee4b71e09" providerId="Windows Live" clId="Web-{1B854F4C-9449-4981-AA6B-F9A4604AB98D}" dt="2022-01-28T12:33:11.973" v="110"/>
          <ac:spMkLst>
            <pc:docMk/>
            <pc:sldMk cId="3957637519" sldId="278"/>
            <ac:spMk id="7" creationId="{F8C2BB30-CC11-0147-A0DC-3312D03B27F4}"/>
          </ac:spMkLst>
        </pc:spChg>
        <pc:spChg chg="mod">
          <ac:chgData name="Tommaso Alfonsi" userId="e83172dee4b71e09" providerId="Windows Live" clId="Web-{1B854F4C-9449-4981-AA6B-F9A4604AB98D}" dt="2022-01-28T12:55:36.814" v="309" actId="1076"/>
          <ac:spMkLst>
            <pc:docMk/>
            <pc:sldMk cId="3957637519" sldId="278"/>
            <ac:spMk id="8" creationId="{79E87BCA-5077-BC41-B42E-29374A77F4DD}"/>
          </ac:spMkLst>
        </pc:spChg>
        <pc:spChg chg="del">
          <ac:chgData name="Tommaso Alfonsi" userId="e83172dee4b71e09" providerId="Windows Live" clId="Web-{1B854F4C-9449-4981-AA6B-F9A4604AB98D}" dt="2022-01-28T12:33:40.378" v="120"/>
          <ac:spMkLst>
            <pc:docMk/>
            <pc:sldMk cId="3957637519" sldId="278"/>
            <ac:spMk id="9" creationId="{C943BC3A-22EE-F444-9F44-CD9D0D27B4DE}"/>
          </ac:spMkLst>
        </pc:spChg>
        <pc:spChg chg="add mod">
          <ac:chgData name="Tommaso Alfonsi" userId="e83172dee4b71e09" providerId="Windows Live" clId="Web-{1B854F4C-9449-4981-AA6B-F9A4604AB98D}" dt="2022-01-28T15:51:13.486" v="3202" actId="1076"/>
          <ac:spMkLst>
            <pc:docMk/>
            <pc:sldMk cId="3957637519" sldId="278"/>
            <ac:spMk id="10" creationId="{5FD1729E-FFFF-4A98-BFC1-79324C903B6E}"/>
          </ac:spMkLst>
        </pc:spChg>
        <pc:spChg chg="add del">
          <ac:chgData name="Tommaso Alfonsi" userId="e83172dee4b71e09" providerId="Windows Live" clId="Web-{1B854F4C-9449-4981-AA6B-F9A4604AB98D}" dt="2022-01-28T15:32:17.454" v="2865"/>
          <ac:spMkLst>
            <pc:docMk/>
            <pc:sldMk cId="3957637519" sldId="278"/>
            <ac:spMk id="12" creationId="{8495C3ED-6A38-4684-A5C4-4E4CCC95A77E}"/>
          </ac:spMkLst>
        </pc:spChg>
        <pc:spChg chg="add mod">
          <ac:chgData name="Tommaso Alfonsi" userId="e83172dee4b71e09" providerId="Windows Live" clId="Web-{1B854F4C-9449-4981-AA6B-F9A4604AB98D}" dt="2022-01-28T15:32:13.110" v="2864" actId="14100"/>
          <ac:spMkLst>
            <pc:docMk/>
            <pc:sldMk cId="3957637519" sldId="278"/>
            <ac:spMk id="15" creationId="{D2B3497B-DA3F-4D28-B4B4-FFBDC1B8FC1A}"/>
          </ac:spMkLst>
        </pc:spChg>
        <pc:spChg chg="add del mod">
          <ac:chgData name="Tommaso Alfonsi" userId="e83172dee4b71e09" providerId="Windows Live" clId="Web-{1B854F4C-9449-4981-AA6B-F9A4604AB98D}" dt="2022-01-28T15:51:30.251" v="3207"/>
          <ac:spMkLst>
            <pc:docMk/>
            <pc:sldMk cId="3957637519" sldId="278"/>
            <ac:spMk id="18" creationId="{DF818959-95B8-4147-AD69-4D98C123B879}"/>
          </ac:spMkLst>
        </pc:spChg>
        <pc:spChg chg="del">
          <ac:chgData name="Tommaso Alfonsi" userId="e83172dee4b71e09" providerId="Windows Live" clId="Web-{1B854F4C-9449-4981-AA6B-F9A4604AB98D}" dt="2022-01-28T12:34:57.690" v="156"/>
          <ac:spMkLst>
            <pc:docMk/>
            <pc:sldMk cId="3957637519" sldId="278"/>
            <ac:spMk id="31" creationId="{C1DCA7B7-73F0-6845-BA94-E3462CF7CD62}"/>
          </ac:spMkLst>
        </pc:spChg>
        <pc:cxnChg chg="del">
          <ac:chgData name="Tommaso Alfonsi" userId="e83172dee4b71e09" providerId="Windows Live" clId="Web-{1B854F4C-9449-4981-AA6B-F9A4604AB98D}" dt="2022-01-28T12:33:42.597" v="123"/>
          <ac:cxnSpMkLst>
            <pc:docMk/>
            <pc:sldMk cId="3957637519" sldId="278"/>
            <ac:cxnSpMk id="11" creationId="{96CCDB60-A8BD-454D-A220-EBFA55BD7693}"/>
          </ac:cxnSpMkLst>
        </pc:cxnChg>
        <pc:cxnChg chg="del">
          <ac:chgData name="Tommaso Alfonsi" userId="e83172dee4b71e09" providerId="Windows Live" clId="Web-{1B854F4C-9449-4981-AA6B-F9A4604AB98D}" dt="2022-01-28T12:33:42.597" v="122"/>
          <ac:cxnSpMkLst>
            <pc:docMk/>
            <pc:sldMk cId="3957637519" sldId="278"/>
            <ac:cxnSpMk id="13" creationId="{DEE8F3A0-9ABC-5B41-B163-86320BBA82B0}"/>
          </ac:cxnSpMkLst>
        </pc:cxnChg>
        <pc:cxnChg chg="del">
          <ac:chgData name="Tommaso Alfonsi" userId="e83172dee4b71e09" providerId="Windows Live" clId="Web-{1B854F4C-9449-4981-AA6B-F9A4604AB98D}" dt="2022-01-28T12:33:42.597" v="121"/>
          <ac:cxnSpMkLst>
            <pc:docMk/>
            <pc:sldMk cId="3957637519" sldId="278"/>
            <ac:cxnSpMk id="16" creationId="{E0B4D4AD-CF4F-1843-839D-CE9E3E6F6660}"/>
          </ac:cxnSpMkLst>
        </pc:cxnChg>
        <pc:cxnChg chg="del">
          <ac:chgData name="Tommaso Alfonsi" userId="e83172dee4b71e09" providerId="Windows Live" clId="Web-{1B854F4C-9449-4981-AA6B-F9A4604AB98D}" dt="2022-01-28T15:51:16.939" v="3203"/>
          <ac:cxnSpMkLst>
            <pc:docMk/>
            <pc:sldMk cId="3957637519" sldId="278"/>
            <ac:cxnSpMk id="34" creationId="{B6301265-C865-1E41-A56C-042DE4781CEC}"/>
          </ac:cxnSpMkLst>
        </pc:cxnChg>
      </pc:sldChg>
      <pc:sldChg chg="addSp delSp modSp add replId modNotes">
        <pc:chgData name="Tommaso Alfonsi" userId="e83172dee4b71e09" providerId="Windows Live" clId="Web-{1B854F4C-9449-4981-AA6B-F9A4604AB98D}" dt="2022-01-28T15:48:53.972" v="3197" actId="20577"/>
        <pc:sldMkLst>
          <pc:docMk/>
          <pc:sldMk cId="3396458455" sldId="279"/>
        </pc:sldMkLst>
        <pc:spChg chg="mod">
          <ac:chgData name="Tommaso Alfonsi" userId="e83172dee4b71e09" providerId="Windows Live" clId="Web-{1B854F4C-9449-4981-AA6B-F9A4604AB98D}" dt="2022-01-28T15:06:17.444" v="1812" actId="20577"/>
          <ac:spMkLst>
            <pc:docMk/>
            <pc:sldMk cId="3396458455" sldId="279"/>
            <ac:spMk id="2" creationId="{0FF2A39C-05C5-4548-93FB-6615D0302771}"/>
          </ac:spMkLst>
        </pc:spChg>
        <pc:spChg chg="add del mod">
          <ac:chgData name="Tommaso Alfonsi" userId="e83172dee4b71e09" providerId="Windows Live" clId="Web-{1B854F4C-9449-4981-AA6B-F9A4604AB98D}" dt="2022-01-28T15:15:12.640" v="2133"/>
          <ac:spMkLst>
            <pc:docMk/>
            <pc:sldMk cId="3396458455" sldId="279"/>
            <ac:spMk id="4" creationId="{D383E16E-1B0C-4CE8-9FD8-2274F934E188}"/>
          </ac:spMkLst>
        </pc:spChg>
        <pc:spChg chg="mod">
          <ac:chgData name="Tommaso Alfonsi" userId="e83172dee4b71e09" providerId="Windows Live" clId="Web-{1B854F4C-9449-4981-AA6B-F9A4604AB98D}" dt="2022-01-28T15:46:40.708" v="3172" actId="20577"/>
          <ac:spMkLst>
            <pc:docMk/>
            <pc:sldMk cId="3396458455" sldId="279"/>
            <ac:spMk id="5" creationId="{AEBD7215-052D-4D77-9F4E-31F8F56E7F80}"/>
          </ac:spMkLst>
        </pc:spChg>
        <pc:spChg chg="add del mod">
          <ac:chgData name="Tommaso Alfonsi" userId="e83172dee4b71e09" providerId="Windows Live" clId="Web-{1B854F4C-9449-4981-AA6B-F9A4604AB98D}" dt="2022-01-28T15:44:33.382" v="3092"/>
          <ac:spMkLst>
            <pc:docMk/>
            <pc:sldMk cId="3396458455" sldId="279"/>
            <ac:spMk id="7" creationId="{83935997-5190-4EC4-982D-368C0D618EF9}"/>
          </ac:spMkLst>
        </pc:spChg>
        <pc:spChg chg="add del mod">
          <ac:chgData name="Tommaso Alfonsi" userId="e83172dee4b71e09" providerId="Windows Live" clId="Web-{1B854F4C-9449-4981-AA6B-F9A4604AB98D}" dt="2022-01-28T15:18:20.090" v="2290"/>
          <ac:spMkLst>
            <pc:docMk/>
            <pc:sldMk cId="3396458455" sldId="279"/>
            <ac:spMk id="10" creationId="{6554F3A6-FBCB-454D-AC6D-6917EAABC9C1}"/>
          </ac:spMkLst>
        </pc:spChg>
        <pc:spChg chg="add del mod">
          <ac:chgData name="Tommaso Alfonsi" userId="e83172dee4b71e09" providerId="Windows Live" clId="Web-{1B854F4C-9449-4981-AA6B-F9A4604AB98D}" dt="2022-01-28T15:19:06.074" v="2336"/>
          <ac:spMkLst>
            <pc:docMk/>
            <pc:sldMk cId="3396458455" sldId="279"/>
            <ac:spMk id="11" creationId="{16CE4E05-03A3-47E8-9EA1-4699884ED5DD}"/>
          </ac:spMkLst>
        </pc:spChg>
        <pc:spChg chg="del mod">
          <ac:chgData name="Tommaso Alfonsi" userId="e83172dee4b71e09" providerId="Windows Live" clId="Web-{1B854F4C-9449-4981-AA6B-F9A4604AB98D}" dt="2022-01-28T15:15:59.951" v="2145"/>
          <ac:spMkLst>
            <pc:docMk/>
            <pc:sldMk cId="3396458455" sldId="279"/>
            <ac:spMk id="12" creationId="{D851EBF3-1E19-4DD8-8929-61A24CA2883C}"/>
          </ac:spMkLst>
        </pc:spChg>
        <pc:spChg chg="add del mod">
          <ac:chgData name="Tommaso Alfonsi" userId="e83172dee4b71e09" providerId="Windows Live" clId="Web-{1B854F4C-9449-4981-AA6B-F9A4604AB98D}" dt="2022-01-28T15:19:06.074" v="2335"/>
          <ac:spMkLst>
            <pc:docMk/>
            <pc:sldMk cId="3396458455" sldId="279"/>
            <ac:spMk id="13" creationId="{382E7FD7-333F-4993-80E3-C536DD834B51}"/>
          </ac:spMkLst>
        </pc:spChg>
        <pc:spChg chg="add del mod">
          <ac:chgData name="Tommaso Alfonsi" userId="e83172dee4b71e09" providerId="Windows Live" clId="Web-{1B854F4C-9449-4981-AA6B-F9A4604AB98D}" dt="2022-01-28T15:19:06.074" v="2334"/>
          <ac:spMkLst>
            <pc:docMk/>
            <pc:sldMk cId="3396458455" sldId="279"/>
            <ac:spMk id="14" creationId="{4AC5A5D8-4EB0-4565-A24A-D123E55A51DF}"/>
          </ac:spMkLst>
        </pc:spChg>
        <pc:spChg chg="add del">
          <ac:chgData name="Tommaso Alfonsi" userId="e83172dee4b71e09" providerId="Windows Live" clId="Web-{1B854F4C-9449-4981-AA6B-F9A4604AB98D}" dt="2022-01-28T15:18:22.075" v="2291"/>
          <ac:spMkLst>
            <pc:docMk/>
            <pc:sldMk cId="3396458455" sldId="279"/>
            <ac:spMk id="15" creationId="{258AEB59-21A7-4288-A188-52655EF2BE10}"/>
          </ac:spMkLst>
        </pc:spChg>
        <pc:spChg chg="add del mod">
          <ac:chgData name="Tommaso Alfonsi" userId="e83172dee4b71e09" providerId="Windows Live" clId="Web-{1B854F4C-9449-4981-AA6B-F9A4604AB98D}" dt="2022-01-28T15:19:06.074" v="2333"/>
          <ac:spMkLst>
            <pc:docMk/>
            <pc:sldMk cId="3396458455" sldId="279"/>
            <ac:spMk id="16" creationId="{5446BFAC-AE9A-45D4-AB03-CCD80E45D36E}"/>
          </ac:spMkLst>
        </pc:spChg>
        <pc:spChg chg="add mod">
          <ac:chgData name="Tommaso Alfonsi" userId="e83172dee4b71e09" providerId="Windows Live" clId="Web-{1B854F4C-9449-4981-AA6B-F9A4604AB98D}" dt="2022-01-28T15:48:53.972" v="3197" actId="20577"/>
          <ac:spMkLst>
            <pc:docMk/>
            <pc:sldMk cId="3396458455" sldId="279"/>
            <ac:spMk id="18" creationId="{6B16816C-5D28-4980-811E-4212FAE9B818}"/>
          </ac:spMkLst>
        </pc:spChg>
        <pc:picChg chg="add del mod">
          <ac:chgData name="Tommaso Alfonsi" userId="e83172dee4b71e09" providerId="Windows Live" clId="Web-{1B854F4C-9449-4981-AA6B-F9A4604AB98D}" dt="2022-01-28T15:44:22.616" v="3090"/>
          <ac:picMkLst>
            <pc:docMk/>
            <pc:sldMk cId="3396458455" sldId="279"/>
            <ac:picMk id="8" creationId="{01A66206-D459-4819-AEB3-BD74DC4D483A}"/>
          </ac:picMkLst>
        </pc:picChg>
        <pc:picChg chg="add">
          <ac:chgData name="Tommaso Alfonsi" userId="e83172dee4b71e09" providerId="Windows Live" clId="Web-{1B854F4C-9449-4981-AA6B-F9A4604AB98D}" dt="2022-01-28T15:44:22.897" v="3091"/>
          <ac:picMkLst>
            <pc:docMk/>
            <pc:sldMk cId="3396458455" sldId="279"/>
            <ac:picMk id="9" creationId="{02C1808D-CA45-40C2-AF65-B3DE336A5F08}"/>
          </ac:picMkLst>
        </pc:picChg>
        <pc:cxnChg chg="add mod">
          <ac:chgData name="Tommaso Alfonsi" userId="e83172dee4b71e09" providerId="Windows Live" clId="Web-{1B854F4C-9449-4981-AA6B-F9A4604AB98D}" dt="2022-01-28T15:47:59.770" v="3186"/>
          <ac:cxnSpMkLst>
            <pc:docMk/>
            <pc:sldMk cId="3396458455" sldId="279"/>
            <ac:cxnSpMk id="19" creationId="{77A6DE4F-86F1-4EA6-8512-C5B1910B59AE}"/>
          </ac:cxnSpMkLst>
        </pc:cxnChg>
      </pc:sldChg>
      <pc:sldChg chg="addSp delSp modSp add ord replId modNotes">
        <pc:chgData name="Tommaso Alfonsi" userId="e83172dee4b71e09" providerId="Windows Live" clId="Web-{1B854F4C-9449-4981-AA6B-F9A4604AB98D}" dt="2022-01-28T16:53:07.717" v="3885"/>
        <pc:sldMkLst>
          <pc:docMk/>
          <pc:sldMk cId="3317786436" sldId="280"/>
        </pc:sldMkLst>
        <pc:spChg chg="mod">
          <ac:chgData name="Tommaso Alfonsi" userId="e83172dee4b71e09" providerId="Windows Live" clId="Web-{1B854F4C-9449-4981-AA6B-F9A4604AB98D}" dt="2022-01-28T16:10:04.111" v="3362" actId="20577"/>
          <ac:spMkLst>
            <pc:docMk/>
            <pc:sldMk cId="3317786436" sldId="280"/>
            <ac:spMk id="2" creationId="{35592CAD-C2CD-3641-9AC1-502343055CC5}"/>
          </ac:spMkLst>
        </pc:spChg>
        <pc:spChg chg="del mod">
          <ac:chgData name="Tommaso Alfonsi" userId="e83172dee4b71e09" providerId="Windows Live" clId="Web-{1B854F4C-9449-4981-AA6B-F9A4604AB98D}" dt="2022-01-28T16:36:59.980" v="3544"/>
          <ac:spMkLst>
            <pc:docMk/>
            <pc:sldMk cId="3317786436" sldId="280"/>
            <ac:spMk id="6" creationId="{53416195-7834-447E-81B5-5435582CF813}"/>
          </ac:spMkLst>
        </pc:spChg>
        <pc:spChg chg="del">
          <ac:chgData name="Tommaso Alfonsi" userId="e83172dee4b71e09" providerId="Windows Live" clId="Web-{1B854F4C-9449-4981-AA6B-F9A4604AB98D}" dt="2022-01-28T16:00:30.760" v="3326"/>
          <ac:spMkLst>
            <pc:docMk/>
            <pc:sldMk cId="3317786436" sldId="280"/>
            <ac:spMk id="7" creationId="{E3517D44-34AB-4748-990B-BE4D4083278B}"/>
          </ac:spMkLst>
        </pc:spChg>
        <pc:spChg chg="add mod">
          <ac:chgData name="Tommaso Alfonsi" userId="e83172dee4b71e09" providerId="Windows Live" clId="Web-{1B854F4C-9449-4981-AA6B-F9A4604AB98D}" dt="2022-01-28T16:28:26.175" v="3428" actId="1076"/>
          <ac:spMkLst>
            <pc:docMk/>
            <pc:sldMk cId="3317786436" sldId="280"/>
            <ac:spMk id="8" creationId="{3E5837E9-1C50-4872-8131-EFEA5006A1BC}"/>
          </ac:spMkLst>
        </pc:spChg>
        <pc:spChg chg="add mod">
          <ac:chgData name="Tommaso Alfonsi" userId="e83172dee4b71e09" providerId="Windows Live" clId="Web-{1B854F4C-9449-4981-AA6B-F9A4604AB98D}" dt="2022-01-28T16:28:26.159" v="3427" actId="1076"/>
          <ac:spMkLst>
            <pc:docMk/>
            <pc:sldMk cId="3317786436" sldId="280"/>
            <ac:spMk id="9" creationId="{64116A86-E250-4F32-A272-87DE006BBD4B}"/>
          </ac:spMkLst>
        </pc:spChg>
        <pc:spChg chg="del">
          <ac:chgData name="Tommaso Alfonsi" userId="e83172dee4b71e09" providerId="Windows Live" clId="Web-{1B854F4C-9449-4981-AA6B-F9A4604AB98D}" dt="2022-01-28T16:00:27.197" v="3325"/>
          <ac:spMkLst>
            <pc:docMk/>
            <pc:sldMk cId="3317786436" sldId="280"/>
            <ac:spMk id="11" creationId="{C5F456E6-0298-41CE-BA26-F01382F4C317}"/>
          </ac:spMkLst>
        </pc:spChg>
        <pc:spChg chg="del">
          <ac:chgData name="Tommaso Alfonsi" userId="e83172dee4b71e09" providerId="Windows Live" clId="Web-{1B854F4C-9449-4981-AA6B-F9A4604AB98D}" dt="2022-01-28T16:00:23.103" v="3323"/>
          <ac:spMkLst>
            <pc:docMk/>
            <pc:sldMk cId="3317786436" sldId="280"/>
            <ac:spMk id="12" creationId="{96A8893C-BD94-47EF-85AF-7E75B3982C1A}"/>
          </ac:spMkLst>
        </pc:spChg>
        <pc:spChg chg="add mod">
          <ac:chgData name="Tommaso Alfonsi" userId="e83172dee4b71e09" providerId="Windows Live" clId="Web-{1B854F4C-9449-4981-AA6B-F9A4604AB98D}" dt="2022-01-28T16:40:41.477" v="3617"/>
          <ac:spMkLst>
            <pc:docMk/>
            <pc:sldMk cId="3317786436" sldId="280"/>
            <ac:spMk id="17" creationId="{642FC17C-5942-4B7F-947E-88C2B81CB3E8}"/>
          </ac:spMkLst>
        </pc:spChg>
        <pc:spChg chg="add del">
          <ac:chgData name="Tommaso Alfonsi" userId="e83172dee4b71e09" providerId="Windows Live" clId="Web-{1B854F4C-9449-4981-AA6B-F9A4604AB98D}" dt="2022-01-28T16:38:44.760" v="3570"/>
          <ac:spMkLst>
            <pc:docMk/>
            <pc:sldMk cId="3317786436" sldId="280"/>
            <ac:spMk id="18" creationId="{C65FE16B-6138-4FF9-AD02-88970574F588}"/>
          </ac:spMkLst>
        </pc:spChg>
        <pc:spChg chg="add mod">
          <ac:chgData name="Tommaso Alfonsi" userId="e83172dee4b71e09" providerId="Windows Live" clId="Web-{1B854F4C-9449-4981-AA6B-F9A4604AB98D}" dt="2022-01-28T16:41:03.321" v="3618" actId="1076"/>
          <ac:spMkLst>
            <pc:docMk/>
            <pc:sldMk cId="3317786436" sldId="280"/>
            <ac:spMk id="21" creationId="{E0F4BD2B-F025-45AE-A8DB-43AA780B7401}"/>
          </ac:spMkLst>
        </pc:spChg>
        <pc:spChg chg="add mod">
          <ac:chgData name="Tommaso Alfonsi" userId="e83172dee4b71e09" providerId="Windows Live" clId="Web-{1B854F4C-9449-4981-AA6B-F9A4604AB98D}" dt="2022-01-28T16:46:51.285" v="3841" actId="20577"/>
          <ac:spMkLst>
            <pc:docMk/>
            <pc:sldMk cId="3317786436" sldId="280"/>
            <ac:spMk id="22" creationId="{CBF30C11-A7C6-42E5-88FB-B43D3FE784A4}"/>
          </ac:spMkLst>
        </pc:spChg>
        <pc:picChg chg="add del mod">
          <ac:chgData name="Tommaso Alfonsi" userId="e83172dee4b71e09" providerId="Windows Live" clId="Web-{1B854F4C-9449-4981-AA6B-F9A4604AB98D}" dt="2022-01-28T16:09:53.658" v="3357"/>
          <ac:picMkLst>
            <pc:docMk/>
            <pc:sldMk cId="3317786436" sldId="280"/>
            <ac:picMk id="3" creationId="{0E71ECEB-251C-4EE0-BF17-947AA14D76A7}"/>
          </ac:picMkLst>
        </pc:picChg>
        <pc:picChg chg="del">
          <ac:chgData name="Tommaso Alfonsi" userId="e83172dee4b71e09" providerId="Windows Live" clId="Web-{1B854F4C-9449-4981-AA6B-F9A4604AB98D}" dt="2022-01-28T15:59:18.636" v="3312"/>
          <ac:picMkLst>
            <pc:docMk/>
            <pc:sldMk cId="3317786436" sldId="280"/>
            <ac:picMk id="4" creationId="{A762E94A-0EFD-40B9-B164-DBD03A9CFFF2}"/>
          </ac:picMkLst>
        </pc:picChg>
        <pc:picChg chg="add mod">
          <ac:chgData name="Tommaso Alfonsi" userId="e83172dee4b71e09" providerId="Windows Live" clId="Web-{1B854F4C-9449-4981-AA6B-F9A4604AB98D}" dt="2022-01-28T16:28:26.144" v="3426" actId="1076"/>
          <ac:picMkLst>
            <pc:docMk/>
            <pc:sldMk cId="3317786436" sldId="280"/>
            <ac:picMk id="5" creationId="{EED0EE76-8C71-42BA-8A1C-E2D8DE924A38}"/>
          </ac:picMkLst>
        </pc:picChg>
        <pc:cxnChg chg="add del mod">
          <ac:chgData name="Tommaso Alfonsi" userId="e83172dee4b71e09" providerId="Windows Live" clId="Web-{1B854F4C-9449-4981-AA6B-F9A4604AB98D}" dt="2022-01-28T16:27:46.050" v="3423"/>
          <ac:cxnSpMkLst>
            <pc:docMk/>
            <pc:sldMk cId="3317786436" sldId="280"/>
            <ac:cxnSpMk id="14" creationId="{772E52C9-287C-4B0E-9292-B03F491D7E32}"/>
          </ac:cxnSpMkLst>
        </pc:cxnChg>
        <pc:cxnChg chg="add mod">
          <ac:chgData name="Tommaso Alfonsi" userId="e83172dee4b71e09" providerId="Windows Live" clId="Web-{1B854F4C-9449-4981-AA6B-F9A4604AB98D}" dt="2022-01-28T16:40:30.196" v="3615"/>
          <ac:cxnSpMkLst>
            <pc:docMk/>
            <pc:sldMk cId="3317786436" sldId="280"/>
            <ac:cxnSpMk id="15" creationId="{2722AD64-B399-4DD8-84B3-20415E2F46F6}"/>
          </ac:cxnSpMkLst>
        </pc:cxnChg>
        <pc:cxnChg chg="add mod">
          <ac:chgData name="Tommaso Alfonsi" userId="e83172dee4b71e09" providerId="Windows Live" clId="Web-{1B854F4C-9449-4981-AA6B-F9A4604AB98D}" dt="2022-01-28T16:40:30.196" v="3616"/>
          <ac:cxnSpMkLst>
            <pc:docMk/>
            <pc:sldMk cId="3317786436" sldId="280"/>
            <ac:cxnSpMk id="16" creationId="{21092BB4-52E9-420A-89AA-538981D98626}"/>
          </ac:cxnSpMkLst>
        </pc:cxnChg>
        <pc:cxnChg chg="add mod">
          <ac:chgData name="Tommaso Alfonsi" userId="e83172dee4b71e09" providerId="Windows Live" clId="Web-{1B854F4C-9449-4981-AA6B-F9A4604AB98D}" dt="2022-01-28T16:41:25.648" v="3622" actId="14100"/>
          <ac:cxnSpMkLst>
            <pc:docMk/>
            <pc:sldMk cId="3317786436" sldId="280"/>
            <ac:cxnSpMk id="19" creationId="{C3A8DE7E-7EF9-4D19-A0F3-21848876B3A3}"/>
          </ac:cxnSpMkLst>
        </pc:cxnChg>
        <pc:cxnChg chg="add mod">
          <ac:chgData name="Tommaso Alfonsi" userId="e83172dee4b71e09" providerId="Windows Live" clId="Web-{1B854F4C-9449-4981-AA6B-F9A4604AB98D}" dt="2022-01-28T16:41:36.961" v="3624" actId="14100"/>
          <ac:cxnSpMkLst>
            <pc:docMk/>
            <pc:sldMk cId="3317786436" sldId="280"/>
            <ac:cxnSpMk id="20" creationId="{937F9066-3245-47E6-8AB7-09F023EBFE4C}"/>
          </ac:cxnSpMkLst>
        </pc:cxnChg>
      </pc:sldChg>
    </pc:docChg>
  </pc:docChgLst>
  <pc:docChgLst>
    <pc:chgData name="Tommaso Alfonsi" userId="e83172dee4b71e09" providerId="Windows Live" clId="Web-{DE5830D3-72B1-499A-90D3-60B0E22B4BC7}"/>
    <pc:docChg chg="modSld">
      <pc:chgData name="Tommaso Alfonsi" userId="e83172dee4b71e09" providerId="Windows Live" clId="Web-{DE5830D3-72B1-499A-90D3-60B0E22B4BC7}" dt="2022-01-27T22:23:58.070" v="276" actId="1076"/>
      <pc:docMkLst>
        <pc:docMk/>
      </pc:docMkLst>
      <pc:sldChg chg="modSp">
        <pc:chgData name="Tommaso Alfonsi" userId="e83172dee4b71e09" providerId="Windows Live" clId="Web-{DE5830D3-72B1-499A-90D3-60B0E22B4BC7}" dt="2022-01-27T21:39:22.819" v="12" actId="20577"/>
        <pc:sldMkLst>
          <pc:docMk/>
          <pc:sldMk cId="2139852903" sldId="260"/>
        </pc:sldMkLst>
        <pc:spChg chg="mod">
          <ac:chgData name="Tommaso Alfonsi" userId="e83172dee4b71e09" providerId="Windows Live" clId="Web-{DE5830D3-72B1-499A-90D3-60B0E22B4BC7}" dt="2022-01-27T21:39:22.819" v="12" actId="20577"/>
          <ac:spMkLst>
            <pc:docMk/>
            <pc:sldMk cId="2139852903" sldId="260"/>
            <ac:spMk id="8" creationId="{8464E8DB-2A63-E941-BF54-CBF23AEEB7B5}"/>
          </ac:spMkLst>
        </pc:spChg>
      </pc:sldChg>
      <pc:sldChg chg="modSp">
        <pc:chgData name="Tommaso Alfonsi" userId="e83172dee4b71e09" providerId="Windows Live" clId="Web-{DE5830D3-72B1-499A-90D3-60B0E22B4BC7}" dt="2022-01-27T21:43:08.511" v="14" actId="20577"/>
        <pc:sldMkLst>
          <pc:docMk/>
          <pc:sldMk cId="3906573034" sldId="270"/>
        </pc:sldMkLst>
        <pc:spChg chg="mod">
          <ac:chgData name="Tommaso Alfonsi" userId="e83172dee4b71e09" providerId="Windows Live" clId="Web-{DE5830D3-72B1-499A-90D3-60B0E22B4BC7}" dt="2022-01-27T21:43:08.511" v="14" actId="20577"/>
          <ac:spMkLst>
            <pc:docMk/>
            <pc:sldMk cId="3906573034" sldId="270"/>
            <ac:spMk id="8" creationId="{8464E8DB-2A63-E941-BF54-CBF23AEEB7B5}"/>
          </ac:spMkLst>
        </pc:spChg>
      </pc:sldChg>
      <pc:sldChg chg="modSp">
        <pc:chgData name="Tommaso Alfonsi" userId="e83172dee4b71e09" providerId="Windows Live" clId="Web-{DE5830D3-72B1-499A-90D3-60B0E22B4BC7}" dt="2022-01-27T22:23:58.070" v="276" actId="1076"/>
        <pc:sldMkLst>
          <pc:docMk/>
          <pc:sldMk cId="2916618238" sldId="273"/>
        </pc:sldMkLst>
        <pc:cxnChg chg="mod">
          <ac:chgData name="Tommaso Alfonsi" userId="e83172dee4b71e09" providerId="Windows Live" clId="Web-{DE5830D3-72B1-499A-90D3-60B0E22B4BC7}" dt="2022-01-27T22:23:47.273" v="274" actId="1076"/>
          <ac:cxnSpMkLst>
            <pc:docMk/>
            <pc:sldMk cId="2916618238" sldId="273"/>
            <ac:cxnSpMk id="53" creationId="{254ED5BE-8301-7444-98F1-C1E6AC91CF19}"/>
          </ac:cxnSpMkLst>
        </pc:cxnChg>
        <pc:cxnChg chg="mod">
          <ac:chgData name="Tommaso Alfonsi" userId="e83172dee4b71e09" providerId="Windows Live" clId="Web-{DE5830D3-72B1-499A-90D3-60B0E22B4BC7}" dt="2022-01-27T22:23:25.179" v="271" actId="1076"/>
          <ac:cxnSpMkLst>
            <pc:docMk/>
            <pc:sldMk cId="2916618238" sldId="273"/>
            <ac:cxnSpMk id="54" creationId="{B367C313-2995-8D41-967B-312A2B8BF6CD}"/>
          </ac:cxnSpMkLst>
        </pc:cxnChg>
        <pc:cxnChg chg="mod">
          <ac:chgData name="Tommaso Alfonsi" userId="e83172dee4b71e09" providerId="Windows Live" clId="Web-{DE5830D3-72B1-499A-90D3-60B0E22B4BC7}" dt="2022-01-27T22:23:58.070" v="276" actId="1076"/>
          <ac:cxnSpMkLst>
            <pc:docMk/>
            <pc:sldMk cId="2916618238" sldId="273"/>
            <ac:cxnSpMk id="55" creationId="{CC63C9A7-F5C9-284B-AF28-672F07758A2B}"/>
          </ac:cxnSpMkLst>
        </pc:cxnChg>
        <pc:cxnChg chg="mod">
          <ac:chgData name="Tommaso Alfonsi" userId="e83172dee4b71e09" providerId="Windows Live" clId="Web-{DE5830D3-72B1-499A-90D3-60B0E22B4BC7}" dt="2022-01-27T22:23:05.975" v="267" actId="1076"/>
          <ac:cxnSpMkLst>
            <pc:docMk/>
            <pc:sldMk cId="2916618238" sldId="273"/>
            <ac:cxnSpMk id="56" creationId="{12119218-27CF-A442-933E-5F937DC85CE8}"/>
          </ac:cxnSpMkLst>
        </pc:cxnChg>
        <pc:cxnChg chg="mod">
          <ac:chgData name="Tommaso Alfonsi" userId="e83172dee4b71e09" providerId="Windows Live" clId="Web-{DE5830D3-72B1-499A-90D3-60B0E22B4BC7}" dt="2022-01-27T22:23:05.975" v="268" actId="1076"/>
          <ac:cxnSpMkLst>
            <pc:docMk/>
            <pc:sldMk cId="2916618238" sldId="273"/>
            <ac:cxnSpMk id="57" creationId="{12523115-2F11-AD4F-8E26-9EEB182D4476}"/>
          </ac:cxnSpMkLst>
        </pc:cxnChg>
      </pc:sldChg>
      <pc:sldChg chg="addSp delSp modSp">
        <pc:chgData name="Tommaso Alfonsi" userId="e83172dee4b71e09" providerId="Windows Live" clId="Web-{DE5830D3-72B1-499A-90D3-60B0E22B4BC7}" dt="2022-01-27T22:21:26.332" v="266" actId="20577"/>
        <pc:sldMkLst>
          <pc:docMk/>
          <pc:sldMk cId="1653233552" sldId="275"/>
        </pc:sldMkLst>
        <pc:spChg chg="mod">
          <ac:chgData name="Tommaso Alfonsi" userId="e83172dee4b71e09" providerId="Windows Live" clId="Web-{DE5830D3-72B1-499A-90D3-60B0E22B4BC7}" dt="2022-01-27T22:05:46.403" v="26" actId="20577"/>
          <ac:spMkLst>
            <pc:docMk/>
            <pc:sldMk cId="1653233552" sldId="275"/>
            <ac:spMk id="2" creationId="{35592CAD-C2CD-3641-9AC1-502343055CC5}"/>
          </ac:spMkLst>
        </pc:spChg>
        <pc:spChg chg="del">
          <ac:chgData name="Tommaso Alfonsi" userId="e83172dee4b71e09" providerId="Windows Live" clId="Web-{DE5830D3-72B1-499A-90D3-60B0E22B4BC7}" dt="2022-01-27T22:05:53.685" v="27"/>
          <ac:spMkLst>
            <pc:docMk/>
            <pc:sldMk cId="1653233552" sldId="275"/>
            <ac:spMk id="3" creationId="{718A5416-ED6A-7B47-A9BE-6F3C0AFBA133}"/>
          </ac:spMkLst>
        </pc:spChg>
        <pc:spChg chg="add mod">
          <ac:chgData name="Tommaso Alfonsi" userId="e83172dee4b71e09" providerId="Windows Live" clId="Web-{DE5830D3-72B1-499A-90D3-60B0E22B4BC7}" dt="2022-01-27T22:21:26.332" v="266" actId="20577"/>
          <ac:spMkLst>
            <pc:docMk/>
            <pc:sldMk cId="1653233552" sldId="275"/>
            <ac:spMk id="6" creationId="{53416195-7834-447E-81B5-5435582CF813}"/>
          </ac:spMkLst>
        </pc:spChg>
        <pc:spChg chg="add mod">
          <ac:chgData name="Tommaso Alfonsi" userId="e83172dee4b71e09" providerId="Windows Live" clId="Web-{DE5830D3-72B1-499A-90D3-60B0E22B4BC7}" dt="2022-01-27T22:16:40.497" v="224" actId="1076"/>
          <ac:spMkLst>
            <pc:docMk/>
            <pc:sldMk cId="1653233552" sldId="275"/>
            <ac:spMk id="7" creationId="{E3517D44-34AB-4748-990B-BE4D4083278B}"/>
          </ac:spMkLst>
        </pc:spChg>
        <pc:spChg chg="add del">
          <ac:chgData name="Tommaso Alfonsi" userId="e83172dee4b71e09" providerId="Windows Live" clId="Web-{DE5830D3-72B1-499A-90D3-60B0E22B4BC7}" dt="2022-01-27T22:16:24.466" v="220"/>
          <ac:spMkLst>
            <pc:docMk/>
            <pc:sldMk cId="1653233552" sldId="275"/>
            <ac:spMk id="8" creationId="{2C347C5C-6DB6-4BCF-ACB9-8F5983D3B0E9}"/>
          </ac:spMkLst>
        </pc:spChg>
        <pc:spChg chg="add del mod">
          <ac:chgData name="Tommaso Alfonsi" userId="e83172dee4b71e09" providerId="Windows Live" clId="Web-{DE5830D3-72B1-499A-90D3-60B0E22B4BC7}" dt="2022-01-27T22:18:22.515" v="232"/>
          <ac:spMkLst>
            <pc:docMk/>
            <pc:sldMk cId="1653233552" sldId="275"/>
            <ac:spMk id="9" creationId="{EBFDC11B-BB7A-48F0-B361-17C66B738BF1}"/>
          </ac:spMkLst>
        </pc:spChg>
        <pc:spChg chg="add mod">
          <ac:chgData name="Tommaso Alfonsi" userId="e83172dee4b71e09" providerId="Windows Live" clId="Web-{DE5830D3-72B1-499A-90D3-60B0E22B4BC7}" dt="2022-01-27T22:19:01.938" v="239" actId="14100"/>
          <ac:spMkLst>
            <pc:docMk/>
            <pc:sldMk cId="1653233552" sldId="275"/>
            <ac:spMk id="11" creationId="{C5F456E6-0298-41CE-BA26-F01382F4C317}"/>
          </ac:spMkLst>
        </pc:spChg>
        <pc:spChg chg="add mod">
          <ac:chgData name="Tommaso Alfonsi" userId="e83172dee4b71e09" providerId="Windows Live" clId="Web-{DE5830D3-72B1-499A-90D3-60B0E22B4BC7}" dt="2022-01-27T22:20:43.659" v="263" actId="20577"/>
          <ac:spMkLst>
            <pc:docMk/>
            <pc:sldMk cId="1653233552" sldId="275"/>
            <ac:spMk id="12" creationId="{96A8893C-BD94-47EF-85AF-7E75B3982C1A}"/>
          </ac:spMkLst>
        </pc:spChg>
        <pc:picChg chg="add mod">
          <ac:chgData name="Tommaso Alfonsi" userId="e83172dee4b71e09" providerId="Windows Live" clId="Web-{DE5830D3-72B1-499A-90D3-60B0E22B4BC7}" dt="2022-01-27T22:18:39.031" v="237" actId="1076"/>
          <ac:picMkLst>
            <pc:docMk/>
            <pc:sldMk cId="1653233552" sldId="275"/>
            <ac:picMk id="4" creationId="{A762E94A-0EFD-40B9-B164-DBD03A9CFFF2}"/>
          </ac:picMkLst>
        </pc:picChg>
      </pc:sldChg>
      <pc:sldChg chg="modSp">
        <pc:chgData name="Tommaso Alfonsi" userId="e83172dee4b71e09" providerId="Windows Live" clId="Web-{DE5830D3-72B1-499A-90D3-60B0E22B4BC7}" dt="2022-01-27T21:38:36.817" v="10" actId="1076"/>
        <pc:sldMkLst>
          <pc:docMk/>
          <pc:sldMk cId="3472327148" sldId="276"/>
        </pc:sldMkLst>
        <pc:spChg chg="mod">
          <ac:chgData name="Tommaso Alfonsi" userId="e83172dee4b71e09" providerId="Windows Live" clId="Web-{DE5830D3-72B1-499A-90D3-60B0E22B4BC7}" dt="2022-01-27T21:38:36.817" v="10" actId="1076"/>
          <ac:spMkLst>
            <pc:docMk/>
            <pc:sldMk cId="3472327148" sldId="276"/>
            <ac:spMk id="8" creationId="{79E87BCA-5077-BC41-B42E-29374A77F4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2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36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Particles_second_opt_two_streams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17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Particles_second_opt_two_streams</a:t>
            </a:r>
            <a:r>
              <a:rPr lang="en-GB" dirty="0">
                <a:cs typeface="Calibri"/>
              </a:rPr>
              <a:t> e </a:t>
            </a:r>
            <a:r>
              <a:rPr lang="en-GB">
                <a:cs typeface="Calibri"/>
              </a:rPr>
              <a:t>grafico </a:t>
            </a:r>
            <a:r>
              <a:rPr lang="en-GB"/>
              <a:t>two-streams-mat-red.png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GPROF output and I/O</a:t>
            </a:r>
          </a:p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/questions/485649/confusing-</a:t>
            </a:r>
            <a:r>
              <a:rPr lang="en-GB" dirty="0" err="1"/>
              <a:t>gprof</a:t>
            </a:r>
            <a:r>
              <a:rPr lang="en-GB" dirty="0"/>
              <a:t>-output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9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0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GPROF output and I/O</a:t>
            </a:r>
          </a:p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/questions/485649/confusing-</a:t>
            </a:r>
            <a:r>
              <a:rPr lang="en-GB" dirty="0" err="1"/>
              <a:t>gprof</a:t>
            </a:r>
            <a:r>
              <a:rPr lang="en-GB" dirty="0"/>
              <a:t>-output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5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Complessità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temporale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spaziale</a:t>
            </a:r>
            <a:r>
              <a:rPr lang="en-US" dirty="0">
                <a:cs typeface="Calibri"/>
              </a:rPr>
              <a:t> 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1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1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43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9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Particles_second_opt_not_enough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4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F84B9-EEB8-7543-ACC5-EC75B9843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1383DF-21DF-6943-B62D-91C2D719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5AC55-809B-8C43-80B3-723741E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00818-3A8E-E141-8C95-4E2DF1A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DE4D3-16D0-E142-87E6-D25DF25B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A8F2E-2D08-734C-B145-6F4A7E0A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0B671D-5545-3A4D-8FCA-DD143C9A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BD30E-B520-AC48-AD8E-FCC8C315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04ACB5-71BC-1D4A-B5B8-F36E310E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EC71B5-7414-7341-984C-A237B98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BE5928-3AFF-B04E-A760-DA671DF2B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FF3185-A8BA-0B4B-AFF3-4D6D2F45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A08541-BF7F-6D4F-B50C-54261CBF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C9D16-5F0F-0444-9D01-7CE3E75C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C2DFF-9306-874F-A4B2-100762F5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67C22-1102-5140-86BB-ADD879C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A3E6D8-CA6A-6441-85F6-7D5D905A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66AF5F-374A-874F-822E-D289BEBA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1FC88-A1AA-5145-BDF9-56019B8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A8B439-6750-8041-B938-151A5EE6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CD7CE-BAA3-B142-ADCC-7BDF5095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5460C2-6431-F147-95F3-CD9419E2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85735C-7EB4-BC4D-958B-85EC8D6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41B29-9EDC-7B49-ACBD-98671816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152B81-A7BB-C646-87EC-BCB408F3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9AF7D-91FC-2548-B430-27564CF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D5A57-89EA-3743-A8F1-238E4082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04F3C-B92E-D741-A93B-3331F146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917561-F064-C14F-A921-C7B9A09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17D0D-5257-4847-B462-E8D85948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45120E-31EF-E841-8302-A0EBE5C3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AFC0B-1F29-CC4E-B1AA-4A892F1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9966AC-7CE5-9D40-BFE7-E60FA0BF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60C9ED-76BE-C349-A96F-0340F8D6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F7571-B34F-274E-BDB7-8AE21D2B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8E7205-306B-564D-A1C0-9E509013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6BAE79-5DDD-1B49-A7BF-1C4DB5D7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D1D798-EA40-6342-AA58-C17C92D3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130339-577C-1A42-9039-C57C2AB0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C22AA-0668-074D-B316-5B98CF22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3FCD50-786B-EE46-AF67-4715D90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C3B00F-AC16-2C49-B06F-B5CA347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B3BAEC-8966-C245-A07F-3C4B0CE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AD02C6-81EF-0243-8323-2EA2F74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D76400-34D6-3645-BC7E-576AA859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B6097C-1D0D-D047-93F3-8FBAE0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8E939-837E-B44C-99FB-882D9176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B5EDA-CA70-5048-BDF1-E78895A3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C71456-7ECB-C84B-AB8E-FFC159A5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711789-8064-444D-88BD-5B9C5438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6CAA68-3DE2-B64C-8C1B-BE9B0431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724BF7-DB34-9A48-A6DD-6D16AFD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4D77C-D184-3F44-B42C-8FB260BF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056FFF-F095-EE45-A8D9-156EDC6B2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01A876-B7F0-1E49-BA16-4C7AB875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C1648D-681F-DB46-A147-2D4156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8AC6D6-0AC6-014A-945D-6E93327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977478-3EF0-D64D-B225-76E22D3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FD9099-86C6-3146-80AF-90A2E3A4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755E21-C2D0-CD46-953D-98898839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5D6D79-48C5-DF46-AAE2-73E06694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A04D8-0D81-ED4C-B67E-00215573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B22FC-F57D-F24B-B93C-98BE1056C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por/particles-simulation-parallel/blob/14ab1aac22c36fec33bb37d3e933b36e7f335c6f/particles.cu#L9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85F99-4181-DF42-9FF1-BF99828C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957F88-2FEC-1645-9C53-7285CB21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. (Exam project in preparation)“</a:t>
            </a:r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-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(3): </a:t>
            </a:r>
            <a:r>
              <a:rPr lang="en-US" dirty="0" err="1"/>
              <a:t>esecuzione</a:t>
            </a:r>
            <a:r>
              <a:rPr lang="en-US" dirty="0"/>
              <a:t> pipelined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9681719C-E55A-DB4D-8429-A0FBE7B72D9C}"/>
              </a:ext>
            </a:extLst>
          </p:cNvPr>
          <p:cNvSpPr/>
          <p:nvPr/>
        </p:nvSpPr>
        <p:spPr>
          <a:xfrm rot="16200000">
            <a:off x="5078711" y="63855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8DAB240-F4EC-7340-A4E1-DFB2F03BFE7F}"/>
              </a:ext>
            </a:extLst>
          </p:cNvPr>
          <p:cNvSpPr txBox="1"/>
          <p:nvPr/>
        </p:nvSpPr>
        <p:spPr>
          <a:xfrm>
            <a:off x="4212435" y="536060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7F311C73-ECE0-5542-816C-062D6C4D42FF}"/>
              </a:ext>
            </a:extLst>
          </p:cNvPr>
          <p:cNvSpPr/>
          <p:nvPr/>
        </p:nvSpPr>
        <p:spPr>
          <a:xfrm>
            <a:off x="4092315" y="2528656"/>
            <a:ext cx="224740" cy="15605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C7D96E58-A1A9-D548-BC47-4041EE5D1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15"/>
          <a:stretch/>
        </p:blipFill>
        <p:spPr>
          <a:xfrm>
            <a:off x="449706" y="2351189"/>
            <a:ext cx="9214354" cy="2693712"/>
          </a:xfrm>
          <a:prstGeom prst="rect">
            <a:avLst/>
          </a:prstGeom>
          <a:effectLst/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54ED5BE-8301-7444-98F1-C1E6AC91CF19}"/>
              </a:ext>
            </a:extLst>
          </p:cNvPr>
          <p:cNvCxnSpPr/>
          <p:nvPr/>
        </p:nvCxnSpPr>
        <p:spPr>
          <a:xfrm>
            <a:off x="2228778" y="343246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367C313-2995-8D41-967B-312A2B8BF6CD}"/>
              </a:ext>
            </a:extLst>
          </p:cNvPr>
          <p:cNvCxnSpPr/>
          <p:nvPr/>
        </p:nvCxnSpPr>
        <p:spPr>
          <a:xfrm>
            <a:off x="2230717" y="290807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C63C9A7-F5C9-284B-AF28-672F07758A2B}"/>
              </a:ext>
            </a:extLst>
          </p:cNvPr>
          <p:cNvCxnSpPr/>
          <p:nvPr/>
        </p:nvCxnSpPr>
        <p:spPr>
          <a:xfrm>
            <a:off x="3645841" y="316383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2119218-27CF-A442-933E-5F937DC85CE8}"/>
              </a:ext>
            </a:extLst>
          </p:cNvPr>
          <p:cNvCxnSpPr/>
          <p:nvPr/>
        </p:nvCxnSpPr>
        <p:spPr>
          <a:xfrm>
            <a:off x="6059681" y="3661381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2523115-2F11-AD4F-8E26-9EEB182D4476}"/>
              </a:ext>
            </a:extLst>
          </p:cNvPr>
          <p:cNvCxnSpPr>
            <a:cxnSpLocks/>
          </p:cNvCxnSpPr>
          <p:nvPr/>
        </p:nvCxnSpPr>
        <p:spPr>
          <a:xfrm>
            <a:off x="5774868" y="3391560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F2032FF-2B63-954E-ADCA-6F61C0D901C7}"/>
              </a:ext>
            </a:extLst>
          </p:cNvPr>
          <p:cNvCxnSpPr>
            <a:cxnSpLocks/>
          </p:cNvCxnSpPr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E4BEB36-55A6-5140-8B63-17A444340B5A}"/>
              </a:ext>
            </a:extLst>
          </p:cNvPr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pic>
        <p:nvPicPr>
          <p:cNvPr id="1028" name="Picture 4" descr="Bottleneck: Come Testare se la Cpu fa da collo di bottiglia.">
            <a:extLst>
              <a:ext uri="{FF2B5EF4-FFF2-40B4-BE49-F238E27FC236}">
                <a16:creationId xmlns:a16="http://schemas.microsoft.com/office/drawing/2014/main" id="{9FD5D90F-42C8-7B40-8243-7EC78E9E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15" y="3876151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(4): I/O bottleneck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762E94A-0EFD-40B9-B164-DBD03A9C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" y="3084152"/>
            <a:ext cx="11760988" cy="2847549"/>
          </a:xfrm>
          <a:prstGeom prst="rect">
            <a:avLst/>
          </a:prstGeom>
        </p:spPr>
      </p:pic>
      <p:sp>
        <p:nvSpPr>
          <p:cNvPr id="6" name="CasellaDiTesto 29">
            <a:extLst>
              <a:ext uri="{FF2B5EF4-FFF2-40B4-BE49-F238E27FC236}">
                <a16:creationId xmlns:a16="http://schemas.microsoft.com/office/drawing/2014/main" id="{53416195-7834-447E-81B5-5435582CF813}"/>
              </a:ext>
            </a:extLst>
          </p:cNvPr>
          <p:cNvSpPr txBox="1"/>
          <p:nvPr/>
        </p:nvSpPr>
        <p:spPr>
          <a:xfrm>
            <a:off x="215823" y="1861629"/>
            <a:ext cx="117551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operazioni</a:t>
            </a:r>
            <a:r>
              <a:rPr lang="en-US" dirty="0">
                <a:cs typeface="Calibri"/>
              </a:rPr>
              <a:t> di I/O  </a:t>
            </a:r>
            <a:r>
              <a:rPr lang="en-US" dirty="0" err="1">
                <a:cs typeface="Calibri"/>
              </a:rPr>
              <a:t>contano</a:t>
            </a:r>
            <a:r>
              <a:rPr lang="en-US" dirty="0">
                <a:cs typeface="Calibri"/>
              </a:rPr>
              <a:t> per circa il 43% del tempo di </a:t>
            </a:r>
            <a:r>
              <a:rPr lang="en-US" dirty="0" err="1">
                <a:cs typeface="Calibri"/>
              </a:rPr>
              <a:t>esecuzione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ogni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ciclo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evoluzione</a:t>
            </a:r>
            <a:r>
              <a:rPr lang="en-US" dirty="0">
                <a:cs typeface="Calibri"/>
              </a:rPr>
              <a:t>)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(⁓ 300 </a:t>
            </a:r>
            <a:r>
              <a:rPr lang="en-US" dirty="0" err="1">
                <a:cs typeface="Calibri"/>
              </a:rPr>
              <a:t>ms</a:t>
            </a:r>
            <a:r>
              <a:rPr lang="en-US" dirty="0">
                <a:cs typeface="Calibri"/>
              </a:rPr>
              <a:t>) e </a:t>
            </a:r>
            <a:r>
              <a:rPr lang="en-US" dirty="0" err="1">
                <a:cs typeface="Calibri"/>
              </a:rPr>
              <a:t>impediscono</a:t>
            </a:r>
            <a:r>
              <a:rPr lang="en-US" dirty="0">
                <a:cs typeface="Calibri"/>
              </a:rPr>
              <a:t> lo </a:t>
            </a:r>
            <a:r>
              <a:rPr lang="en-US" dirty="0" err="1">
                <a:cs typeface="Calibri"/>
              </a:rPr>
              <a:t>sfruttamento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ottimale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risorse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17D44-34AB-4748-990B-BE4D4083278B}"/>
              </a:ext>
            </a:extLst>
          </p:cNvPr>
          <p:cNvSpPr txBox="1"/>
          <p:nvPr/>
        </p:nvSpPr>
        <p:spPr>
          <a:xfrm>
            <a:off x="214605" y="6015135"/>
            <a:ext cx="4469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  <a:p>
            <a:r>
              <a:rPr lang="en-GB" dirty="0"/>
              <a:t>Profiling </a:t>
            </a:r>
            <a:r>
              <a:rPr lang="en-GB" dirty="0" err="1"/>
              <a:t>eseguito</a:t>
            </a:r>
            <a:r>
              <a:rPr lang="en-GB" dirty="0"/>
              <a:t> con Nvidia </a:t>
            </a:r>
            <a:r>
              <a:rPr lang="en-GB" dirty="0" err="1"/>
              <a:t>NSight</a:t>
            </a:r>
            <a:endParaRPr lang="en-GB" dirty="0">
              <a:cs typeface="Calibri"/>
            </a:endParaRPr>
          </a:p>
        </p:txBody>
      </p:sp>
      <p:sp>
        <p:nvSpPr>
          <p:cNvPr id="11" name="Parentesi graffa aperta 23">
            <a:extLst>
              <a:ext uri="{FF2B5EF4-FFF2-40B4-BE49-F238E27FC236}">
                <a16:creationId xmlns:a16="http://schemas.microsoft.com/office/drawing/2014/main" id="{C5F456E6-0298-41CE-BA26-F01382F4C317}"/>
              </a:ext>
            </a:extLst>
          </p:cNvPr>
          <p:cNvSpPr/>
          <p:nvPr/>
        </p:nvSpPr>
        <p:spPr>
          <a:xfrm rot="5400000">
            <a:off x="5171838" y="1008951"/>
            <a:ext cx="196982" cy="4279325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8893C-BD94-47EF-85AF-7E75B3982C1A}"/>
              </a:ext>
            </a:extLst>
          </p:cNvPr>
          <p:cNvSpPr txBox="1"/>
          <p:nvPr/>
        </p:nvSpPr>
        <p:spPr>
          <a:xfrm>
            <a:off x="4331896" y="2704825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300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Parentesi graffa aperta 23">
            <a:extLst>
              <a:ext uri="{FF2B5EF4-FFF2-40B4-BE49-F238E27FC236}">
                <a16:creationId xmlns:a16="http://schemas.microsoft.com/office/drawing/2014/main" id="{5E68CB52-6C74-2449-81AC-954E82FCB476}"/>
              </a:ext>
            </a:extLst>
          </p:cNvPr>
          <p:cNvSpPr/>
          <p:nvPr/>
        </p:nvSpPr>
        <p:spPr>
          <a:xfrm rot="5400000">
            <a:off x="6398108" y="3505083"/>
            <a:ext cx="196983" cy="18267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41CDDE-D287-0A4B-B2E2-8DFCB7B4F9A2}"/>
              </a:ext>
            </a:extLst>
          </p:cNvPr>
          <p:cNvSpPr txBox="1"/>
          <p:nvPr/>
        </p:nvSpPr>
        <p:spPr>
          <a:xfrm>
            <a:off x="5696421" y="3920869"/>
            <a:ext cx="22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124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I/O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D5DCD8-6D8B-EA4E-BF73-489D76C4586D}"/>
              </a:ext>
            </a:extLst>
          </p:cNvPr>
          <p:cNvSpPr txBox="1"/>
          <p:nvPr/>
        </p:nvSpPr>
        <p:spPr>
          <a:xfrm>
            <a:off x="3342659" y="34889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⁓132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 GPU</a:t>
            </a:r>
            <a:endParaRPr lang="it-IT" dirty="0"/>
          </a:p>
        </p:txBody>
      </p:sp>
      <p:sp>
        <p:nvSpPr>
          <p:cNvPr id="13" name="Parentesi graffa aperta 23">
            <a:extLst>
              <a:ext uri="{FF2B5EF4-FFF2-40B4-BE49-F238E27FC236}">
                <a16:creationId xmlns:a16="http://schemas.microsoft.com/office/drawing/2014/main" id="{E1FB20F5-B9AD-FE42-B741-7819A32E0D2E}"/>
              </a:ext>
            </a:extLst>
          </p:cNvPr>
          <p:cNvSpPr/>
          <p:nvPr/>
        </p:nvSpPr>
        <p:spPr>
          <a:xfrm rot="5400000">
            <a:off x="4000946" y="2945494"/>
            <a:ext cx="196982" cy="19375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E88319-DB71-1145-ACE3-2EA4E04ED8B8}"/>
              </a:ext>
            </a:extLst>
          </p:cNvPr>
          <p:cNvSpPr txBox="1"/>
          <p:nvPr/>
        </p:nvSpPr>
        <p:spPr>
          <a:xfrm>
            <a:off x="3803546" y="544785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cs typeface="Calibri"/>
              </a:rPr>
              <a:t>CPU time</a:t>
            </a:r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81D0F5-43B5-1D45-B580-79693F42499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331896" y="4741682"/>
            <a:ext cx="0" cy="70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3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A39C-05C5-4548-93FB-6615D030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Ulteriori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versioni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ottimizzazione</a:t>
            </a:r>
            <a:r>
              <a:rPr lang="en-US" dirty="0">
                <a:cs typeface="Calibri Light"/>
              </a:rPr>
              <a:t> di </a:t>
            </a:r>
            <a:r>
              <a:rPr lang="en-US" dirty="0" err="1">
                <a:cs typeface="Calibri Light"/>
              </a:rPr>
              <a:t>ForceComp_par</a:t>
            </a:r>
            <a:r>
              <a:rPr lang="en-US" dirty="0">
                <a:cs typeface="Calibri Light"/>
              </a:rPr>
              <a:t>  - (v2)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D7215-052D-4D77-9F4E-31F8F56E7F80}"/>
              </a:ext>
            </a:extLst>
          </p:cNvPr>
          <p:cNvSpPr txBox="1"/>
          <p:nvPr/>
        </p:nvSpPr>
        <p:spPr>
          <a:xfrm>
            <a:off x="339237" y="1784386"/>
            <a:ext cx="1172925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ForceCompt_par</a:t>
            </a:r>
            <a:r>
              <a:rPr lang="en-US" dirty="0">
                <a:cs typeface="Calibri"/>
              </a:rPr>
              <a:t> (v1) </a:t>
            </a:r>
            <a:r>
              <a:rPr lang="en-US" dirty="0" err="1">
                <a:cs typeface="Calibri"/>
              </a:rPr>
              <a:t>utilizza</a:t>
            </a:r>
            <a:r>
              <a:rPr lang="en-US" dirty="0">
                <a:cs typeface="Calibri"/>
              </a:rPr>
              <a:t> NP CUDA threads ed </a:t>
            </a:r>
            <a:r>
              <a:rPr lang="en-US" dirty="0" err="1">
                <a:cs typeface="Calibri"/>
              </a:rPr>
              <a:t>esegue</a:t>
            </a:r>
            <a:r>
              <a:rPr lang="en-US" dirty="0">
                <a:cs typeface="Calibri"/>
              </a:rPr>
              <a:t> una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O(NP)</a:t>
            </a:r>
          </a:p>
          <a:p>
            <a:endParaRPr lang="en-US" dirty="0">
              <a:cs typeface="Calibri"/>
            </a:endParaRPr>
          </a:p>
          <a:p>
            <a:r>
              <a:rPr lang="en-US" u="sng" dirty="0" err="1">
                <a:cs typeface="Calibri"/>
              </a:rPr>
              <a:t>Versioni</a:t>
            </a:r>
            <a:r>
              <a:rPr lang="en-US" u="sng" dirty="0">
                <a:cs typeface="Calibri"/>
              </a:rPr>
              <a:t> alternative di </a:t>
            </a:r>
            <a:r>
              <a:rPr lang="en-US" u="sng" dirty="0" err="1">
                <a:cs typeface="Calibri"/>
              </a:rPr>
              <a:t>ForceCompt_par</a:t>
            </a:r>
            <a:endParaRPr lang="en-US" u="sng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Distribuiamo</a:t>
            </a:r>
            <a:r>
              <a:rPr lang="en-US" dirty="0">
                <a:cs typeface="Calibri"/>
              </a:rPr>
              <a:t> il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in 2 </a:t>
            </a:r>
            <a:r>
              <a:rPr lang="en-US" dirty="0" err="1">
                <a:cs typeface="Calibri"/>
              </a:rPr>
              <a:t>funzioni</a:t>
            </a:r>
            <a:r>
              <a:rPr lang="en-US" dirty="0">
                <a:cs typeface="Calibri"/>
              </a:rPr>
              <a:t> separate: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singole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1-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una </a:t>
            </a:r>
            <a:r>
              <a:rPr lang="en-US" dirty="0" err="1">
                <a:cs typeface="Calibri"/>
              </a:rPr>
              <a:t>coppia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),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NPxNP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fdev_temp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2 - </a:t>
            </a:r>
            <a:r>
              <a:rPr lang="en-US" dirty="0" err="1">
                <a:cs typeface="Calibri"/>
              </a:rPr>
              <a:t>calcola</a:t>
            </a:r>
            <a:r>
              <a:rPr lang="en-US" dirty="0">
                <a:cs typeface="Calibri"/>
              </a:rPr>
              <a:t> la forza </a:t>
            </a:r>
            <a:r>
              <a:rPr lang="en-US" dirty="0" err="1">
                <a:cs typeface="Calibri"/>
              </a:rPr>
              <a:t>agente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 le 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e j;</a:t>
            </a:r>
          </a:p>
          <a:p>
            <a:r>
              <a:rPr lang="en-US" dirty="0">
                <a:cs typeface="Calibri"/>
              </a:rPr>
              <a:t>3 -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casella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 di 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 forza </a:t>
            </a:r>
            <a:r>
              <a:rPr lang="en-US" dirty="0" err="1">
                <a:cs typeface="Calibri"/>
              </a:rPr>
              <a:t>risultante</a:t>
            </a:r>
            <a:r>
              <a:rPr lang="en-US" dirty="0">
                <a:cs typeface="Calibri"/>
              </a:rPr>
              <a:t>):</a:t>
            </a:r>
            <a:endParaRPr lang="en-US" dirty="0"/>
          </a:p>
          <a:p>
            <a:r>
              <a:rPr lang="en-US" dirty="0">
                <a:cs typeface="Calibri"/>
              </a:rPr>
              <a:t>1 –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</a:t>
            </a:r>
            <a:r>
              <a:rPr lang="en-US" dirty="0" err="1">
                <a:cs typeface="Calibri"/>
              </a:rPr>
              <a:t>l'indice</a:t>
            </a:r>
            <a:r>
              <a:rPr lang="en-US" dirty="0">
                <a:cs typeface="Calibri"/>
              </a:rPr>
              <a:t> di una </a:t>
            </a:r>
            <a:r>
              <a:rPr lang="en-US" dirty="0" err="1">
                <a:cs typeface="Calibri"/>
              </a:rPr>
              <a:t>particella</a:t>
            </a:r>
            <a:r>
              <a:rPr lang="en-US" dirty="0">
                <a:cs typeface="Calibri"/>
              </a:rPr>
              <a:t> j e la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cs typeface="Calibri"/>
              </a:rPr>
              <a:t>2 – somma </a:t>
            </a:r>
            <a:r>
              <a:rPr lang="en-US" dirty="0" err="1">
                <a:cs typeface="Calibri"/>
              </a:rPr>
              <a:t>tutte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interagenti con j;</a:t>
            </a:r>
          </a:p>
          <a:p>
            <a:r>
              <a:rPr lang="en-US" dirty="0">
                <a:cs typeface="Calibri"/>
              </a:rPr>
              <a:t>3 –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in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fdev</a:t>
            </a:r>
            <a:r>
              <a:rPr lang="en-US" dirty="0">
                <a:cs typeface="Calibri"/>
              </a:rPr>
              <a:t> NPx2;</a:t>
            </a:r>
          </a:p>
          <a:p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Entrambe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funzioni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devono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esguite</a:t>
            </a:r>
            <a:r>
              <a:rPr lang="en-US" dirty="0">
                <a:ea typeface="+mn-lt"/>
                <a:cs typeface="+mn-lt"/>
              </a:rPr>
              <a:t> 2 volte per </a:t>
            </a:r>
            <a:r>
              <a:rPr lang="en-US" dirty="0" err="1">
                <a:ea typeface="+mn-lt"/>
                <a:cs typeface="+mn-lt"/>
              </a:rPr>
              <a:t>calcolare</a:t>
            </a:r>
            <a:r>
              <a:rPr lang="en-US" dirty="0">
                <a:ea typeface="+mn-lt"/>
                <a:cs typeface="+mn-lt"/>
              </a:rPr>
              <a:t> le </a:t>
            </a:r>
            <a:r>
              <a:rPr lang="en-US" dirty="0" err="1">
                <a:ea typeface="+mn-lt"/>
                <a:cs typeface="+mn-lt"/>
              </a:rPr>
              <a:t>forze</a:t>
            </a:r>
            <a:r>
              <a:rPr lang="en-US" dirty="0">
                <a:ea typeface="+mn-lt"/>
                <a:cs typeface="+mn-lt"/>
              </a:rPr>
              <a:t> prima </a:t>
            </a:r>
            <a:r>
              <a:rPr lang="en-US" dirty="0" err="1">
                <a:ea typeface="+mn-lt"/>
                <a:cs typeface="+mn-lt"/>
              </a:rPr>
              <a:t>sull'asse</a:t>
            </a:r>
            <a:r>
              <a:rPr lang="en-US" dirty="0">
                <a:ea typeface="+mn-lt"/>
                <a:cs typeface="+mn-lt"/>
              </a:rPr>
              <a:t> X e poi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quello</a:t>
            </a:r>
            <a:r>
              <a:rPr lang="en-US" dirty="0">
                <a:ea typeface="+mn-lt"/>
                <a:cs typeface="+mn-lt"/>
              </a:rPr>
              <a:t> Y.</a:t>
            </a:r>
          </a:p>
          <a:p>
            <a:r>
              <a:rPr lang="en-US" dirty="0">
                <a:cs typeface="Calibri" panose="020F0502020204030204"/>
              </a:rPr>
              <a:t>Tempo </a:t>
            </a:r>
            <a:r>
              <a:rPr lang="en-US" dirty="0" err="1">
                <a:cs typeface="Calibri" panose="020F0502020204030204"/>
              </a:rPr>
              <a:t>d'esecuzione</a:t>
            </a:r>
            <a:r>
              <a:rPr lang="en-US" dirty="0">
                <a:cs typeface="Calibri" panose="020F0502020204030204"/>
              </a:rPr>
              <a:t>: 4.9s (media di 10 test)</a:t>
            </a:r>
          </a:p>
        </p:txBody>
      </p:sp>
      <p:pic>
        <p:nvPicPr>
          <p:cNvPr id="8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01A66206-D459-4819-AEB3-BD74DC4D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</p:spPr>
      </p:pic>
      <p:sp>
        <p:nvSpPr>
          <p:cNvPr id="10" name="Parentesi graffa aperta 23">
            <a:extLst>
              <a:ext uri="{FF2B5EF4-FFF2-40B4-BE49-F238E27FC236}">
                <a16:creationId xmlns:a16="http://schemas.microsoft.com/office/drawing/2014/main" id="{6554F3A6-FBCB-454D-AC6D-6917EAABC9C1}"/>
              </a:ext>
            </a:extLst>
          </p:cNvPr>
          <p:cNvSpPr/>
          <p:nvPr/>
        </p:nvSpPr>
        <p:spPr>
          <a:xfrm rot="10800000">
            <a:off x="7733878" y="3206412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E4E05-03A3-47E8-9EA1-4699884ED5DD}"/>
              </a:ext>
            </a:extLst>
          </p:cNvPr>
          <p:cNvSpPr txBox="1"/>
          <p:nvPr/>
        </p:nvSpPr>
        <p:spPr>
          <a:xfrm>
            <a:off x="7980649" y="357218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NP x 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O(1)</a:t>
            </a:r>
          </a:p>
        </p:txBody>
      </p:sp>
      <p:sp>
        <p:nvSpPr>
          <p:cNvPr id="12" name="Parentesi graffa aperta 23">
            <a:extLst>
              <a:ext uri="{FF2B5EF4-FFF2-40B4-BE49-F238E27FC236}">
                <a16:creationId xmlns:a16="http://schemas.microsoft.com/office/drawing/2014/main" id="{D851EBF3-1E19-4DD8-8929-61A24CA2883C}"/>
              </a:ext>
            </a:extLst>
          </p:cNvPr>
          <p:cNvSpPr/>
          <p:nvPr/>
        </p:nvSpPr>
        <p:spPr>
          <a:xfrm rot="10800000">
            <a:off x="7795406" y="4924461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E7FD7-333F-4993-80E3-C536DD834B51}"/>
              </a:ext>
            </a:extLst>
          </p:cNvPr>
          <p:cNvSpPr txBox="1"/>
          <p:nvPr/>
        </p:nvSpPr>
        <p:spPr>
          <a:xfrm>
            <a:off x="7980648" y="529023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O(NP)</a:t>
            </a:r>
          </a:p>
        </p:txBody>
      </p:sp>
    </p:spTree>
    <p:extLst>
      <p:ext uri="{BB962C8B-B14F-4D97-AF65-F5344CB8AC3E}">
        <p14:creationId xmlns:p14="http://schemas.microsoft.com/office/powerpoint/2010/main" val="181420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A39C-05C5-4548-93FB-6615D030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Ulteriori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versioni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ottimizzazione</a:t>
            </a:r>
            <a:r>
              <a:rPr lang="en-US" dirty="0">
                <a:cs typeface="Calibri Light"/>
              </a:rPr>
              <a:t> di </a:t>
            </a:r>
            <a:r>
              <a:rPr lang="en-US" dirty="0" err="1">
                <a:cs typeface="Calibri Light"/>
              </a:rPr>
              <a:t>ForceComp_par</a:t>
            </a:r>
            <a:r>
              <a:rPr lang="en-US" dirty="0">
                <a:cs typeface="Calibri Light"/>
              </a:rPr>
              <a:t>  - (v3)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D7215-052D-4D77-9F4E-31F8F56E7F80}"/>
              </a:ext>
            </a:extLst>
          </p:cNvPr>
          <p:cNvSpPr txBox="1"/>
          <p:nvPr/>
        </p:nvSpPr>
        <p:spPr>
          <a:xfrm>
            <a:off x="339237" y="1977729"/>
            <a:ext cx="1089332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Calibri"/>
              </a:rPr>
              <a:t>ForceCompt_par</a:t>
            </a:r>
            <a:r>
              <a:rPr lang="en-US" b="1" dirty="0">
                <a:cs typeface="Calibri"/>
              </a:rPr>
              <a:t> (v3)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aumenta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parallelismo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cambio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spazio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memoria</a:t>
            </a:r>
            <a:r>
              <a:rPr lang="en-US" dirty="0">
                <a:cs typeface="Calibri"/>
              </a:rPr>
              <a:t>: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Dividiamo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ulteriormente</a:t>
            </a:r>
            <a:r>
              <a:rPr lang="en-US" dirty="0">
                <a:cs typeface="Calibri"/>
              </a:rPr>
              <a:t> le </a:t>
            </a:r>
            <a:r>
              <a:rPr lang="en-US" dirty="0" err="1">
                <a:cs typeface="Calibri"/>
              </a:rPr>
              <a:t>funzioni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ForceCompt_par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ReduceForce</a:t>
            </a:r>
            <a:r>
              <a:rPr lang="en-US" dirty="0">
                <a:cs typeface="Calibri"/>
              </a:rPr>
              <a:t> in 2 stream di </a:t>
            </a:r>
            <a:r>
              <a:rPr lang="en-US" dirty="0" err="1">
                <a:cs typeface="Calibri"/>
              </a:rPr>
              <a:t>esecuzione</a:t>
            </a:r>
            <a:r>
              <a:rPr lang="en-US" dirty="0">
                <a:cs typeface="Calibri"/>
              </a:rPr>
              <a:t>:</a:t>
            </a:r>
          </a:p>
          <a:p>
            <a:endParaRPr lang="en-US" dirty="0"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1:</a:t>
            </a:r>
            <a:endParaRPr lang="en-US" dirty="0"/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ForceCompt_par_X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ReduceForce_x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2: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ForceCompt_par_Y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ReduceForce_y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 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gli</a:t>
            </a:r>
            <a:r>
              <a:rPr lang="en-US" dirty="0">
                <a:cs typeface="Calibri"/>
              </a:rPr>
              <a:t> stream </a:t>
            </a:r>
            <a:r>
              <a:rPr lang="en-US" dirty="0" err="1">
                <a:cs typeface="Calibri"/>
              </a:rPr>
              <a:t>vengono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lanciati</a:t>
            </a:r>
            <a:r>
              <a:rPr lang="en-US" dirty="0">
                <a:cs typeface="Calibri"/>
              </a:rPr>
              <a:t> con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x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ForceCompt_par_X</a:t>
            </a:r>
            <a:r>
              <a:rPr lang="en-US" dirty="0">
                <a:cs typeface="Calibri"/>
              </a:rPr>
              <a:t>/Y: O(1)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ReduceForce_x</a:t>
            </a:r>
            <a:r>
              <a:rPr lang="en-US" dirty="0">
                <a:cs typeface="Calibri"/>
              </a:rPr>
              <a:t>/y : O(NP)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Tempo </a:t>
            </a:r>
            <a:r>
              <a:rPr lang="en-US" dirty="0" err="1">
                <a:cs typeface="Calibri"/>
              </a:rPr>
              <a:t>d'esecuzione</a:t>
            </a:r>
            <a:r>
              <a:rPr lang="en-US" dirty="0">
                <a:cs typeface="Calibri"/>
              </a:rPr>
              <a:t>: 6.1 s (media di 10 test)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02C1808D-CA45-40C2-AF65-B3DE336A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16816C-5D28-4980-811E-4212FAE9B818}"/>
              </a:ext>
            </a:extLst>
          </p:cNvPr>
          <p:cNvSpPr txBox="1"/>
          <p:nvPr/>
        </p:nvSpPr>
        <p:spPr>
          <a:xfrm>
            <a:off x="4388892" y="3905533"/>
            <a:ext cx="662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stream </a:t>
            </a:r>
            <a:r>
              <a:rPr lang="en-US" dirty="0" err="1">
                <a:ea typeface="+mn-lt"/>
                <a:cs typeface="+mn-lt"/>
              </a:rPr>
              <a:t>eseguiti</a:t>
            </a:r>
            <a:r>
              <a:rPr lang="en-US" dirty="0">
                <a:ea typeface="+mn-lt"/>
                <a:cs typeface="+mn-lt"/>
              </a:rPr>
              <a:t> in </a:t>
            </a:r>
            <a:r>
              <a:rPr lang="en-US" dirty="0" err="1">
                <a:ea typeface="+mn-lt"/>
                <a:cs typeface="+mn-lt"/>
              </a:rPr>
              <a:t>parallelo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A6DE4F-86F1-4EA6-8512-C5B1910B59AE}"/>
              </a:ext>
            </a:extLst>
          </p:cNvPr>
          <p:cNvCxnSpPr/>
          <p:nvPr/>
        </p:nvCxnSpPr>
        <p:spPr>
          <a:xfrm flipV="1">
            <a:off x="385123" y="4087076"/>
            <a:ext cx="3758820" cy="56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5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Performance di </a:t>
            </a:r>
            <a:r>
              <a:rPr lang="en-US" dirty="0" err="1">
                <a:cs typeface="Calibri Light"/>
              </a:rPr>
              <a:t>ForceCompt_par</a:t>
            </a:r>
            <a:r>
              <a:rPr lang="en-US" dirty="0">
                <a:cs typeface="Calibri Light"/>
              </a:rPr>
              <a:t> (v3)</a:t>
            </a:r>
          </a:p>
        </p:txBody>
      </p:sp>
      <p:pic>
        <p:nvPicPr>
          <p:cNvPr id="5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D0EE76-8C71-42BA-8A1C-E2D8DE92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1" y="1718193"/>
            <a:ext cx="11625617" cy="2852954"/>
          </a:xfrm>
          <a:prstGeom prst="rect">
            <a:avLst/>
          </a:prstGeom>
        </p:spPr>
      </p:pic>
      <p:sp>
        <p:nvSpPr>
          <p:cNvPr id="8" name="Parentesi graffa aperta 23">
            <a:extLst>
              <a:ext uri="{FF2B5EF4-FFF2-40B4-BE49-F238E27FC236}">
                <a16:creationId xmlns:a16="http://schemas.microsoft.com/office/drawing/2014/main" id="{3E5837E9-1C50-4872-8131-EFEA5006A1BC}"/>
              </a:ext>
            </a:extLst>
          </p:cNvPr>
          <p:cNvSpPr/>
          <p:nvPr/>
        </p:nvSpPr>
        <p:spPr>
          <a:xfrm rot="16200000">
            <a:off x="4558622" y="1263671"/>
            <a:ext cx="680340" cy="51436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16A86-E250-4F32-A272-87DE006BBD4B}"/>
              </a:ext>
            </a:extLst>
          </p:cNvPr>
          <p:cNvSpPr txBox="1"/>
          <p:nvPr/>
        </p:nvSpPr>
        <p:spPr>
          <a:xfrm>
            <a:off x="3719542" y="4077367"/>
            <a:ext cx="31425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cs typeface="Calibri"/>
              </a:rPr>
              <a:t>tempo di 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calcolo</a:t>
            </a:r>
            <a:r>
              <a:rPr lang="en-GB" sz="2000" dirty="0">
                <a:solidFill>
                  <a:srgbClr val="C00000"/>
                </a:solidFill>
                <a:cs typeface="Calibri"/>
              </a:rPr>
              <a:t> ⁓ 250 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ms</a:t>
            </a:r>
            <a:endParaRPr lang="en-GB" sz="2000" dirty="0">
              <a:solidFill>
                <a:srgbClr val="C00000"/>
              </a:solidFill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22AD64-B399-4DD8-84B3-20415E2F46F6}"/>
              </a:ext>
            </a:extLst>
          </p:cNvPr>
          <p:cNvCxnSpPr/>
          <p:nvPr/>
        </p:nvCxnSpPr>
        <p:spPr>
          <a:xfrm flipV="1">
            <a:off x="1897039" y="3397155"/>
            <a:ext cx="1107743" cy="17867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092BB4-52E9-420A-89AA-538981D98626}"/>
              </a:ext>
            </a:extLst>
          </p:cNvPr>
          <p:cNvCxnSpPr>
            <a:cxnSpLocks/>
          </p:cNvCxnSpPr>
          <p:nvPr/>
        </p:nvCxnSpPr>
        <p:spPr>
          <a:xfrm flipV="1">
            <a:off x="2147248" y="3408529"/>
            <a:ext cx="4445758" cy="17867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2FC17C-5942-4B7F-947E-88C2B81CB3E8}"/>
              </a:ext>
            </a:extLst>
          </p:cNvPr>
          <p:cNvSpPr txBox="1"/>
          <p:nvPr/>
        </p:nvSpPr>
        <p:spPr>
          <a:xfrm>
            <a:off x="272530" y="5231214"/>
            <a:ext cx="2282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5A5A5"/>
                </a:solidFill>
              </a:rPr>
              <a:t>Stream #13 ⁓ 144 </a:t>
            </a:r>
            <a:r>
              <a:rPr lang="en-US" dirty="0" err="1">
                <a:solidFill>
                  <a:srgbClr val="A5A5A5"/>
                </a:solidFill>
              </a:rPr>
              <a:t>ms</a:t>
            </a:r>
            <a:endParaRPr lang="en-US" dirty="0">
              <a:solidFill>
                <a:srgbClr val="A5A5A5"/>
              </a:solidFill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A8DE7E-7EF9-4D19-A0F3-21848876B3A3}"/>
              </a:ext>
            </a:extLst>
          </p:cNvPr>
          <p:cNvCxnSpPr>
            <a:cxnSpLocks/>
          </p:cNvCxnSpPr>
          <p:nvPr/>
        </p:nvCxnSpPr>
        <p:spPr>
          <a:xfrm flipH="1" flipV="1">
            <a:off x="6302992" y="3186752"/>
            <a:ext cx="1007659" cy="203692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F9066-3245-47E6-8AB7-09F023EBFE4C}"/>
              </a:ext>
            </a:extLst>
          </p:cNvPr>
          <p:cNvCxnSpPr>
            <a:cxnSpLocks/>
          </p:cNvCxnSpPr>
          <p:nvPr/>
        </p:nvCxnSpPr>
        <p:spPr>
          <a:xfrm flipH="1" flipV="1">
            <a:off x="7246961" y="3181067"/>
            <a:ext cx="234286" cy="20710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F4BD2B-F025-45AE-A8DB-43AA780B7401}"/>
              </a:ext>
            </a:extLst>
          </p:cNvPr>
          <p:cNvSpPr txBox="1"/>
          <p:nvPr/>
        </p:nvSpPr>
        <p:spPr>
          <a:xfrm>
            <a:off x="6493633" y="5219840"/>
            <a:ext cx="2862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Stream #14 ⁓ 144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ms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30C11-A7C6-42E5-88FB-B43D3FE784A4}"/>
              </a:ext>
            </a:extLst>
          </p:cNvPr>
          <p:cNvSpPr txBox="1"/>
          <p:nvPr/>
        </p:nvSpPr>
        <p:spPr>
          <a:xfrm>
            <a:off x="288878" y="5787787"/>
            <a:ext cx="120009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Performance di </a:t>
            </a:r>
            <a:r>
              <a:rPr lang="en-US" dirty="0" err="1"/>
              <a:t>calcolo</a:t>
            </a:r>
            <a:r>
              <a:rPr lang="en-US" dirty="0"/>
              <a:t> di </a:t>
            </a:r>
            <a:r>
              <a:rPr lang="en-US" dirty="0" err="1"/>
              <a:t>ciascun</a:t>
            </a:r>
            <a:r>
              <a:rPr lang="en-US" dirty="0"/>
              <a:t> stream </a:t>
            </a:r>
            <a:r>
              <a:rPr lang="en-US" dirty="0" err="1"/>
              <a:t>simili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prima </a:t>
            </a:r>
            <a:r>
              <a:rPr lang="en-US" dirty="0" err="1"/>
              <a:t>ottimizzazione</a:t>
            </a:r>
            <a:r>
              <a:rPr lang="en-US" dirty="0"/>
              <a:t> (138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>
                <a:cs typeface="Calibri"/>
              </a:rPr>
              <a:t>Ma I due stream non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eseguiti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parallelo</a:t>
            </a:r>
            <a:r>
              <a:rPr lang="en-US" dirty="0">
                <a:cs typeface="Calibri"/>
              </a:rPr>
              <a:t> per via </a:t>
            </a:r>
            <a:r>
              <a:rPr lang="en-US" dirty="0" err="1">
                <a:cs typeface="Calibri"/>
              </a:rPr>
              <a:t>dei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limiti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memoria</a:t>
            </a:r>
            <a:r>
              <a:rPr lang="en-US" dirty="0">
                <a:cs typeface="Calibri"/>
              </a:rPr>
              <a:t>:  </a:t>
            </a:r>
            <a:r>
              <a:rPr lang="en-US" dirty="0" err="1">
                <a:cs typeface="Calibri"/>
              </a:rPr>
              <a:t>forces_dev_temp</a:t>
            </a:r>
            <a:r>
              <a:rPr lang="en-US" dirty="0">
                <a:cs typeface="Calibri"/>
              </a:rPr>
              <a:t> è NP x NP x double! (3.561,78 MB)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8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ottimizzato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21615"/>
            <a:ext cx="8569036" cy="2490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Speed up = Ts / Tp1 =  209,2 / 4 = 52x</a:t>
            </a:r>
            <a:endParaRPr lang="en-US" dirty="0"/>
          </a:p>
          <a:p>
            <a:r>
              <a:rPr lang="en-US" sz="2000" dirty="0">
                <a:cs typeface="Calibri"/>
              </a:rPr>
              <a:t>CUDA threads: </a:t>
            </a:r>
            <a:r>
              <a:rPr lang="en-US" sz="2000" dirty="0">
                <a:ea typeface="+mn-lt"/>
                <a:cs typeface="+mn-lt"/>
              </a:rPr>
              <a:t>21352 (=NP)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C74F786-3AF7-D24B-8192-4697AE48A6F6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USED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160EB98-A43C-2A4F-993C-69976B419DC5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TECHNICAL</a:t>
            </a:r>
          </a:p>
          <a:p>
            <a:pPr algn="ctr"/>
            <a:r>
              <a:rPr lang="en-GB" dirty="0"/>
              <a:t>SPECIFICATIONS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9C696D-0043-B84B-AC05-7DE26514D580}"/>
              </a:ext>
            </a:extLst>
          </p:cNvPr>
          <p:cNvSpPr txBox="1"/>
          <p:nvPr/>
        </p:nvSpPr>
        <p:spPr>
          <a:xfrm>
            <a:off x="2743200" y="1540224"/>
            <a:ext cx="49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subsample on 10 iterations particle dynamics --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9E87BCA-5077-BC41-B42E-29374A77F4DD}"/>
              </a:ext>
            </a:extLst>
          </p:cNvPr>
          <p:cNvSpPr txBox="1">
            <a:spLocks/>
          </p:cNvSpPr>
          <p:nvPr/>
        </p:nvSpPr>
        <p:spPr>
          <a:xfrm>
            <a:off x="462103" y="2392916"/>
            <a:ext cx="3874811" cy="3835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Serial time (Ts) = 3m29,220s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D2B3497B-DA3F-4D28-B4B4-FFBDC1B8FC1A}"/>
              </a:ext>
            </a:extLst>
          </p:cNvPr>
          <p:cNvSpPr txBox="1">
            <a:spLocks/>
          </p:cNvSpPr>
          <p:nvPr/>
        </p:nvSpPr>
        <p:spPr>
          <a:xfrm>
            <a:off x="446985" y="3048426"/>
            <a:ext cx="4847218" cy="3835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Parallel time  (Tp1) = 4.2s (media di 10 test)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1729E-FFFF-4A98-BFC1-79324C903B6E}"/>
              </a:ext>
            </a:extLst>
          </p:cNvPr>
          <p:cNvSpPr txBox="1"/>
          <p:nvPr/>
        </p:nvSpPr>
        <p:spPr>
          <a:xfrm>
            <a:off x="5511124" y="3047675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en-US" dirty="0" err="1">
                <a:solidFill>
                  <a:srgbClr val="FF0000"/>
                </a:solidFill>
              </a:rPr>
              <a:t>questi</a:t>
            </a:r>
            <a:r>
              <a:rPr lang="en-US" dirty="0">
                <a:solidFill>
                  <a:srgbClr val="FF0000"/>
                </a:solidFill>
              </a:rPr>
              <a:t> numeri </a:t>
            </a:r>
            <a:r>
              <a:rPr lang="en-US" dirty="0" err="1">
                <a:solidFill>
                  <a:srgbClr val="FF0000"/>
                </a:solidFill>
              </a:rPr>
              <a:t>sono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strani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Controllare</a:t>
            </a:r>
            <a:r>
              <a:rPr lang="en-US" dirty="0">
                <a:solidFill>
                  <a:srgbClr val="FF0000"/>
                </a:solidFill>
              </a:rPr>
              <a:t>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  <a:cs typeface="Calibri"/>
              </a:rPr>
              <a:t>Nell'esecuzione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parallela è inclusa anche la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scrittura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su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disco? 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Il tempo è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stato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preso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sulla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stessa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macchina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(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magari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una ha SSD e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l'altra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no?)</a:t>
            </a:r>
          </a:p>
        </p:txBody>
      </p:sp>
    </p:spTree>
    <p:extLst>
      <p:ext uri="{BB962C8B-B14F-4D97-AF65-F5344CB8AC3E}">
        <p14:creationId xmlns:p14="http://schemas.microsoft.com/office/powerpoint/2010/main" val="39576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(5): </a:t>
            </a:r>
            <a:r>
              <a:rPr lang="en-US" dirty="0" err="1"/>
              <a:t>ParticleScreen_par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8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804C0-B8FB-7A46-B48E-767917C6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di Particles simulation Parallel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7AF39E-A87A-8D44-AB65-C94AF53D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main </a:t>
            </a:r>
            <a:r>
              <a:rPr lang="en-US" dirty="0" err="1"/>
              <a:t>adesso</a:t>
            </a:r>
            <a:r>
              <a:rPr lang="en-US" dirty="0"/>
              <a:t> fa ....</a:t>
            </a:r>
          </a:p>
          <a:p>
            <a:r>
              <a:rPr lang="en-US" dirty="0"/>
              <a:t>Qui </a:t>
            </a:r>
            <a:r>
              <a:rPr lang="en-US" dirty="0" err="1"/>
              <a:t>disegniamo</a:t>
            </a:r>
            <a:r>
              <a:rPr lang="en-US" dirty="0"/>
              <a:t> la pipeline </a:t>
            </a:r>
            <a:r>
              <a:rPr lang="en-US" dirty="0" err="1"/>
              <a:t>svolta</a:t>
            </a:r>
            <a:r>
              <a:rPr lang="en-US" dirty="0"/>
              <a:t> dal </a:t>
            </a:r>
            <a:r>
              <a:rPr lang="en-US" dirty="0" err="1"/>
              <a:t>codice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C2719-F01C-614F-BB10-B5BAE8F4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parallelo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4D863-A88D-FE4F-9379-62AE721C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svolto</a:t>
            </a:r>
            <a:r>
              <a:rPr lang="en-US" dirty="0"/>
              <a:t> con NVIDIA </a:t>
            </a:r>
            <a:r>
              <a:rPr lang="en-US" dirty="0" err="1"/>
              <a:t>NSight</a:t>
            </a:r>
            <a:endParaRPr lang="en-US" dirty="0"/>
          </a:p>
          <a:p>
            <a:r>
              <a:rPr lang="en-US" dirty="0" err="1"/>
              <a:t>Risultati</a:t>
            </a:r>
            <a:r>
              <a:rPr lang="en-US" dirty="0"/>
              <a:t>/</a:t>
            </a:r>
            <a:r>
              <a:rPr lang="en-US" dirty="0" err="1"/>
              <a:t>Grafici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130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B6822-3A90-8447-A791-553B7866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398C70-8D84-FC4B-9D86-A55C3408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Seriale</a:t>
            </a:r>
            <a:r>
              <a:rPr lang="en-US" dirty="0"/>
              <a:t> vs </a:t>
            </a:r>
            <a:r>
              <a:rPr lang="en-US" dirty="0" err="1"/>
              <a:t>Parallelo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358F3-CC3E-E042-9922-F3C122E4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BED4B-9A5B-0B48-8C37-B794B818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Call graph di Particles Simulation</a:t>
            </a:r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(+ </a:t>
            </a:r>
            <a:r>
              <a:rPr lang="en-US" dirty="0" err="1"/>
              <a:t>descrizione</a:t>
            </a:r>
            <a:r>
              <a:rPr lang="en-US" dirty="0"/>
              <a:t> hardware)</a:t>
            </a:r>
          </a:p>
          <a:p>
            <a:pPr lvl="1"/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calcolo</a:t>
            </a:r>
            <a:r>
              <a:rPr lang="en-US" dirty="0"/>
              <a:t> throughput</a:t>
            </a:r>
          </a:p>
          <a:p>
            <a:r>
              <a:rPr lang="en-US" dirty="0" err="1"/>
              <a:t>Versione</a:t>
            </a:r>
            <a:r>
              <a:rPr lang="en-US"/>
              <a:t> 1 e 3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ForceCompt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ComptPopulation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DumpPopulation</a:t>
            </a:r>
            <a:endParaRPr lang="en-US" dirty="0"/>
          </a:p>
          <a:p>
            <a:r>
              <a:rPr lang="en-US" dirty="0"/>
              <a:t>Call graph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pPr lvl="1"/>
            <a:r>
              <a:rPr lang="en-US" dirty="0"/>
              <a:t>Timing</a:t>
            </a:r>
          </a:p>
          <a:p>
            <a:pPr lvl="1"/>
            <a:r>
              <a:rPr lang="en-US" dirty="0" err="1"/>
              <a:t>Bandwith</a:t>
            </a:r>
            <a:endParaRPr lang="en-US" dirty="0"/>
          </a:p>
          <a:p>
            <a:pPr lvl="1"/>
            <a:r>
              <a:rPr lang="en-US" dirty="0" err="1"/>
              <a:t>Thrughput</a:t>
            </a:r>
            <a:endParaRPr lang="en-US" dirty="0"/>
          </a:p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  <a:p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endParaRPr lang="en-US" dirty="0"/>
          </a:p>
          <a:p>
            <a:r>
              <a:rPr lang="en-US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2AFAF-9691-2E4A-801A-4BA66830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E3DCC-243C-EE47-B83D-2EB99216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03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65DFF-39E7-D840-93DF-35E5C55C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74AF5-7092-2D4A-A4CD-C83BD198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 speed-up </a:t>
            </a:r>
            <a:r>
              <a:rPr lang="en-US" dirty="0" err="1"/>
              <a:t>è</a:t>
            </a:r>
            <a:r>
              <a:rPr lang="en-US" dirty="0"/>
              <a:t> 18x, me </a:t>
            </a:r>
            <a:r>
              <a:rPr lang="en-US" dirty="0" err="1"/>
              <a:t>cojoni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4A580866-6F8E-4141-8F69-3395EA4C48CA}"/>
              </a:ext>
            </a:extLst>
          </p:cNvPr>
          <p:cNvCxnSpPr>
            <a:cxnSpLocks/>
          </p:cNvCxnSpPr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BD4207F8-5E04-4047-AF48-BF461060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 Simulation: overview</a:t>
            </a:r>
            <a:endParaRPr lang="en-GB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664A22E-95E2-DC40-8275-2F3CCB94E98F}"/>
              </a:ext>
            </a:extLst>
          </p:cNvPr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830C7F2-7F5A-C644-B822-70F24773426B}"/>
              </a:ext>
            </a:extLst>
          </p:cNvPr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A07C10A-6459-C946-9AC7-B643150BBB13}"/>
              </a:ext>
            </a:extLst>
          </p:cNvPr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26974E-3772-DD4D-882D-F79CA2FDE6A8}"/>
              </a:ext>
            </a:extLst>
          </p:cNvPr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6753C28B-0D31-9B46-94E3-B7ED24790F47}"/>
              </a:ext>
            </a:extLst>
          </p:cNvPr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>
            <a:extLst>
              <a:ext uri="{FF2B5EF4-FFF2-40B4-BE49-F238E27FC236}">
                <a16:creationId xmlns:a16="http://schemas.microsoft.com/office/drawing/2014/main" id="{17B6398C-A06C-204D-B320-AD73B3B64216}"/>
              </a:ext>
            </a:extLst>
          </p:cNvPr>
          <p:cNvCxnSpPr>
            <a:cxnSpLocks/>
          </p:cNvCxnSpPr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FE519B8F-DD92-1141-834F-4B82A6718090}"/>
              </a:ext>
            </a:extLst>
          </p:cNvPr>
          <p:cNvCxnSpPr>
            <a:cxnSpLocks/>
          </p:cNvCxnSpPr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F985689B-46FC-4B4E-A941-5D5C6A7A2773}"/>
              </a:ext>
            </a:extLst>
          </p:cNvPr>
          <p:cNvCxnSpPr>
            <a:cxnSpLocks/>
          </p:cNvCxnSpPr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6E294E4-A41B-564C-91DA-922C7B3C9635}"/>
              </a:ext>
            </a:extLst>
          </p:cNvPr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1794250-F313-6340-8834-60A556F4F14B}"/>
              </a:ext>
            </a:extLst>
          </p:cNvPr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21E966F-3589-824E-AFF2-A4279C1678F6}"/>
              </a:ext>
            </a:extLst>
          </p:cNvPr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F5010BB-40D9-8441-85E7-92C2F06DB0DB}"/>
              </a:ext>
            </a:extLst>
          </p:cNvPr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DA28954-3EA8-D046-9CA3-770B97DEDC04}"/>
              </a:ext>
            </a:extLst>
          </p:cNvPr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A498EF2-8DDB-A240-AE15-E86089432014}"/>
              </a:ext>
            </a:extLst>
          </p:cNvPr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35C9E54F-BCA3-1A4F-8FA9-5AB204D938AD}"/>
              </a:ext>
            </a:extLst>
          </p:cNvPr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>
            <a:extLst>
              <a:ext uri="{FF2B5EF4-FFF2-40B4-BE49-F238E27FC236}">
                <a16:creationId xmlns:a16="http://schemas.microsoft.com/office/drawing/2014/main" id="{1DA3C245-DC83-C34C-9FD6-EA68065D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A56E5F1-5C09-3846-80D9-1D6057A2F4C0}"/>
              </a:ext>
            </a:extLst>
          </p:cNvPr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4473D9D-0A0C-D843-9BBE-4846D8B0EF1B}"/>
              </a:ext>
            </a:extLst>
          </p:cNvPr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62" name="Elemento grafico 61" descr="Aggiorna contorno">
            <a:extLst>
              <a:ext uri="{FF2B5EF4-FFF2-40B4-BE49-F238E27FC236}">
                <a16:creationId xmlns:a16="http://schemas.microsoft.com/office/drawing/2014/main" id="{EC22DB1A-A9E6-5D43-A2A6-6D387DA28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17E98D0-3CAC-314E-8879-C4B7BE5E5CCE}"/>
              </a:ext>
            </a:extLst>
          </p:cNvPr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6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5EB8ED-8F83-6A49-9995-DBF1ACE1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Particles Simulation: output preview</a:t>
            </a:r>
          </a:p>
        </p:txBody>
      </p:sp>
      <p:pic>
        <p:nvPicPr>
          <p:cNvPr id="7" name="stage.mp4" descr="stage.mp4">
            <a:hlinkClick r:id="" action="ppaction://media"/>
            <a:extLst>
              <a:ext uri="{FF2B5EF4-FFF2-40B4-BE49-F238E27FC236}">
                <a16:creationId xmlns:a16="http://schemas.microsoft.com/office/drawing/2014/main" id="{80EB25CE-74A1-D041-9106-D7D69EB3E21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902" t="8322" r="8496" b="13379"/>
          <a:stretch/>
        </p:blipFill>
        <p:spPr>
          <a:xfrm>
            <a:off x="4216526" y="250257"/>
            <a:ext cx="7826100" cy="61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</a:t>
            </a:r>
            <a:r>
              <a:rPr lang="en-US" dirty="0" err="1"/>
              <a:t>perfomance</a:t>
            </a:r>
            <a:r>
              <a:rPr lang="en-US" dirty="0"/>
              <a:t>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08908"/>
            <a:ext cx="8569036" cy="4302991"/>
          </a:xfrm>
        </p:spPr>
        <p:txBody>
          <a:bodyPr>
            <a:normAutofit/>
          </a:bodyPr>
          <a:lstStyle/>
          <a:p>
            <a:r>
              <a:rPr lang="en-US" sz="2000" dirty="0"/>
              <a:t>Profiling </a:t>
            </a:r>
            <a:r>
              <a:rPr lang="en-US" sz="2000" dirty="0" err="1"/>
              <a:t>svolto</a:t>
            </a:r>
            <a:r>
              <a:rPr lang="en-US" sz="2000" dirty="0"/>
              <a:t> con GNU </a:t>
            </a:r>
            <a:r>
              <a:rPr lang="en-US" sz="2000" dirty="0" err="1"/>
              <a:t>gprof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gcc</a:t>
            </a:r>
            <a:r>
              <a:rPr lang="en-US" sz="2000" dirty="0"/>
              <a:t> –</a:t>
            </a:r>
            <a:r>
              <a:rPr lang="en-US" sz="2000" dirty="0" err="1"/>
              <a:t>pg</a:t>
            </a:r>
            <a:r>
              <a:rPr lang="en-US" sz="2000" dirty="0"/>
              <a:t> </a:t>
            </a:r>
            <a:r>
              <a:rPr lang="en-US" sz="2000" dirty="0" err="1"/>
              <a:t>particles_simulation.c</a:t>
            </a:r>
            <a:r>
              <a:rPr lang="en-US" sz="2000" dirty="0"/>
              <a:t> -o </a:t>
            </a:r>
            <a:r>
              <a:rPr lang="en-US" sz="2000" dirty="0" err="1"/>
              <a:t>particles_simulation.o</a:t>
            </a:r>
            <a:br>
              <a:rPr lang="en-US" sz="2000" dirty="0"/>
            </a:br>
            <a:r>
              <a:rPr lang="en-US" sz="2000" dirty="0" err="1"/>
              <a:t>gprof</a:t>
            </a:r>
            <a:r>
              <a:rPr lang="en-US" sz="2000" dirty="0"/>
              <a:t> </a:t>
            </a:r>
            <a:r>
              <a:rPr lang="en-US" sz="2000" dirty="0" err="1"/>
              <a:t>particles_simulation.o</a:t>
            </a:r>
            <a:r>
              <a:rPr lang="en-US" sz="2000" dirty="0"/>
              <a:t> </a:t>
            </a:r>
            <a:r>
              <a:rPr lang="en-US" sz="2000" dirty="0" err="1"/>
              <a:t>gmon.out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C74F786-3AF7-D24B-8192-4697AE48A6F6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USED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160EB98-A43C-2A4F-993C-69976B419DC5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TECHNICAL</a:t>
            </a:r>
          </a:p>
          <a:p>
            <a:pPr algn="ctr"/>
            <a:r>
              <a:rPr lang="en-GB" dirty="0"/>
              <a:t>SPECIFICATIONS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9C696D-0043-B84B-AC05-7DE26514D580}"/>
              </a:ext>
            </a:extLst>
          </p:cNvPr>
          <p:cNvSpPr txBox="1"/>
          <p:nvPr/>
        </p:nvSpPr>
        <p:spPr>
          <a:xfrm>
            <a:off x="2743200" y="1540224"/>
            <a:ext cx="49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subsample on 10 iterations particle dynamics --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C2BB30-CC11-0147-A0DC-3312D03B27F4}"/>
              </a:ext>
            </a:extLst>
          </p:cNvPr>
          <p:cNvSpPr txBox="1"/>
          <p:nvPr/>
        </p:nvSpPr>
        <p:spPr>
          <a:xfrm>
            <a:off x="374071" y="2982967"/>
            <a:ext cx="731520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%   cumulative   self              self     total           </a:t>
            </a:r>
          </a:p>
          <a:p>
            <a:r>
              <a:rPr lang="en-GB" sz="1100" dirty="0"/>
              <a:t> time   seconds   seconds    calls   s/call   s/call  name    </a:t>
            </a:r>
          </a:p>
          <a:p>
            <a:r>
              <a:rPr lang="en-GB" sz="1100" dirty="0"/>
              <a:t> 49.80     42.39    </a:t>
            </a:r>
            <a:r>
              <a:rPr lang="en-GB" sz="1100" dirty="0">
                <a:highlight>
                  <a:srgbClr val="FFFF00"/>
                </a:highlight>
              </a:rPr>
              <a:t>42.39</a:t>
            </a:r>
            <a:r>
              <a:rPr lang="en-GB" sz="1100" dirty="0"/>
              <a:t>        1    42.39    84.08  </a:t>
            </a:r>
            <a:r>
              <a:rPr lang="en-GB" sz="1100" dirty="0" err="1">
                <a:highlight>
                  <a:srgbClr val="FFFF00"/>
                </a:highlight>
              </a:rPr>
              <a:t>SystemEvolution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34.56     71.81    </a:t>
            </a:r>
            <a:r>
              <a:rPr lang="en-GB" sz="1100" dirty="0">
                <a:highlight>
                  <a:srgbClr val="FFFF00"/>
                </a:highlight>
              </a:rPr>
              <a:t>29.42</a:t>
            </a:r>
            <a:r>
              <a:rPr lang="en-GB" sz="1100" dirty="0"/>
              <a:t> 263898224     0.00     0.00  </a:t>
            </a:r>
            <a:r>
              <a:rPr lang="en-GB" sz="1100" dirty="0" err="1">
                <a:highlight>
                  <a:srgbClr val="FFFF00"/>
                </a:highlight>
              </a:rPr>
              <a:t>ForceCompt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13.89     83.63    </a:t>
            </a:r>
            <a:r>
              <a:rPr lang="en-GB" sz="1100" dirty="0">
                <a:highlight>
                  <a:srgbClr val="FFFF00"/>
                </a:highlight>
              </a:rPr>
              <a:t>11.82</a:t>
            </a:r>
            <a:r>
              <a:rPr lang="en-GB" sz="1100" dirty="0"/>
              <a:t> 264111744     0.00     0.00  </a:t>
            </a:r>
            <a:r>
              <a:rPr lang="en-GB" sz="1100" dirty="0" err="1">
                <a:highlight>
                  <a:srgbClr val="FFFF00"/>
                </a:highlight>
              </a:rPr>
              <a:t>newparticle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 1.23     84.68     1.05        1     1.05     1.05  </a:t>
            </a:r>
            <a:r>
              <a:rPr lang="en-GB" sz="1100" dirty="0" err="1"/>
              <a:t>GeneratingField</a:t>
            </a:r>
            <a:endParaRPr lang="en-GB" sz="1100" dirty="0"/>
          </a:p>
          <a:p>
            <a:r>
              <a:rPr lang="en-GB" sz="1100" dirty="0"/>
              <a:t>  0.31     84.94     0.26       10     0.03     0.03  IntVal2ppm</a:t>
            </a:r>
          </a:p>
          <a:p>
            <a:r>
              <a:rPr lang="en-GB" sz="1100" dirty="0"/>
              <a:t>  0.08     85.01     0.07       10     0.01     0.01  </a:t>
            </a:r>
            <a:r>
              <a:rPr lang="en-GB" sz="1100" dirty="0" err="1"/>
              <a:t>ParticleStats</a:t>
            </a:r>
            <a:endParaRPr lang="en-GB" sz="1100" dirty="0"/>
          </a:p>
          <a:p>
            <a:r>
              <a:rPr lang="en-GB" sz="1100" dirty="0"/>
              <a:t>  0.06     85.06     0.05       11     0.00     0.00  </a:t>
            </a:r>
            <a:r>
              <a:rPr lang="en-GB" sz="1100" dirty="0" err="1"/>
              <a:t>MinIntVal</a:t>
            </a:r>
            <a:endParaRPr lang="en-GB" sz="1100" dirty="0"/>
          </a:p>
          <a:p>
            <a:r>
              <a:rPr lang="en-GB" sz="1100" dirty="0"/>
              <a:t>  0.06     85.11     0.05       10     0.01     0.04  </a:t>
            </a:r>
            <a:r>
              <a:rPr lang="en-GB" sz="1100" dirty="0" err="1"/>
              <a:t>ParticleScreen</a:t>
            </a:r>
            <a:endParaRPr lang="en-GB" sz="1100" dirty="0"/>
          </a:p>
          <a:p>
            <a:r>
              <a:rPr lang="en-GB" sz="1100" dirty="0"/>
              <a:t>  0.06     85.16     0.05        1     0.05     0.06  </a:t>
            </a:r>
            <a:r>
              <a:rPr lang="en-GB" sz="1100" dirty="0" err="1"/>
              <a:t>ParticleGeneration</a:t>
            </a:r>
            <a:endParaRPr lang="en-GB" sz="1100" dirty="0"/>
          </a:p>
          <a:p>
            <a:r>
              <a:rPr lang="en-GB" sz="1100" dirty="0"/>
              <a:t>  0.02     85.18     0.02       11     0.00     0.00  </a:t>
            </a:r>
            <a:r>
              <a:rPr lang="en-GB" sz="1100" dirty="0" err="1"/>
              <a:t>MaxIntVal</a:t>
            </a:r>
            <a:endParaRPr lang="en-GB" sz="1100" dirty="0"/>
          </a:p>
          <a:p>
            <a:r>
              <a:rPr lang="en-GB" sz="1100" dirty="0"/>
              <a:t>  0.00     85.18     0.00       27     0.00     0.00  </a:t>
            </a:r>
            <a:r>
              <a:rPr lang="en-GB" sz="1100" dirty="0" err="1"/>
              <a:t>rowlen</a:t>
            </a:r>
            <a:endParaRPr lang="en-GB" sz="1100" dirty="0"/>
          </a:p>
          <a:p>
            <a:r>
              <a:rPr lang="en-GB" sz="1100" dirty="0"/>
              <a:t>  0.00     85.18     0.00       24     0.00     0.00  </a:t>
            </a:r>
            <a:r>
              <a:rPr lang="en-GB" sz="1100" dirty="0" err="1"/>
              <a:t>readrow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ComptPopulation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MaxDoubleVal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MinDoubleVal</a:t>
            </a:r>
            <a:endParaRPr lang="en-GB" sz="1100" dirty="0"/>
          </a:p>
          <a:p>
            <a:r>
              <a:rPr lang="en-GB" sz="1100" dirty="0"/>
              <a:t>  0.00     85.18     0.00        3     0.00     0.00  </a:t>
            </a:r>
            <a:r>
              <a:rPr lang="en-GB" sz="1100" dirty="0" err="1"/>
              <a:t>DumpPopulation</a:t>
            </a:r>
            <a:endParaRPr lang="en-GB" sz="1100" dirty="0"/>
          </a:p>
          <a:p>
            <a:r>
              <a:rPr lang="en-GB" sz="1100" dirty="0"/>
              <a:t>  0.00     85.18     0.00        2     0.00     0.00  print_i2dGrid</a:t>
            </a:r>
          </a:p>
          <a:p>
            <a:r>
              <a:rPr lang="en-GB" sz="1100" dirty="0"/>
              <a:t>  0.00     85.18     0.00        1     0.00     0.00  </a:t>
            </a:r>
            <a:r>
              <a:rPr lang="en-GB" sz="1100" dirty="0" err="1"/>
              <a:t>InitGrid</a:t>
            </a:r>
            <a:endParaRPr lang="en-GB" sz="1100" dirty="0"/>
          </a:p>
          <a:p>
            <a:r>
              <a:rPr lang="en-GB" sz="1100" dirty="0"/>
              <a:t>  0.00     85.18     0.00        1     0.00     0.00  </a:t>
            </a:r>
            <a:r>
              <a:rPr lang="en-GB" sz="1100" dirty="0" err="1"/>
              <a:t>print_Population</a:t>
            </a:r>
            <a:endParaRPr lang="en-GB" sz="110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9E87BCA-5077-BC41-B42E-29374A77F4DD}"/>
              </a:ext>
            </a:extLst>
          </p:cNvPr>
          <p:cNvSpPr txBox="1">
            <a:spLocks/>
          </p:cNvSpPr>
          <p:nvPr/>
        </p:nvSpPr>
        <p:spPr>
          <a:xfrm>
            <a:off x="4513483" y="5866878"/>
            <a:ext cx="3425184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Total time 3m29,220s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43BC3A-22EE-F444-9F44-CD9D0D27B4DE}"/>
              </a:ext>
            </a:extLst>
          </p:cNvPr>
          <p:cNvSpPr txBox="1"/>
          <p:nvPr/>
        </p:nvSpPr>
        <p:spPr>
          <a:xfrm>
            <a:off x="5467686" y="3156306"/>
            <a:ext cx="28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summed up, these alone represent</a:t>
            </a:r>
          </a:p>
          <a:p>
            <a:r>
              <a:rPr lang="en-GB" dirty="0">
                <a:highlight>
                  <a:srgbClr val="FFFF00"/>
                </a:highlight>
              </a:rPr>
              <a:t>98,25% of CPU time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6CCDB60-A8BD-454D-A220-EBFA55BD7693}"/>
              </a:ext>
            </a:extLst>
          </p:cNvPr>
          <p:cNvCxnSpPr>
            <a:cxnSpLocks/>
          </p:cNvCxnSpPr>
          <p:nvPr/>
        </p:nvCxnSpPr>
        <p:spPr>
          <a:xfrm flipH="1" flipV="1">
            <a:off x="4065794" y="3429001"/>
            <a:ext cx="1401892" cy="2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EE8F3A0-9ABC-5B41-B163-86320BBA82B0}"/>
              </a:ext>
            </a:extLst>
          </p:cNvPr>
          <p:cNvCxnSpPr>
            <a:cxnSpLocks/>
          </p:cNvCxnSpPr>
          <p:nvPr/>
        </p:nvCxnSpPr>
        <p:spPr>
          <a:xfrm flipH="1" flipV="1">
            <a:off x="4065794" y="3624438"/>
            <a:ext cx="1401892" cy="11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0B4D4AD-CF4F-1843-839D-CE9E3E6F6660}"/>
              </a:ext>
            </a:extLst>
          </p:cNvPr>
          <p:cNvCxnSpPr>
            <a:cxnSpLocks/>
          </p:cNvCxnSpPr>
          <p:nvPr/>
        </p:nvCxnSpPr>
        <p:spPr>
          <a:xfrm flipH="1">
            <a:off x="4065794" y="3800957"/>
            <a:ext cx="1401892" cy="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1DCA7B7-73F0-6845-BA94-E3462CF7CD62}"/>
              </a:ext>
            </a:extLst>
          </p:cNvPr>
          <p:cNvSpPr txBox="1"/>
          <p:nvPr/>
        </p:nvSpPr>
        <p:spPr>
          <a:xfrm>
            <a:off x="4476465" y="6373876"/>
            <a:ext cx="73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gprof</a:t>
            </a:r>
            <a:r>
              <a:rPr lang="en-GB" u="sng" dirty="0"/>
              <a:t> doesn’t account for time spent in I/O ( ~ 60% of total time) </a:t>
            </a:r>
          </a:p>
        </p:txBody>
      </p:sp>
      <p:cxnSp>
        <p:nvCxnSpPr>
          <p:cNvPr id="34" name="Connettore 4 33">
            <a:extLst>
              <a:ext uri="{FF2B5EF4-FFF2-40B4-BE49-F238E27FC236}">
                <a16:creationId xmlns:a16="http://schemas.microsoft.com/office/drawing/2014/main" id="{B6301265-C865-1E41-A56C-042DE4781CEC}"/>
              </a:ext>
            </a:extLst>
          </p:cNvPr>
          <p:cNvCxnSpPr>
            <a:cxnSpLocks/>
          </p:cNvCxnSpPr>
          <p:nvPr/>
        </p:nvCxnSpPr>
        <p:spPr>
          <a:xfrm>
            <a:off x="1037230" y="6558542"/>
            <a:ext cx="3248167" cy="131823"/>
          </a:xfrm>
          <a:prstGeom prst="bentConnector3">
            <a:avLst>
              <a:gd name="adj1" fmla="val 0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2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(1): </a:t>
            </a:r>
            <a:r>
              <a:rPr lang="en-US" dirty="0" err="1"/>
              <a:t>ForceCompt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569098"/>
            <a:ext cx="7628479" cy="3139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 ( i=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; i &lt; pp-&gt;np; i++ ) {</a:t>
            </a:r>
          </a:p>
          <a:p>
            <a:r>
              <a:rPr lang="it-IT" noProof="1">
                <a:solidFill>
                  <a:srgbClr val="DCDCAA"/>
                </a:solidFill>
                <a:latin typeface="Menlo"/>
              </a:rPr>
              <a:t> newparticle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(&amp;p1,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noProof="1">
                <a:solidFill>
                  <a:srgbClr val="C586C0"/>
                </a:solidFill>
                <a:latin typeface="Menlo"/>
              </a:rPr>
              <a:t> for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 ( j=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; j &lt; 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; j++ ) {</a:t>
            </a:r>
          </a:p>
          <a:p>
            <a:r>
              <a:rPr lang="it-IT" noProof="1">
                <a:solidFill>
                  <a:srgbClr val="C586C0"/>
                </a:solidFill>
                <a:latin typeface="Menlo"/>
              </a:rPr>
              <a:t>   if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 ( j != i ) {</a:t>
            </a:r>
          </a:p>
          <a:p>
            <a:r>
              <a:rPr lang="it-IT" noProof="1">
                <a:solidFill>
                  <a:srgbClr val="DCDCAA"/>
                </a:solidFill>
                <a:latin typeface="Menlo"/>
              </a:rPr>
              <a:t>    newparticle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(&amp;p2,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[j]);</a:t>
            </a:r>
          </a:p>
          <a:p>
            <a:r>
              <a:rPr lang="it-IT" noProof="1">
                <a:solidFill>
                  <a:srgbClr val="DCDCAA"/>
                </a:solidFill>
                <a:latin typeface="Menlo"/>
              </a:rPr>
              <a:t>    ForceCompt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(f,p1,p2);</a:t>
            </a:r>
          </a:p>
          <a:p>
            <a:r>
              <a:rPr lang="it-IT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noProof="1">
                <a:solidFill>
                  <a:srgbClr val="D4D4D4"/>
                </a:solidFill>
                <a:latin typeface="Menlo"/>
              </a:rPr>
              <a:t>   }</a:t>
            </a:r>
          </a:p>
          <a:p>
            <a:r>
              <a:rPr lang="it-IT" noProof="1">
                <a:solidFill>
                  <a:srgbClr val="D4D4D4"/>
                </a:solidFill>
                <a:latin typeface="Menlo"/>
              </a:rPr>
              <a:t>} </a:t>
            </a:r>
            <a:endParaRPr lang="it-IT" noProof="1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it-IT" noProof="1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F07DA3A-FC3F-4DD8-B820-E5EAB994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34" y="3902143"/>
            <a:ext cx="2743200" cy="4753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00D2A30-1917-4164-BC31-7098960F4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534" y="4821032"/>
            <a:ext cx="3488139" cy="3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(2): </a:t>
            </a:r>
            <a:r>
              <a:rPr lang="en-US" dirty="0" err="1"/>
              <a:t>ComptPopulation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(i =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i++) {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x0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y0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5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C88F8C-D7A9-5C41-8C27-48F81C20B143}"/>
              </a:ext>
            </a:extLst>
          </p:cNvPr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(1): forza e </a:t>
            </a:r>
            <a:r>
              <a:rPr lang="en-US" dirty="0" err="1"/>
              <a:t>posizione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4" y="5657671"/>
            <a:ext cx="1115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ottimizzato</a:t>
            </a:r>
            <a:r>
              <a:rPr lang="en-GB" dirty="0"/>
              <a:t>			</a:t>
            </a:r>
            <a:r>
              <a:rPr lang="en-GB" dirty="0">
                <a:solidFill>
                  <a:srgbClr val="FF0000"/>
                </a:solidFill>
              </a:rPr>
              <a:t>(TODO check link)</a:t>
            </a:r>
          </a:p>
          <a:p>
            <a:r>
              <a:rPr lang="en-GB" dirty="0">
                <a:hlinkClick r:id="rId3"/>
              </a:rPr>
              <a:t>https://github.com/piepor/particles-simulation-parallel/blob/14ab1aac22c36fec33bb37d3e933b36e7f335c6f/particles.cu#L909</a:t>
            </a:r>
            <a:r>
              <a:rPr lang="en-GB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F94715-EB7B-5D4B-A6EF-683BDC21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2712921-38AE-004C-916A-3986C3501B76}"/>
              </a:ext>
            </a:extLst>
          </p:cNvPr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1903A8F-83F3-524A-81FD-063DA04AAE9B}"/>
              </a:ext>
            </a:extLst>
          </p:cNvPr>
          <p:cNvCxnSpPr>
            <a:cxnSpLocks/>
          </p:cNvCxnSpPr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EFD10B-E449-0646-9A9F-DB3CAA0B961C}"/>
              </a:ext>
            </a:extLst>
          </p:cNvPr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5749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(2):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C0D9BAB-52B2-E640-BF9D-DBB740CEA267}"/>
              </a:ext>
            </a:extLst>
          </p:cNvPr>
          <p:cNvCxnSpPr>
            <a:cxnSpLocks/>
          </p:cNvCxnSpPr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F902269-3D37-2040-80BF-C85B53912E3C}"/>
              </a:ext>
            </a:extLst>
          </p:cNvPr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41AB1A9-3080-DD43-A69C-85BBD1C8F25D}"/>
              </a:ext>
            </a:extLst>
          </p:cNvPr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6AF2BEB-D583-7D4D-811C-B95D2031F79E}"/>
              </a:ext>
            </a:extLst>
          </p:cNvPr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DB1C66-4DEA-F049-B534-7A43A066061B}"/>
              </a:ext>
            </a:extLst>
          </p:cNvPr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34D408C-BB9C-E94A-94B5-89071C241ED0}"/>
              </a:ext>
            </a:extLst>
          </p:cNvPr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EFF78362-BD3E-1D4D-A9D4-CF3DEFC5E2CC}"/>
              </a:ext>
            </a:extLst>
          </p:cNvPr>
          <p:cNvCxnSpPr>
            <a:cxnSpLocks/>
          </p:cNvCxnSpPr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E1F372AE-F8D9-F740-9217-F6630832B589}"/>
              </a:ext>
            </a:extLst>
          </p:cNvPr>
          <p:cNvCxnSpPr>
            <a:cxnSpLocks/>
          </p:cNvCxnSpPr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D76692BD-F6AE-9343-893B-9D7EDFE7DC31}"/>
              </a:ext>
            </a:extLst>
          </p:cNvPr>
          <p:cNvCxnSpPr>
            <a:cxnSpLocks/>
          </p:cNvCxnSpPr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FB8A51-1470-BA40-A4C4-7CBDFA39A4D6}"/>
              </a:ext>
            </a:extLst>
          </p:cNvPr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F18D16-0104-8149-94A8-28086F2B123D}"/>
              </a:ext>
            </a:extLst>
          </p:cNvPr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CC6E6D3-08E8-184E-A34B-E99E07E16B96}"/>
              </a:ext>
            </a:extLst>
          </p:cNvPr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E74587-CE96-2741-A1E3-6D902383FE9F}"/>
              </a:ext>
            </a:extLst>
          </p:cNvPr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D5796DF-AF2A-B74E-92D0-1B6C4004D6AD}"/>
              </a:ext>
            </a:extLst>
          </p:cNvPr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6196B06-8F60-4646-8A82-C38E220C649F}"/>
              </a:ext>
            </a:extLst>
          </p:cNvPr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4472D42F-DDA8-6747-8800-7FF4E3734239}"/>
              </a:ext>
            </a:extLst>
          </p:cNvPr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F295A1F-8F9E-7C47-A6BB-D51205DAB5A4}"/>
              </a:ext>
            </a:extLst>
          </p:cNvPr>
          <p:cNvSpPr txBox="1"/>
          <p:nvPr/>
        </p:nvSpPr>
        <p:spPr>
          <a:xfrm>
            <a:off x="4864491" y="3424098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16A031-BDA9-E046-8670-176E085C4920}"/>
              </a:ext>
            </a:extLst>
          </p:cNvPr>
          <p:cNvSpPr txBox="1"/>
          <p:nvPr/>
        </p:nvSpPr>
        <p:spPr>
          <a:xfrm>
            <a:off x="7590795" y="3483011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23" name="Elemento grafico 22" descr="Aggiorna contorno">
            <a:extLst>
              <a:ext uri="{FF2B5EF4-FFF2-40B4-BE49-F238E27FC236}">
                <a16:creationId xmlns:a16="http://schemas.microsoft.com/office/drawing/2014/main" id="{BE9A9E35-8DC7-7945-8781-EFBA6EBF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D1C2FABE-8AEF-4241-9F5C-EDD65A26F3A1}"/>
              </a:ext>
            </a:extLst>
          </p:cNvPr>
          <p:cNvCxnSpPr>
            <a:cxnSpLocks/>
          </p:cNvCxnSpPr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82B3B82-5737-894F-BF7A-BFCD2E78E950}"/>
              </a:ext>
            </a:extLst>
          </p:cNvPr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AE9E8C94-0D8F-774A-B687-437D415A8317}"/>
              </a:ext>
            </a:extLst>
          </p:cNvPr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140B74-EAB3-7540-A5F7-5D120874528D}"/>
              </a:ext>
            </a:extLst>
          </p:cNvPr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51D6086-6779-774D-993C-93AF4BD1FC71}"/>
              </a:ext>
            </a:extLst>
          </p:cNvPr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9067B19A-89EE-7947-8C9D-EC962F627DC9}"/>
              </a:ext>
            </a:extLst>
          </p:cNvPr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35F0B13-2BED-DA4C-A243-A274C6ADF914}"/>
              </a:ext>
            </a:extLst>
          </p:cNvPr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</a:p>
          <a:p>
            <a:r>
              <a:rPr lang="en-GB" sz="1600" dirty="0"/>
              <a:t>s+1 (device)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98E8E0-BD1D-9545-BD8F-88FB15D9C1C2}"/>
              </a:ext>
            </a:extLst>
          </p:cNvPr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4E5C537-B5B6-AF40-8FFF-ACBBF79B9EFB}"/>
              </a:ext>
            </a:extLst>
          </p:cNvPr>
          <p:cNvSpPr/>
          <p:nvPr/>
        </p:nvSpPr>
        <p:spPr>
          <a:xfrm>
            <a:off x="7590477" y="2904775"/>
            <a:ext cx="2263693" cy="192766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F1CA19D-CC3B-5242-A9C6-A63ED0D68DEE}"/>
              </a:ext>
            </a:extLst>
          </p:cNvPr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</a:p>
          <a:p>
            <a:r>
              <a:rPr lang="en-GB" sz="1600" dirty="0"/>
              <a:t>s (host)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9A809071-06F5-5348-85CE-AADB7DB73526}"/>
              </a:ext>
            </a:extLst>
          </p:cNvPr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DC0F7CE-F343-4C45-9D9F-4396405F01B6}"/>
              </a:ext>
            </a:extLst>
          </p:cNvPr>
          <p:cNvSpPr txBox="1"/>
          <p:nvPr/>
        </p:nvSpPr>
        <p:spPr>
          <a:xfrm>
            <a:off x="9924470" y="342409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6</a:t>
            </a:r>
          </a:p>
        </p:txBody>
      </p:sp>
      <p:cxnSp>
        <p:nvCxnSpPr>
          <p:cNvPr id="39" name="Connettore 4 38">
            <a:extLst>
              <a:ext uri="{FF2B5EF4-FFF2-40B4-BE49-F238E27FC236}">
                <a16:creationId xmlns:a16="http://schemas.microsoft.com/office/drawing/2014/main" id="{EF2C6B7D-D0E8-8D48-807C-70A8BA788131}"/>
              </a:ext>
            </a:extLst>
          </p:cNvPr>
          <p:cNvCxnSpPr>
            <a:cxnSpLocks/>
          </p:cNvCxnSpPr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A91FD783-97AD-EC41-AA1D-3FB64E2E4748}"/>
              </a:ext>
            </a:extLst>
          </p:cNvPr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31ACC10-93C6-1A4F-AA91-91F635F8A392}"/>
              </a:ext>
            </a:extLst>
          </p:cNvPr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246D36D-3F04-A844-AE5B-A9AA57A30E4C}"/>
              </a:ext>
            </a:extLst>
          </p:cNvPr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40B0576-4DEE-F54E-8647-B8B651B27A7C}"/>
              </a:ext>
            </a:extLst>
          </p:cNvPr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65425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1953</Words>
  <Application>Microsoft Macintosh PowerPoint</Application>
  <PresentationFormat>Widescreen</PresentationFormat>
  <Paragraphs>271</Paragraphs>
  <Slides>21</Slides>
  <Notes>13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Menlo</vt:lpstr>
      <vt:lpstr>Tema di Office</vt:lpstr>
      <vt:lpstr>CUDA kernels per Particles2D</vt:lpstr>
      <vt:lpstr>Legenda</vt:lpstr>
      <vt:lpstr>Particles Simulation: overview</vt:lpstr>
      <vt:lpstr>Particles Simulation: output preview</vt:lpstr>
      <vt:lpstr>Misure di perfomance del calcolo seriale</vt:lpstr>
      <vt:lpstr>Evoluzione del sistema (1): ForceCompt</vt:lpstr>
      <vt:lpstr>Evoluzione del sistema (2): ComptPopulation</vt:lpstr>
      <vt:lpstr>Ottimizzazione (1): forza e posizione</vt:lpstr>
      <vt:lpstr>Ottimizzazione (2): flusso dei dati</vt:lpstr>
      <vt:lpstr>Ottimizzazione (3): esecuzione pipelined</vt:lpstr>
      <vt:lpstr>Ottimizzazione (4): I/O bottleneck</vt:lpstr>
      <vt:lpstr>Ulteriori versioni: ottimizzazione di ForceComp_par  - (v2)</vt:lpstr>
      <vt:lpstr>Ulteriori versioni: ottimizzazione di ForceComp_par  - (v3)</vt:lpstr>
      <vt:lpstr>Performance di ForceCompt_par (v3)</vt:lpstr>
      <vt:lpstr>Misure di performance del calcolo ottimizzato</vt:lpstr>
      <vt:lpstr>Ottimizzazione (5): ParticleScreen_par</vt:lpstr>
      <vt:lpstr>Call graph di Particles simulation Parallel</vt:lpstr>
      <vt:lpstr>Misure di performance del calcolo parallelo</vt:lpstr>
      <vt:lpstr>Confronto delle performance</vt:lpstr>
      <vt:lpstr>Possibili ulteriori miglioramenti 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758</cp:revision>
  <dcterms:created xsi:type="dcterms:W3CDTF">2021-09-01T10:10:52Z</dcterms:created>
  <dcterms:modified xsi:type="dcterms:W3CDTF">2022-02-01T10:24:49Z</dcterms:modified>
</cp:coreProperties>
</file>