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2F63-326D-AB31-C15F-8ADFC8B6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17BFD-E6EA-D84F-681D-D79DE708A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7405-9482-BEC8-7FFE-B9322F46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D659-4C13-627F-562A-3300886F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E523-F2DB-A887-188B-CA35052A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7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B7BF-FEFF-B479-0403-7A6F7ECF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B7D2-3201-4F9A-43F0-E9003AB1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F7AF-892E-5B12-7849-8B8C6238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41A1-C998-50E2-EE41-63BD7F0E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3B4D-CBBF-7681-2A1A-980C38F0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96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11F9C-3C03-C3F3-8EE2-A469E8BD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9FA-445F-FE53-216E-5BC913ED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23E2-77F3-9E31-350C-4643A4EB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7880-F2C4-82B4-D57C-70D11069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8E3B-5F91-017E-90EC-5003009C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8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0386-87F1-D129-B36B-F338FB54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00A6-0560-CFF1-6D9D-FC49F6CB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F47E-7E33-03E4-1619-FD387B48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9173-68F7-9F07-F8D2-4903A62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05EF-7C57-64DC-F16F-CCC1DB78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1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5943-682A-FDC5-7998-17A84BF4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5E9FE-2263-2082-13E8-5D9DCEC6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1734-CE2A-140E-4FCA-7DF8463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38D6-F135-E20A-4576-52559B40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8AAF-9187-1499-CF58-C4C3FFFA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34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142D-A50D-3A33-834A-F1D1F044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37EA-9534-FD29-1118-E2D87DB76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6273-77AF-EBA0-0B71-F1162C0C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2305F-9AC0-2661-594A-4BE25FF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8CE8-3764-111A-2619-EFDC6385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B666A-02CD-B51E-7C25-C52A105F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2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8FF3-1BDE-93C9-D80E-8532B736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6545-3635-474E-A934-40E173BA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D2099-FC69-9669-826E-4D68C5E9A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0A13-9DFA-5B4F-0D34-0EE3B31F7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89902-9BCE-D2F6-0AFF-C9B38F33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CCC75-E46D-3900-1018-FE4DBEE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C23EB-0C6B-9B27-EAF0-982FFCE9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8359-78E0-C484-C60F-779192B9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75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DFA-9B6E-302F-1B3D-105E6439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677A6-418C-05C6-13C7-4BAF7CA1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FC13A-41AF-133B-BCF0-749319B2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F3F22-433C-6C9D-F0AA-46BDD3B5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8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2C0C8-8D20-3804-10A8-8BAE2D8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4645E-44D9-100F-2495-5B552575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B0B69-0216-D166-3F5D-CE12CE39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23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6A82-170E-4E06-AD6B-839FFD91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3482-0E63-11E2-A603-CD472193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F876F-D51A-25F9-DE6B-93CC27D5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2089C-6D66-E647-9A02-B0682C2F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6A87-C59A-7E4C-CC0C-E94BF7D5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2B6A-AC2B-C9C7-C12A-E77BC93C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7B78-A022-EE75-6CA8-2A65C958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5C344-D940-47DE-AFF0-272AB77E1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6DC33-A562-CE93-B3B8-5A97DC594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D041-A518-D78F-D323-DA80E43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F066-35D8-EC40-6AA0-6F9F1240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62E17-DAF2-E77D-C8CF-809E442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69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2E4C6-C3FB-52CB-5806-5CB13390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2171B-30D8-01B3-BE4F-849A7D61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68B6-44B9-92AF-314B-94AA4F49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04F44-F5CC-493B-BC8D-DD37666D982F}" type="datetimeFigureOut">
              <a:rPr lang="nl-NL" smtClean="0"/>
              <a:t>28-3-2025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5D0C-4F8D-AE29-2209-E11BE830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05FD-62DA-56DB-DD98-8A8B1ED4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96021-EFBE-4CDB-A7BF-22B2D66F9D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06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9415-AF9B-FF5B-BA2C-D9EC5B11B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800" dirty="0" err="1"/>
              <a:t>Surround</a:t>
            </a:r>
            <a:r>
              <a:rPr lang="nl-NL" sz="8800" dirty="0"/>
              <a:t> Sound</a:t>
            </a:r>
          </a:p>
        </p:txBody>
      </p:sp>
    </p:spTree>
    <p:extLst>
      <p:ext uri="{BB962C8B-B14F-4D97-AF65-F5344CB8AC3E}">
        <p14:creationId xmlns:p14="http://schemas.microsoft.com/office/powerpoint/2010/main" val="215264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6268-A344-423E-4B3C-EB590B951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Disable</a:t>
            </a:r>
            <a:r>
              <a:rPr lang="nl-NL" dirty="0"/>
              <a:t> </a:t>
            </a:r>
            <a:r>
              <a:rPr lang="nl-NL" dirty="0" err="1"/>
              <a:t>surround</a:t>
            </a:r>
            <a:r>
              <a:rPr lang="nl-NL" dirty="0"/>
              <a:t> sound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pure stereo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D5BA-FF09-485E-DF9B-16560372A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28-03-2025</a:t>
            </a:r>
          </a:p>
        </p:txBody>
      </p:sp>
    </p:spTree>
    <p:extLst>
      <p:ext uri="{BB962C8B-B14F-4D97-AF65-F5344CB8AC3E}">
        <p14:creationId xmlns:p14="http://schemas.microsoft.com/office/powerpoint/2010/main" val="192027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8AF4-B339-07D5-D577-068FA8D5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28-03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8110-35C1-7A5C-A1E2-D87BBCA7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2852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DJ deck </a:t>
            </a:r>
            <a:r>
              <a:rPr lang="nl-NL" dirty="0" err="1"/>
              <a:t>outputs</a:t>
            </a:r>
            <a:r>
              <a:rPr lang="nl-NL" dirty="0"/>
              <a:t> are </a:t>
            </a:r>
            <a:r>
              <a:rPr lang="nl-NL" dirty="0" err="1"/>
              <a:t>transformed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superStereoToFOA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stereo 2 </a:t>
            </a:r>
            <a:r>
              <a:rPr lang="nl-NL" dirty="0" err="1"/>
              <a:t>channel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FOA 3 </a:t>
            </a:r>
            <a:r>
              <a:rPr lang="nl-NL" dirty="0" err="1"/>
              <a:t>channel</a:t>
            </a:r>
            <a:r>
              <a:rPr lang="nl-NL" dirty="0"/>
              <a:t>; </a:t>
            </a:r>
          </a:p>
          <a:p>
            <a:r>
              <a:rPr lang="nl-NL" dirty="0"/>
              <a:t>Drawbacks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kernel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introduces</a:t>
            </a:r>
            <a:r>
              <a:rPr lang="nl-NL" dirty="0"/>
              <a:t> </a:t>
            </a:r>
            <a:r>
              <a:rPr lang="nl-NL" dirty="0" err="1"/>
              <a:t>latency</a:t>
            </a:r>
            <a:r>
              <a:rPr lang="nl-NL" dirty="0"/>
              <a:t>; 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use</a:t>
            </a:r>
            <a:r>
              <a:rPr lang="nl-NL" dirty="0"/>
              <a:t> a matrix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convert</a:t>
            </a:r>
            <a:r>
              <a:rPr lang="nl-NL" dirty="0"/>
              <a:t> back </a:t>
            </a:r>
            <a:r>
              <a:rPr lang="nl-NL" dirty="0" err="1"/>
              <a:t>to</a:t>
            </a:r>
            <a:r>
              <a:rPr lang="nl-NL" dirty="0"/>
              <a:t> stereo (</a:t>
            </a:r>
            <a:r>
              <a:rPr lang="nl-NL" dirty="0" err="1"/>
              <a:t>introduces</a:t>
            </a:r>
            <a:r>
              <a:rPr lang="nl-NL" dirty="0"/>
              <a:t> no </a:t>
            </a:r>
            <a:r>
              <a:rPr lang="nl-NL" dirty="0" err="1"/>
              <a:t>latency</a:t>
            </a:r>
            <a:r>
              <a:rPr lang="nl-NL" dirty="0"/>
              <a:t>), but </a:t>
            </a:r>
            <a:r>
              <a:rPr lang="nl-NL" dirty="0" err="1"/>
              <a:t>hereby</a:t>
            </a:r>
            <a:r>
              <a:rPr lang="nl-NL" dirty="0"/>
              <a:t> we </a:t>
            </a:r>
            <a:r>
              <a:rPr lang="nl-NL" dirty="0" err="1"/>
              <a:t>loose</a:t>
            </a:r>
            <a:r>
              <a:rPr lang="nl-NL" dirty="0"/>
              <a:t> part of </a:t>
            </a:r>
            <a:r>
              <a:rPr lang="nl-NL" dirty="0" err="1"/>
              <a:t>the</a:t>
            </a:r>
            <a:r>
              <a:rPr lang="nl-NL" dirty="0"/>
              <a:t> sound; </a:t>
            </a:r>
            <a:r>
              <a:rPr lang="nl-NL" dirty="0" err="1"/>
              <a:t>namely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sound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coming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behind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C1D12-2D38-F9DE-525D-96803E0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4708595"/>
            <a:ext cx="1139349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1AD9-4013-BC12-0F11-202BFDB9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</a:t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E43F-4F71-7186-9E4C-B779C059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Goal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pure stereo mode, without </a:t>
            </a:r>
            <a:r>
              <a:rPr lang="nl-NL" dirty="0" err="1"/>
              <a:t>latency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kernel</a:t>
            </a:r>
            <a:r>
              <a:rPr lang="nl-NL" dirty="0"/>
              <a:t> FOA </a:t>
            </a:r>
            <a:r>
              <a:rPr lang="nl-NL" dirty="0" err="1"/>
              <a:t>transformation</a:t>
            </a:r>
            <a:endParaRPr lang="nl-NL" dirty="0"/>
          </a:p>
          <a:p>
            <a:r>
              <a:rPr lang="nl-NL" dirty="0" err="1"/>
              <a:t>Conditions</a:t>
            </a:r>
            <a:endParaRPr lang="nl-NL" dirty="0"/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future</a:t>
            </a:r>
            <a:r>
              <a:rPr lang="nl-NL" dirty="0"/>
              <a:t> case </a:t>
            </a:r>
            <a:r>
              <a:rPr lang="nl-NL" dirty="0" err="1"/>
              <a:t>where</a:t>
            </a:r>
            <a:r>
              <a:rPr lang="nl-NL" dirty="0"/>
              <a:t> songs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converted</a:t>
            </a:r>
            <a:r>
              <a:rPr lang="nl-NL" dirty="0"/>
              <a:t> in front </a:t>
            </a:r>
            <a:r>
              <a:rPr lang="nl-NL" dirty="0" err="1"/>
              <a:t>from</a:t>
            </a:r>
            <a:r>
              <a:rPr lang="nl-NL" dirty="0"/>
              <a:t> stereo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surroung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deck </a:t>
            </a:r>
            <a:r>
              <a:rPr lang="nl-NL" dirty="0" err="1"/>
              <a:t>players</a:t>
            </a:r>
            <a:r>
              <a:rPr lang="nl-NL" dirty="0"/>
              <a:t> </a:t>
            </a:r>
            <a:r>
              <a:rPr lang="nl-NL" dirty="0" err="1"/>
              <a:t>themselves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surround</a:t>
            </a:r>
            <a:endParaRPr lang="nl-NL" dirty="0"/>
          </a:p>
          <a:p>
            <a:pPr lvl="1"/>
            <a:r>
              <a:rPr lang="nl-NL" dirty="0"/>
              <a:t>3 </a:t>
            </a:r>
            <a:r>
              <a:rPr lang="nl-NL" dirty="0" err="1"/>
              <a:t>channel</a:t>
            </a:r>
            <a:r>
              <a:rPr lang="nl-NL" dirty="0"/>
              <a:t> bus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stay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80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C61B-94CA-B5D8-40FC-0380C278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Suggested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3511-F4A2-4BBD-E2CF-627193E7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8434" cy="43513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Keep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stereo </a:t>
            </a:r>
            <a:r>
              <a:rPr lang="nl-NL" dirty="0" err="1"/>
              <a:t>signal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3 </a:t>
            </a:r>
            <a:r>
              <a:rPr lang="nl-NL" dirty="0" err="1"/>
              <a:t>channel</a:t>
            </a:r>
            <a:r>
              <a:rPr lang="nl-NL" dirty="0"/>
              <a:t> bus; </a:t>
            </a:r>
          </a:p>
          <a:p>
            <a:pPr lvl="1"/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disable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stereoToFOA</a:t>
            </a:r>
            <a:r>
              <a:rPr lang="nl-NL" dirty="0"/>
              <a:t> </a:t>
            </a:r>
            <a:r>
              <a:rPr lang="nl-NL" dirty="0" err="1"/>
              <a:t>transformation</a:t>
            </a:r>
            <a:r>
              <a:rPr lang="nl-NL" dirty="0"/>
              <a:t>; </a:t>
            </a:r>
          </a:p>
          <a:p>
            <a:pPr lvl="1"/>
            <a:r>
              <a:rPr lang="nl-NL" dirty="0" err="1"/>
              <a:t>Disable</a:t>
            </a:r>
            <a:r>
              <a:rPr lang="nl-NL" dirty="0"/>
              <a:t> FOA </a:t>
            </a:r>
            <a:r>
              <a:rPr lang="nl-NL" dirty="0" err="1"/>
              <a:t>to</a:t>
            </a:r>
            <a:r>
              <a:rPr lang="nl-NL" dirty="0"/>
              <a:t> speaker </a:t>
            </a:r>
            <a:r>
              <a:rPr lang="nl-NL" dirty="0" err="1"/>
              <a:t>transformation</a:t>
            </a:r>
            <a:endParaRPr lang="nl-NL" dirty="0"/>
          </a:p>
          <a:p>
            <a:pPr lvl="2"/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speaker </a:t>
            </a:r>
            <a:r>
              <a:rPr lang="nl-NL" dirty="0" err="1"/>
              <a:t>transfomations</a:t>
            </a:r>
            <a:r>
              <a:rPr lang="nl-NL" dirty="0"/>
              <a:t>;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speaker </a:t>
            </a:r>
            <a:r>
              <a:rPr lang="nl-NL" dirty="0" err="1"/>
              <a:t>configurations</a:t>
            </a:r>
            <a:endParaRPr lang="nl-NL" dirty="0"/>
          </a:p>
          <a:p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stereo </a:t>
            </a:r>
            <a:r>
              <a:rPr lang="nl-NL" dirty="0" err="1"/>
              <a:t>to</a:t>
            </a:r>
            <a:r>
              <a:rPr lang="nl-NL" dirty="0"/>
              <a:t> FOA </a:t>
            </a:r>
            <a:r>
              <a:rPr lang="nl-NL" dirty="0" err="1"/>
              <a:t>by</a:t>
            </a:r>
            <a:r>
              <a:rPr lang="nl-NL" dirty="0"/>
              <a:t> matrix </a:t>
            </a:r>
            <a:r>
              <a:rPr lang="nl-NL" dirty="0" err="1"/>
              <a:t>transformation</a:t>
            </a:r>
            <a:r>
              <a:rPr lang="nl-NL" dirty="0"/>
              <a:t>;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transformation</a:t>
            </a:r>
            <a:r>
              <a:rPr lang="nl-NL" dirty="0"/>
              <a:t> is </a:t>
            </a:r>
            <a:r>
              <a:rPr lang="nl-NL" dirty="0" err="1"/>
              <a:t>exactly</a:t>
            </a:r>
            <a:r>
              <a:rPr lang="nl-NL" dirty="0"/>
              <a:t> </a:t>
            </a:r>
            <a:r>
              <a:rPr lang="nl-NL" dirty="0" err="1"/>
              <a:t>symmetric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FOA </a:t>
            </a:r>
            <a:r>
              <a:rPr lang="nl-NL" dirty="0" err="1"/>
              <a:t>to</a:t>
            </a:r>
            <a:r>
              <a:rPr lang="nl-NL" dirty="0"/>
              <a:t> stereo </a:t>
            </a:r>
            <a:r>
              <a:rPr lang="nl-NL" dirty="0" err="1"/>
              <a:t>transformation</a:t>
            </a:r>
            <a:endParaRPr lang="nl-NL" dirty="0"/>
          </a:p>
          <a:p>
            <a:pPr lvl="1"/>
            <a:r>
              <a:rPr lang="nl-NL" dirty="0"/>
              <a:t>Change FOA </a:t>
            </a:r>
            <a:r>
              <a:rPr lang="nl-NL" dirty="0" err="1"/>
              <a:t>to</a:t>
            </a:r>
            <a:r>
              <a:rPr lang="nl-NL" dirty="0"/>
              <a:t> speaker </a:t>
            </a:r>
            <a:r>
              <a:rPr lang="nl-NL" dirty="0" err="1"/>
              <a:t>transformation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FOA </a:t>
            </a:r>
            <a:r>
              <a:rPr lang="nl-NL" dirty="0" err="1"/>
              <a:t>to</a:t>
            </a:r>
            <a:r>
              <a:rPr lang="nl-NL" dirty="0"/>
              <a:t> stereo </a:t>
            </a:r>
            <a:r>
              <a:rPr lang="nl-NL" dirty="0" err="1"/>
              <a:t>transformation</a:t>
            </a:r>
            <a:r>
              <a:rPr lang="nl-NL" dirty="0"/>
              <a:t>;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45AE163-1289-4272-66D2-E2B923FD3550}"/>
              </a:ext>
            </a:extLst>
          </p:cNvPr>
          <p:cNvSpPr/>
          <p:nvPr/>
        </p:nvSpPr>
        <p:spPr>
          <a:xfrm>
            <a:off x="8209935" y="1936954"/>
            <a:ext cx="3234813" cy="158299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Benefit</a:t>
            </a:r>
          </a:p>
          <a:p>
            <a:pPr algn="ctr"/>
            <a:r>
              <a:rPr lang="nl-NL" dirty="0"/>
              <a:t>- Do </a:t>
            </a:r>
            <a:r>
              <a:rPr lang="nl-NL" dirty="0" err="1"/>
              <a:t>not</a:t>
            </a:r>
            <a:r>
              <a:rPr lang="nl-NL" dirty="0"/>
              <a:t> waste computer power on </a:t>
            </a:r>
            <a:r>
              <a:rPr lang="nl-NL" dirty="0" err="1"/>
              <a:t>unnecessary</a:t>
            </a:r>
            <a:r>
              <a:rPr lang="nl-NL" dirty="0"/>
              <a:t> matrix </a:t>
            </a:r>
            <a:r>
              <a:rPr lang="nl-NL" dirty="0" err="1"/>
              <a:t>transformations</a:t>
            </a:r>
            <a:endParaRPr lang="nl-NL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AAAAFE1-D512-5703-7A5A-8AD86B56FFD3}"/>
              </a:ext>
            </a:extLst>
          </p:cNvPr>
          <p:cNvSpPr/>
          <p:nvPr/>
        </p:nvSpPr>
        <p:spPr>
          <a:xfrm>
            <a:off x="8209935" y="4090219"/>
            <a:ext cx="3234813" cy="158299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Benefit:</a:t>
            </a:r>
          </a:p>
          <a:p>
            <a:pPr algn="ctr"/>
            <a:r>
              <a:rPr lang="nl-NL" dirty="0"/>
              <a:t>- Keep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surround</a:t>
            </a:r>
            <a:r>
              <a:rPr lang="nl-NL" dirty="0"/>
              <a:t>/FOA </a:t>
            </a:r>
            <a:r>
              <a:rPr lang="nl-NL" dirty="0" err="1"/>
              <a:t>architecture</a:t>
            </a:r>
            <a:r>
              <a:rPr lang="nl-NL" dirty="0"/>
              <a:t> intact,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panning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pushing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053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0B85-6A35-AB62-61CA-3DEECF9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Implication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5001-2C05-38C0-B194-4DF054C6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Despite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solution we </a:t>
            </a:r>
            <a:r>
              <a:rPr lang="nl-NL" dirty="0" err="1"/>
              <a:t>choose</a:t>
            </a:r>
            <a:r>
              <a:rPr lang="nl-NL" dirty="0"/>
              <a:t>, we </a:t>
            </a:r>
            <a:r>
              <a:rPr lang="nl-NL" dirty="0" err="1"/>
              <a:t>will</a:t>
            </a:r>
            <a:r>
              <a:rPr lang="nl-NL" dirty="0"/>
              <a:t> break </a:t>
            </a:r>
            <a:r>
              <a:rPr lang="nl-NL" dirty="0" err="1"/>
              <a:t>the</a:t>
            </a:r>
            <a:r>
              <a:rPr lang="nl-NL" dirty="0"/>
              <a:t> (</a:t>
            </a:r>
            <a:r>
              <a:rPr lang="nl-NL" dirty="0" err="1"/>
              <a:t>unused</a:t>
            </a:r>
            <a:r>
              <a:rPr lang="nl-NL" dirty="0"/>
              <a:t>) feature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sampler </a:t>
            </a:r>
            <a:r>
              <a:rPr lang="nl-NL" dirty="0" err="1"/>
              <a:t>and</a:t>
            </a:r>
            <a:r>
              <a:rPr lang="nl-NL" dirty="0"/>
              <a:t> tracks are in sync;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was </a:t>
            </a:r>
            <a:r>
              <a:rPr lang="nl-NL" dirty="0" err="1"/>
              <a:t>ensured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matching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kernel</a:t>
            </a:r>
            <a:r>
              <a:rPr lang="nl-NL" dirty="0"/>
              <a:t> </a:t>
            </a:r>
            <a:r>
              <a:rPr lang="nl-NL" dirty="0" err="1"/>
              <a:t>induced</a:t>
            </a:r>
            <a:r>
              <a:rPr lang="nl-NL" dirty="0"/>
              <a:t> </a:t>
            </a:r>
            <a:r>
              <a:rPr lang="nl-NL" dirty="0" err="1"/>
              <a:t>latency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-server </a:t>
            </a:r>
            <a:r>
              <a:rPr lang="nl-NL" dirty="0" err="1"/>
              <a:t>latency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08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65DB-5BBA-A34D-0F7E-B7601C93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stereo </a:t>
            </a:r>
            <a:r>
              <a:rPr lang="nl-NL" dirty="0" err="1"/>
              <a:t>to</a:t>
            </a:r>
            <a:r>
              <a:rPr lang="nl-NL" dirty="0"/>
              <a:t> FOA </a:t>
            </a:r>
            <a:r>
              <a:rPr lang="nl-NL" dirty="0" err="1"/>
              <a:t>and</a:t>
            </a:r>
            <a:r>
              <a:rPr lang="nl-NL" dirty="0"/>
              <a:t> back </a:t>
            </a:r>
            <a:r>
              <a:rPr lang="nl-NL" dirty="0" err="1"/>
              <a:t>by</a:t>
            </a:r>
            <a:r>
              <a:rPr lang="nl-NL" dirty="0"/>
              <a:t>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6FB0-4556-728E-D41C-5D735EF1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5782" cy="4351338"/>
          </a:xfrm>
        </p:spPr>
        <p:txBody>
          <a:bodyPr/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transforming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forward </a:t>
            </a:r>
            <a:r>
              <a:rPr lang="nl-NL" dirty="0" err="1"/>
              <a:t>and</a:t>
            </a:r>
            <a:r>
              <a:rPr lang="nl-NL" dirty="0"/>
              <a:t> backward, </a:t>
            </a:r>
            <a:r>
              <a:rPr lang="nl-NL" dirty="0" err="1"/>
              <a:t>it</a:t>
            </a:r>
            <a:r>
              <a:rPr lang="nl-NL" dirty="0"/>
              <a:t> is close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identical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;</a:t>
            </a:r>
          </a:p>
          <a:p>
            <a:r>
              <a:rPr lang="nl-NL" dirty="0" err="1"/>
              <a:t>Usable</a:t>
            </a:r>
            <a:r>
              <a:rPr lang="nl-NL" dirty="0"/>
              <a:t>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6CFDD-0CA5-EC76-CBDE-B57F3FEA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82" y="2277028"/>
            <a:ext cx="7030431" cy="3448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8ECE2C-32CC-DB89-9BD3-264987FEB9DC}"/>
              </a:ext>
            </a:extLst>
          </p:cNvPr>
          <p:cNvSpPr txBox="1"/>
          <p:nvPr/>
        </p:nvSpPr>
        <p:spPr>
          <a:xfrm>
            <a:off x="7472625" y="5766595"/>
            <a:ext cx="17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pureStereo.scd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FBBD1-4CB6-049A-9180-D8B7FCC2367C}"/>
              </a:ext>
            </a:extLst>
          </p:cNvPr>
          <p:cNvSpPr txBox="1"/>
          <p:nvPr/>
        </p:nvSpPr>
        <p:spPr>
          <a:xfrm>
            <a:off x="0" y="6169709"/>
            <a:ext cx="8279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The </a:t>
            </a:r>
            <a:r>
              <a:rPr lang="nl-NL" dirty="0" err="1"/>
              <a:t>following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singular</a:t>
            </a:r>
            <a:r>
              <a:rPr lang="nl-NL" dirty="0"/>
              <a:t>:</a:t>
            </a:r>
          </a:p>
          <a:p>
            <a:r>
              <a:rPr lang="nl-NL" dirty="0"/>
              <a:t>~</a:t>
            </a:r>
            <a:r>
              <a:rPr lang="nl-NL" dirty="0" err="1"/>
              <a:t>matrixDecoderMain</a:t>
            </a:r>
            <a:r>
              <a:rPr lang="nl-NL" dirty="0"/>
              <a:t> = </a:t>
            </a:r>
            <a:r>
              <a:rPr lang="nl-NL" dirty="0" err="1"/>
              <a:t>FoaDecoderMatrix.newDiametric</a:t>
            </a:r>
            <a:r>
              <a:rPr lang="nl-NL" dirty="0"/>
              <a:t>([-pi/2], k: 'single'); </a:t>
            </a:r>
          </a:p>
        </p:txBody>
      </p:sp>
    </p:spTree>
    <p:extLst>
      <p:ext uri="{BB962C8B-B14F-4D97-AF65-F5344CB8AC3E}">
        <p14:creationId xmlns:p14="http://schemas.microsoft.com/office/powerpoint/2010/main" val="319594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322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Surround Sound</vt:lpstr>
      <vt:lpstr>Disable surround sound to enable pure stereo</vt:lpstr>
      <vt:lpstr>Current situation 28-03</vt:lpstr>
      <vt:lpstr>Solution requirements</vt:lpstr>
      <vt:lpstr>Suggested solutions</vt:lpstr>
      <vt:lpstr>Implication </vt:lpstr>
      <vt:lpstr>Test stereo to FOA and back by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3</cp:revision>
  <dcterms:created xsi:type="dcterms:W3CDTF">2025-03-28T11:44:42Z</dcterms:created>
  <dcterms:modified xsi:type="dcterms:W3CDTF">2025-03-28T18:05:32Z</dcterms:modified>
</cp:coreProperties>
</file>